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Staatliches"/>
      <p:regular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Abel"/>
      <p:regular r:id="rId23"/>
    </p:embeddedFont>
    <p:embeddedFont>
      <p:font typeface="Bahiana"/>
      <p:regular r:id="rId24"/>
    </p:embeddedFont>
    <p:embeddedFont>
      <p:font typeface="Sansita"/>
      <p:regular r:id="rId25"/>
      <p:bold r:id="rId26"/>
      <p:italic r:id="rId27"/>
      <p:boldItalic r:id="rId28"/>
    </p:embeddedFont>
    <p:embeddedFont>
      <p:font typeface="Fira Sans Extra Condensed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Bahiana-regular.fntdata"/><Relationship Id="rId23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nsita-bold.fntdata"/><Relationship Id="rId25" Type="http://schemas.openxmlformats.org/officeDocument/2006/relationships/font" Target="fonts/Sansita-regular.fntdata"/><Relationship Id="rId28" Type="http://schemas.openxmlformats.org/officeDocument/2006/relationships/font" Target="fonts/Sansita-boldItalic.fntdata"/><Relationship Id="rId27" Type="http://schemas.openxmlformats.org/officeDocument/2006/relationships/font" Target="fonts/Sansit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SansExtraCondensedExtra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416fa8cc_1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416fa8cc_1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ca14e01a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ca14e01a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c9fb95f0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c9fb95f0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72eb612d7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72eb612d7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6bd56c9061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6bd56c9061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e81bf08b_0_1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e81bf08b_0_1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ad27d065_0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ad27d065_0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9fb95f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c9fb95f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in the health category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build by improving the ui of mysejahtera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c9fb95f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c9fb95f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2ad50bcc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2ad50bcc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the main features, we do provide these 4 main features in CovidCare which are:</a:t>
            </a:r>
            <a:br>
              <a:rPr lang="en"/>
            </a:br>
            <a:r>
              <a:rPr lang="en"/>
              <a:t>The first one is we connect the user to the several digital health care in this CovidCare such as bookdoc website, doctoroncall, doc2us and others.</a:t>
            </a:r>
            <a:br>
              <a:rPr lang="en"/>
            </a:br>
            <a:r>
              <a:rPr lang="en"/>
              <a:t>Next, we do provide the additional resources such as the SOP, covid19 hotline number and so 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 do provide the qr scanner to ease the user in scanning the qr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provide the extra information on the covid 19 symptoms and prevention by connecting it to the youtube video.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ca14e01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ca14e01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8fe27209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8fe27209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bd56c9061_0_2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bd56c9061_0_2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4DEC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713400" y="733893"/>
            <a:ext cx="3858600" cy="361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713222" y="4289471"/>
            <a:ext cx="38586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713175" y="1353750"/>
            <a:ext cx="7717500" cy="2436000"/>
          </a:xfrm>
          <a:prstGeom prst="roundRect">
            <a:avLst>
              <a:gd fmla="val 2024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872600" y="2975975"/>
            <a:ext cx="5387400" cy="41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1872350" y="1732775"/>
            <a:ext cx="5387400" cy="110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subTitle"/>
          </p:nvPr>
        </p:nvSpPr>
        <p:spPr>
          <a:xfrm flipH="1">
            <a:off x="1317277" y="1656521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subTitle"/>
          </p:nvPr>
        </p:nvSpPr>
        <p:spPr>
          <a:xfrm flipH="1">
            <a:off x="1317343" y="3745149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subTitle"/>
          </p:nvPr>
        </p:nvSpPr>
        <p:spPr>
          <a:xfrm flipH="1">
            <a:off x="5315430" y="1656521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subTitle"/>
          </p:nvPr>
        </p:nvSpPr>
        <p:spPr>
          <a:xfrm flipH="1">
            <a:off x="5315430" y="3745149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5" type="subTitle"/>
          </p:nvPr>
        </p:nvSpPr>
        <p:spPr>
          <a:xfrm flipH="1">
            <a:off x="1240663" y="1087475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6" type="subTitle"/>
          </p:nvPr>
        </p:nvSpPr>
        <p:spPr>
          <a:xfrm flipH="1">
            <a:off x="1240649" y="3176100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7" type="subTitle"/>
          </p:nvPr>
        </p:nvSpPr>
        <p:spPr>
          <a:xfrm flipH="1">
            <a:off x="5238737" y="1087475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8" type="subTitle"/>
          </p:nvPr>
        </p:nvSpPr>
        <p:spPr>
          <a:xfrm flipH="1">
            <a:off x="5238737" y="3176101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713175" y="40426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638250" y="4042750"/>
            <a:ext cx="5867400" cy="56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839300" y="1498150"/>
            <a:ext cx="5465100" cy="214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32525" y="1298013"/>
            <a:ext cx="76746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1pPr>
            <a:lvl2pPr indent="-2984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indent="-2984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indent="-2984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indent="-2984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indent="-2984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indent="-2984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"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720200" y="3804853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2" type="subTitle"/>
          </p:nvPr>
        </p:nvSpPr>
        <p:spPr>
          <a:xfrm>
            <a:off x="6272507" y="3804853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3" type="subTitle"/>
          </p:nvPr>
        </p:nvSpPr>
        <p:spPr>
          <a:xfrm>
            <a:off x="3491522" y="3804849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4" type="subTitle"/>
          </p:nvPr>
        </p:nvSpPr>
        <p:spPr>
          <a:xfrm>
            <a:off x="720225" y="3430900"/>
            <a:ext cx="2151300" cy="37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5" type="subTitle"/>
          </p:nvPr>
        </p:nvSpPr>
        <p:spPr>
          <a:xfrm>
            <a:off x="6272474" y="3430900"/>
            <a:ext cx="2151300" cy="37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6" type="subTitle"/>
          </p:nvPr>
        </p:nvSpPr>
        <p:spPr>
          <a:xfrm>
            <a:off x="3491484" y="3430900"/>
            <a:ext cx="2151300" cy="37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029696" y="3096080"/>
            <a:ext cx="3497400" cy="174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_1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1133525" y="2519350"/>
            <a:ext cx="2525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subTitle"/>
          </p:nvPr>
        </p:nvSpPr>
        <p:spPr>
          <a:xfrm>
            <a:off x="5484963" y="2519350"/>
            <a:ext cx="2525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1133525" y="4162475"/>
            <a:ext cx="2525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4" type="subTitle"/>
          </p:nvPr>
        </p:nvSpPr>
        <p:spPr>
          <a:xfrm>
            <a:off x="5484963" y="4162475"/>
            <a:ext cx="2525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TITLE_AND_DESCRIPTION_1"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713175" y="40426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type="ctrTitle"/>
          </p:nvPr>
        </p:nvSpPr>
        <p:spPr>
          <a:xfrm flipH="1">
            <a:off x="2447400" y="2305050"/>
            <a:ext cx="4249200" cy="1754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 flipH="1">
            <a:off x="1839450" y="4091575"/>
            <a:ext cx="5465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hasCustomPrompt="1" idx="2" type="title"/>
          </p:nvPr>
        </p:nvSpPr>
        <p:spPr>
          <a:xfrm flipH="1">
            <a:off x="3561300" y="807733"/>
            <a:ext cx="2021400" cy="10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2743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7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8_1_1">
    <p:bg>
      <p:bgPr>
        <a:solidFill>
          <a:srgbClr val="ECF8F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713175" y="539500"/>
            <a:ext cx="7717500" cy="4069200"/>
          </a:xfrm>
          <a:prstGeom prst="roundRect">
            <a:avLst>
              <a:gd fmla="val 20244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354450" y="3585897"/>
            <a:ext cx="64293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3" name="Google Shape;93;p19"/>
          <p:cNvSpPr txBox="1"/>
          <p:nvPr>
            <p:ph hasCustomPrompt="1" type="title"/>
          </p:nvPr>
        </p:nvSpPr>
        <p:spPr>
          <a:xfrm>
            <a:off x="2125000" y="2916095"/>
            <a:ext cx="4888200" cy="78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1354450" y="1888099"/>
            <a:ext cx="64293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5" name="Google Shape;95;p19"/>
          <p:cNvSpPr txBox="1"/>
          <p:nvPr>
            <p:ph hasCustomPrompt="1" idx="3" type="title"/>
          </p:nvPr>
        </p:nvSpPr>
        <p:spPr>
          <a:xfrm>
            <a:off x="2125000" y="1218201"/>
            <a:ext cx="4888200" cy="78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720200" y="3804853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2" type="subTitle"/>
          </p:nvPr>
        </p:nvSpPr>
        <p:spPr>
          <a:xfrm>
            <a:off x="3491522" y="3804843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0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3" type="subTitle"/>
          </p:nvPr>
        </p:nvSpPr>
        <p:spPr>
          <a:xfrm>
            <a:off x="6272507" y="3804853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4" type="subTitle"/>
          </p:nvPr>
        </p:nvSpPr>
        <p:spPr>
          <a:xfrm>
            <a:off x="720200" y="2151635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5" type="subTitle"/>
          </p:nvPr>
        </p:nvSpPr>
        <p:spPr>
          <a:xfrm>
            <a:off x="3428875" y="2151625"/>
            <a:ext cx="22767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6" type="subTitle"/>
          </p:nvPr>
        </p:nvSpPr>
        <p:spPr>
          <a:xfrm>
            <a:off x="6272507" y="2151635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7" type="subTitle"/>
          </p:nvPr>
        </p:nvSpPr>
        <p:spPr>
          <a:xfrm>
            <a:off x="1386225" y="3430900"/>
            <a:ext cx="819300" cy="37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8" type="subTitle"/>
          </p:nvPr>
        </p:nvSpPr>
        <p:spPr>
          <a:xfrm>
            <a:off x="4157484" y="3430900"/>
            <a:ext cx="819300" cy="37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9" type="subTitle"/>
          </p:nvPr>
        </p:nvSpPr>
        <p:spPr>
          <a:xfrm>
            <a:off x="6938476" y="3430900"/>
            <a:ext cx="819300" cy="37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3" type="subTitle"/>
          </p:nvPr>
        </p:nvSpPr>
        <p:spPr>
          <a:xfrm>
            <a:off x="1386225" y="1777675"/>
            <a:ext cx="819300" cy="37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4" type="subTitle"/>
          </p:nvPr>
        </p:nvSpPr>
        <p:spPr>
          <a:xfrm>
            <a:off x="4157495" y="1777675"/>
            <a:ext cx="819300" cy="37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5" type="subTitle"/>
          </p:nvPr>
        </p:nvSpPr>
        <p:spPr>
          <a:xfrm>
            <a:off x="6938476" y="1777675"/>
            <a:ext cx="819300" cy="37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13175" y="40426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 flipH="1">
            <a:off x="3905350" y="1879646"/>
            <a:ext cx="4249200" cy="1754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2689450" y="4091575"/>
            <a:ext cx="5465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 flipH="1">
            <a:off x="6133150" y="807733"/>
            <a:ext cx="2021400" cy="10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2743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531975" y="582675"/>
            <a:ext cx="60801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 flipH="1">
            <a:off x="2410650" y="2335275"/>
            <a:ext cx="43227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/>
        </p:nvSpPr>
        <p:spPr>
          <a:xfrm>
            <a:off x="2194350" y="3631900"/>
            <a:ext cx="47553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1_1_1_1"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 1">
  <p:cSld name="CUSTOM_9_1_1_1_1_1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716450" y="2571750"/>
            <a:ext cx="7716000" cy="20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2590800" y="539500"/>
            <a:ext cx="5841600" cy="1407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 flipH="1">
            <a:off x="1125075" y="2571750"/>
            <a:ext cx="6875100" cy="16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3657600" y="539600"/>
            <a:ext cx="4506300" cy="14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990825" y="3827375"/>
            <a:ext cx="27978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5355373" y="3827350"/>
            <a:ext cx="27978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990825" y="3382875"/>
            <a:ext cx="2797800" cy="548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55373" y="3382875"/>
            <a:ext cx="2797800" cy="548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fmla="val 50000" name="adj"/>
            </a:avLst>
          </a:prstGeom>
          <a:solidFill>
            <a:srgbClr val="FFF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ctrTitle"/>
          </p:nvPr>
        </p:nvSpPr>
        <p:spPr>
          <a:xfrm>
            <a:off x="1743075" y="552650"/>
            <a:ext cx="56580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713175" y="539500"/>
            <a:ext cx="7717500" cy="103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ctrTitle"/>
          </p:nvPr>
        </p:nvSpPr>
        <p:spPr>
          <a:xfrm>
            <a:off x="3066000" y="576853"/>
            <a:ext cx="3012000" cy="9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13175" y="2114893"/>
            <a:ext cx="4177500" cy="235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13175" y="539500"/>
            <a:ext cx="3490500" cy="4069200"/>
          </a:xfrm>
          <a:prstGeom prst="roundRect">
            <a:avLst>
              <a:gd fmla="val 1941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055325" y="1531950"/>
            <a:ext cx="2707500" cy="20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713175" y="40426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ctrTitle"/>
          </p:nvPr>
        </p:nvSpPr>
        <p:spPr>
          <a:xfrm flipH="1">
            <a:off x="998298" y="1884854"/>
            <a:ext cx="4249200" cy="1754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 flipH="1">
            <a:off x="998298" y="4091575"/>
            <a:ext cx="5465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hasCustomPrompt="1" idx="2" type="title"/>
          </p:nvPr>
        </p:nvSpPr>
        <p:spPr>
          <a:xfrm flipH="1">
            <a:off x="998298" y="807733"/>
            <a:ext cx="2021400" cy="10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2743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7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713175" y="539500"/>
            <a:ext cx="7717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CF8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Font typeface="Staatliches"/>
              <a:buNone/>
              <a:defRPr sz="24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Font typeface="Staatliches"/>
              <a:buNone/>
              <a:defRPr sz="24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Font typeface="Staatliches"/>
              <a:buNone/>
              <a:defRPr sz="24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Font typeface="Staatliches"/>
              <a:buNone/>
              <a:defRPr sz="24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Font typeface="Staatliches"/>
              <a:buNone/>
              <a:defRPr sz="24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Font typeface="Staatliches"/>
              <a:buNone/>
              <a:defRPr sz="24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Font typeface="Staatliches"/>
              <a:buNone/>
              <a:defRPr sz="24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Font typeface="Staatliches"/>
              <a:buNone/>
              <a:defRPr sz="24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Font typeface="Staatliches"/>
              <a:buNone/>
              <a:defRPr sz="2400">
                <a:solidFill>
                  <a:srgbClr val="20124D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bel"/>
              <a:buChar char="●"/>
              <a:defRPr>
                <a:solidFill>
                  <a:srgbClr val="20124D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bel"/>
              <a:buChar char="○"/>
              <a:defRPr>
                <a:solidFill>
                  <a:srgbClr val="20124D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bel"/>
              <a:buChar char="■"/>
              <a:defRPr>
                <a:solidFill>
                  <a:srgbClr val="20124D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bel"/>
              <a:buChar char="●"/>
              <a:defRPr>
                <a:solidFill>
                  <a:srgbClr val="20124D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bel"/>
              <a:buChar char="○"/>
              <a:defRPr>
                <a:solidFill>
                  <a:srgbClr val="20124D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bel"/>
              <a:buChar char="■"/>
              <a:defRPr>
                <a:solidFill>
                  <a:srgbClr val="20124D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bel"/>
              <a:buChar char="●"/>
              <a:defRPr>
                <a:solidFill>
                  <a:srgbClr val="20124D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Abel"/>
              <a:buChar char="○"/>
              <a:defRPr>
                <a:solidFill>
                  <a:srgbClr val="20124D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Abel"/>
              <a:buChar char="■"/>
              <a:defRPr>
                <a:solidFill>
                  <a:srgbClr val="20124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>
            <a:off x="-577250" y="1072543"/>
            <a:ext cx="5602500" cy="1027800"/>
          </a:xfrm>
          <a:prstGeom prst="roundRect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 txBox="1"/>
          <p:nvPr>
            <p:ph idx="1" type="subTitle"/>
          </p:nvPr>
        </p:nvSpPr>
        <p:spPr>
          <a:xfrm flipH="1">
            <a:off x="520750" y="2765550"/>
            <a:ext cx="4552500" cy="18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Presented by: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Amir Khaidir bin Adzeman			192212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Anis Nur Hajar binti Ahmad Rizal	192560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Nur Aida Farahanie binti Ahmad 		192494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226900" y="1074825"/>
            <a:ext cx="3994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51C75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rPr>
              <a:t>CovidCare</a:t>
            </a:r>
            <a:endParaRPr sz="5400">
              <a:solidFill>
                <a:srgbClr val="351C75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grpSp>
        <p:nvGrpSpPr>
          <p:cNvPr id="125" name="Google Shape;125;p25"/>
          <p:cNvGrpSpPr/>
          <p:nvPr/>
        </p:nvGrpSpPr>
        <p:grpSpPr>
          <a:xfrm>
            <a:off x="5788150" y="2938724"/>
            <a:ext cx="1011761" cy="1290797"/>
            <a:chOff x="713225" y="1477811"/>
            <a:chExt cx="1011761" cy="1290797"/>
          </a:xfrm>
        </p:grpSpPr>
        <p:sp>
          <p:nvSpPr>
            <p:cNvPr id="126" name="Google Shape;126;p25"/>
            <p:cNvSpPr/>
            <p:nvPr/>
          </p:nvSpPr>
          <p:spPr>
            <a:xfrm>
              <a:off x="713225" y="1477811"/>
              <a:ext cx="719899" cy="1235265"/>
            </a:xfrm>
            <a:custGeom>
              <a:rect b="b" l="l" r="r" t="t"/>
              <a:pathLst>
                <a:path extrusionOk="0" h="66645" w="38840">
                  <a:moveTo>
                    <a:pt x="26894" y="1"/>
                  </a:moveTo>
                  <a:cubicBezTo>
                    <a:pt x="26004" y="1"/>
                    <a:pt x="25121" y="85"/>
                    <a:pt x="24265" y="262"/>
                  </a:cubicBezTo>
                  <a:cubicBezTo>
                    <a:pt x="19679" y="1207"/>
                    <a:pt x="15216" y="4504"/>
                    <a:pt x="12017" y="9306"/>
                  </a:cubicBezTo>
                  <a:cubicBezTo>
                    <a:pt x="9490" y="13099"/>
                    <a:pt x="7617" y="17832"/>
                    <a:pt x="6120" y="24198"/>
                  </a:cubicBezTo>
                  <a:cubicBezTo>
                    <a:pt x="5531" y="26687"/>
                    <a:pt x="5039" y="29241"/>
                    <a:pt x="4562" y="31712"/>
                  </a:cubicBezTo>
                  <a:cubicBezTo>
                    <a:pt x="4038" y="34443"/>
                    <a:pt x="3491" y="37271"/>
                    <a:pt x="2819" y="40010"/>
                  </a:cubicBezTo>
                  <a:cubicBezTo>
                    <a:pt x="2611" y="40877"/>
                    <a:pt x="2384" y="41745"/>
                    <a:pt x="2156" y="42616"/>
                  </a:cubicBezTo>
                  <a:cubicBezTo>
                    <a:pt x="1094" y="46677"/>
                    <a:pt x="0" y="50877"/>
                    <a:pt x="339" y="55124"/>
                  </a:cubicBezTo>
                  <a:cubicBezTo>
                    <a:pt x="756" y="60358"/>
                    <a:pt x="6300" y="66278"/>
                    <a:pt x="11127" y="66644"/>
                  </a:cubicBezTo>
                  <a:lnTo>
                    <a:pt x="11159" y="66185"/>
                  </a:lnTo>
                  <a:cubicBezTo>
                    <a:pt x="6528" y="65833"/>
                    <a:pt x="1201" y="60131"/>
                    <a:pt x="798" y="55091"/>
                  </a:cubicBezTo>
                  <a:cubicBezTo>
                    <a:pt x="464" y="50918"/>
                    <a:pt x="1549" y="46756"/>
                    <a:pt x="2601" y="42732"/>
                  </a:cubicBezTo>
                  <a:cubicBezTo>
                    <a:pt x="2829" y="41861"/>
                    <a:pt x="3056" y="40988"/>
                    <a:pt x="3268" y="40117"/>
                  </a:cubicBezTo>
                  <a:cubicBezTo>
                    <a:pt x="3941" y="37368"/>
                    <a:pt x="4488" y="34535"/>
                    <a:pt x="5016" y="31800"/>
                  </a:cubicBezTo>
                  <a:cubicBezTo>
                    <a:pt x="5489" y="29333"/>
                    <a:pt x="5985" y="26784"/>
                    <a:pt x="6565" y="24304"/>
                  </a:cubicBezTo>
                  <a:cubicBezTo>
                    <a:pt x="8048" y="17995"/>
                    <a:pt x="9903" y="13307"/>
                    <a:pt x="12402" y="9562"/>
                  </a:cubicBezTo>
                  <a:cubicBezTo>
                    <a:pt x="15530" y="4861"/>
                    <a:pt x="19889" y="1635"/>
                    <a:pt x="24358" y="711"/>
                  </a:cubicBezTo>
                  <a:cubicBezTo>
                    <a:pt x="25154" y="548"/>
                    <a:pt x="25979" y="470"/>
                    <a:pt x="26816" y="470"/>
                  </a:cubicBezTo>
                  <a:cubicBezTo>
                    <a:pt x="31340" y="470"/>
                    <a:pt x="36198" y="2752"/>
                    <a:pt x="38455" y="6186"/>
                  </a:cubicBezTo>
                  <a:lnTo>
                    <a:pt x="38840" y="5936"/>
                  </a:lnTo>
                  <a:cubicBezTo>
                    <a:pt x="36472" y="2334"/>
                    <a:pt x="31575" y="1"/>
                    <a:pt x="26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1427149" y="1574243"/>
              <a:ext cx="256932" cy="1109079"/>
            </a:xfrm>
            <a:custGeom>
              <a:rect b="b" l="l" r="r" t="t"/>
              <a:pathLst>
                <a:path extrusionOk="0" h="59837" w="13862">
                  <a:moveTo>
                    <a:pt x="2239" y="1"/>
                  </a:moveTo>
                  <a:cubicBezTo>
                    <a:pt x="1466" y="1"/>
                    <a:pt x="700" y="205"/>
                    <a:pt x="1" y="669"/>
                  </a:cubicBezTo>
                  <a:lnTo>
                    <a:pt x="255" y="1054"/>
                  </a:lnTo>
                  <a:cubicBezTo>
                    <a:pt x="877" y="640"/>
                    <a:pt x="1560" y="458"/>
                    <a:pt x="2250" y="458"/>
                  </a:cubicBezTo>
                  <a:cubicBezTo>
                    <a:pt x="3961" y="458"/>
                    <a:pt x="5724" y="1574"/>
                    <a:pt x="6750" y="3056"/>
                  </a:cubicBezTo>
                  <a:cubicBezTo>
                    <a:pt x="8303" y="5299"/>
                    <a:pt x="8711" y="8243"/>
                    <a:pt x="9068" y="10845"/>
                  </a:cubicBezTo>
                  <a:lnTo>
                    <a:pt x="12137" y="33042"/>
                  </a:lnTo>
                  <a:cubicBezTo>
                    <a:pt x="12758" y="37529"/>
                    <a:pt x="13398" y="42165"/>
                    <a:pt x="12865" y="46745"/>
                  </a:cubicBezTo>
                  <a:cubicBezTo>
                    <a:pt x="12323" y="51423"/>
                    <a:pt x="9426" y="56893"/>
                    <a:pt x="6129" y="59471"/>
                  </a:cubicBezTo>
                  <a:lnTo>
                    <a:pt x="6412" y="59837"/>
                  </a:lnTo>
                  <a:cubicBezTo>
                    <a:pt x="9796" y="57190"/>
                    <a:pt x="12768" y="51585"/>
                    <a:pt x="13324" y="46796"/>
                  </a:cubicBezTo>
                  <a:cubicBezTo>
                    <a:pt x="13862" y="42161"/>
                    <a:pt x="13217" y="37492"/>
                    <a:pt x="12597" y="32976"/>
                  </a:cubicBezTo>
                  <a:lnTo>
                    <a:pt x="9527" y="10779"/>
                  </a:lnTo>
                  <a:cubicBezTo>
                    <a:pt x="9161" y="8132"/>
                    <a:pt x="8744" y="5128"/>
                    <a:pt x="7126" y="2796"/>
                  </a:cubicBezTo>
                  <a:cubicBezTo>
                    <a:pt x="6021" y="1195"/>
                    <a:pt x="4110" y="1"/>
                    <a:pt x="2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888592" y="1543477"/>
              <a:ext cx="685980" cy="826902"/>
            </a:xfrm>
            <a:custGeom>
              <a:rect b="b" l="l" r="r" t="t"/>
              <a:pathLst>
                <a:path extrusionOk="0" h="44613" w="37010">
                  <a:moveTo>
                    <a:pt x="18506" y="1"/>
                  </a:moveTo>
                  <a:cubicBezTo>
                    <a:pt x="8285" y="1"/>
                    <a:pt x="0" y="8934"/>
                    <a:pt x="0" y="19949"/>
                  </a:cubicBezTo>
                  <a:cubicBezTo>
                    <a:pt x="0" y="36597"/>
                    <a:pt x="8285" y="44613"/>
                    <a:pt x="18506" y="44613"/>
                  </a:cubicBezTo>
                  <a:cubicBezTo>
                    <a:pt x="28725" y="44613"/>
                    <a:pt x="37009" y="37488"/>
                    <a:pt x="37009" y="19949"/>
                  </a:cubicBezTo>
                  <a:cubicBezTo>
                    <a:pt x="37009" y="8934"/>
                    <a:pt x="28725" y="1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1113871" y="2213516"/>
              <a:ext cx="235469" cy="466341"/>
            </a:xfrm>
            <a:custGeom>
              <a:rect b="b" l="l" r="r" t="t"/>
              <a:pathLst>
                <a:path extrusionOk="0" h="25160" w="12704">
                  <a:moveTo>
                    <a:pt x="1" y="0"/>
                  </a:moveTo>
                  <a:lnTo>
                    <a:pt x="1" y="25159"/>
                  </a:lnTo>
                  <a:lnTo>
                    <a:pt x="12703" y="25159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877509" y="2413627"/>
              <a:ext cx="718620" cy="354982"/>
            </a:xfrm>
            <a:custGeom>
              <a:rect b="b" l="l" r="r" t="t"/>
              <a:pathLst>
                <a:path extrusionOk="0" h="19152" w="38771">
                  <a:moveTo>
                    <a:pt x="19104" y="0"/>
                  </a:moveTo>
                  <a:cubicBezTo>
                    <a:pt x="8701" y="0"/>
                    <a:pt x="1" y="13361"/>
                    <a:pt x="1" y="18943"/>
                  </a:cubicBezTo>
                  <a:lnTo>
                    <a:pt x="19104" y="19152"/>
                  </a:lnTo>
                  <a:lnTo>
                    <a:pt x="38205" y="19152"/>
                  </a:lnTo>
                  <a:cubicBezTo>
                    <a:pt x="38770" y="14362"/>
                    <a:pt x="29582" y="0"/>
                    <a:pt x="19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739673" y="1930391"/>
              <a:ext cx="257803" cy="276190"/>
            </a:xfrm>
            <a:custGeom>
              <a:rect b="b" l="l" r="r" t="t"/>
              <a:pathLst>
                <a:path extrusionOk="0" h="14901" w="13909">
                  <a:moveTo>
                    <a:pt x="6281" y="1"/>
                  </a:moveTo>
                  <a:cubicBezTo>
                    <a:pt x="5659" y="1"/>
                    <a:pt x="5038" y="119"/>
                    <a:pt x="4438" y="367"/>
                  </a:cubicBezTo>
                  <a:cubicBezTo>
                    <a:pt x="1364" y="1638"/>
                    <a:pt x="1" y="5838"/>
                    <a:pt x="1396" y="9750"/>
                  </a:cubicBezTo>
                  <a:cubicBezTo>
                    <a:pt x="2515" y="12899"/>
                    <a:pt x="5075" y="14900"/>
                    <a:pt x="7634" y="14900"/>
                  </a:cubicBezTo>
                  <a:cubicBezTo>
                    <a:pt x="8255" y="14900"/>
                    <a:pt x="8877" y="14782"/>
                    <a:pt x="9477" y="14534"/>
                  </a:cubicBezTo>
                  <a:cubicBezTo>
                    <a:pt x="12546" y="13265"/>
                    <a:pt x="13909" y="9065"/>
                    <a:pt x="12518" y="5151"/>
                  </a:cubicBezTo>
                  <a:cubicBezTo>
                    <a:pt x="11399" y="2003"/>
                    <a:pt x="8839" y="1"/>
                    <a:pt x="6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1467182" y="1930391"/>
              <a:ext cx="257803" cy="276190"/>
            </a:xfrm>
            <a:custGeom>
              <a:rect b="b" l="l" r="r" t="t"/>
              <a:pathLst>
                <a:path extrusionOk="0" h="14901" w="13909">
                  <a:moveTo>
                    <a:pt x="7633" y="1"/>
                  </a:moveTo>
                  <a:cubicBezTo>
                    <a:pt x="5074" y="1"/>
                    <a:pt x="2510" y="2003"/>
                    <a:pt x="1391" y="5151"/>
                  </a:cubicBezTo>
                  <a:cubicBezTo>
                    <a:pt x="0" y="9065"/>
                    <a:pt x="1363" y="13265"/>
                    <a:pt x="4437" y="14534"/>
                  </a:cubicBezTo>
                  <a:cubicBezTo>
                    <a:pt x="5037" y="14782"/>
                    <a:pt x="5657" y="14900"/>
                    <a:pt x="6278" y="14900"/>
                  </a:cubicBezTo>
                  <a:cubicBezTo>
                    <a:pt x="8835" y="14900"/>
                    <a:pt x="11398" y="12899"/>
                    <a:pt x="12517" y="9750"/>
                  </a:cubicBezTo>
                  <a:cubicBezTo>
                    <a:pt x="13908" y="5838"/>
                    <a:pt x="12545" y="1638"/>
                    <a:pt x="9476" y="367"/>
                  </a:cubicBezTo>
                  <a:cubicBezTo>
                    <a:pt x="8876" y="119"/>
                    <a:pt x="8255" y="1"/>
                    <a:pt x="7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1061365" y="1870935"/>
              <a:ext cx="34494" cy="70229"/>
            </a:xfrm>
            <a:custGeom>
              <a:rect b="b" l="l" r="r" t="t"/>
              <a:pathLst>
                <a:path extrusionOk="0" h="3789" w="1861">
                  <a:moveTo>
                    <a:pt x="933" y="0"/>
                  </a:moveTo>
                  <a:cubicBezTo>
                    <a:pt x="418" y="0"/>
                    <a:pt x="1" y="849"/>
                    <a:pt x="1" y="1892"/>
                  </a:cubicBezTo>
                  <a:cubicBezTo>
                    <a:pt x="1" y="2940"/>
                    <a:pt x="418" y="3789"/>
                    <a:pt x="933" y="3789"/>
                  </a:cubicBezTo>
                  <a:cubicBezTo>
                    <a:pt x="1443" y="3789"/>
                    <a:pt x="1860" y="2940"/>
                    <a:pt x="1860" y="1892"/>
                  </a:cubicBezTo>
                  <a:cubicBezTo>
                    <a:pt x="1860" y="849"/>
                    <a:pt x="1443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1346545" y="1870935"/>
              <a:ext cx="34475" cy="70229"/>
            </a:xfrm>
            <a:custGeom>
              <a:rect b="b" l="l" r="r" t="t"/>
              <a:pathLst>
                <a:path extrusionOk="0" h="3789" w="1860">
                  <a:moveTo>
                    <a:pt x="933" y="0"/>
                  </a:moveTo>
                  <a:cubicBezTo>
                    <a:pt x="418" y="0"/>
                    <a:pt x="0" y="849"/>
                    <a:pt x="0" y="1892"/>
                  </a:cubicBezTo>
                  <a:cubicBezTo>
                    <a:pt x="0" y="2940"/>
                    <a:pt x="418" y="3789"/>
                    <a:pt x="933" y="3789"/>
                  </a:cubicBezTo>
                  <a:cubicBezTo>
                    <a:pt x="1447" y="3789"/>
                    <a:pt x="1860" y="2940"/>
                    <a:pt x="1860" y="1892"/>
                  </a:cubicBezTo>
                  <a:cubicBezTo>
                    <a:pt x="1860" y="849"/>
                    <a:pt x="1447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919785" y="1924553"/>
              <a:ext cx="623666" cy="463097"/>
            </a:xfrm>
            <a:custGeom>
              <a:rect b="b" l="l" r="r" t="t"/>
              <a:pathLst>
                <a:path extrusionOk="0" h="24985" w="33648">
                  <a:moveTo>
                    <a:pt x="16823" y="0"/>
                  </a:moveTo>
                  <a:cubicBezTo>
                    <a:pt x="13731" y="0"/>
                    <a:pt x="3718" y="1748"/>
                    <a:pt x="1" y="11581"/>
                  </a:cubicBezTo>
                  <a:cubicBezTo>
                    <a:pt x="1859" y="18707"/>
                    <a:pt x="10394" y="24984"/>
                    <a:pt x="16823" y="24984"/>
                  </a:cubicBezTo>
                  <a:cubicBezTo>
                    <a:pt x="23249" y="24984"/>
                    <a:pt x="31788" y="18707"/>
                    <a:pt x="33647" y="11581"/>
                  </a:cubicBezTo>
                  <a:cubicBezTo>
                    <a:pt x="29930" y="1748"/>
                    <a:pt x="19911" y="0"/>
                    <a:pt x="16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1163635" y="1936841"/>
              <a:ext cx="135862" cy="39220"/>
            </a:xfrm>
            <a:custGeom>
              <a:rect b="b" l="l" r="r" t="t"/>
              <a:pathLst>
                <a:path extrusionOk="0" h="2116" w="7330">
                  <a:moveTo>
                    <a:pt x="3666" y="464"/>
                  </a:moveTo>
                  <a:cubicBezTo>
                    <a:pt x="4854" y="608"/>
                    <a:pt x="6610" y="978"/>
                    <a:pt x="6837" y="1373"/>
                  </a:cubicBezTo>
                  <a:cubicBezTo>
                    <a:pt x="6852" y="1396"/>
                    <a:pt x="6847" y="1406"/>
                    <a:pt x="6843" y="1419"/>
                  </a:cubicBezTo>
                  <a:cubicBezTo>
                    <a:pt x="6776" y="1580"/>
                    <a:pt x="6466" y="1650"/>
                    <a:pt x="6028" y="1650"/>
                  </a:cubicBezTo>
                  <a:cubicBezTo>
                    <a:pt x="5408" y="1650"/>
                    <a:pt x="4532" y="1510"/>
                    <a:pt x="3728" y="1290"/>
                  </a:cubicBezTo>
                  <a:lnTo>
                    <a:pt x="3666" y="1271"/>
                  </a:lnTo>
                  <a:lnTo>
                    <a:pt x="3606" y="1290"/>
                  </a:lnTo>
                  <a:cubicBezTo>
                    <a:pt x="2797" y="1510"/>
                    <a:pt x="1918" y="1651"/>
                    <a:pt x="1299" y="1651"/>
                  </a:cubicBezTo>
                  <a:cubicBezTo>
                    <a:pt x="865" y="1651"/>
                    <a:pt x="558" y="1582"/>
                    <a:pt x="491" y="1423"/>
                  </a:cubicBezTo>
                  <a:cubicBezTo>
                    <a:pt x="482" y="1406"/>
                    <a:pt x="478" y="1396"/>
                    <a:pt x="495" y="1373"/>
                  </a:cubicBezTo>
                  <a:cubicBezTo>
                    <a:pt x="724" y="978"/>
                    <a:pt x="2476" y="608"/>
                    <a:pt x="3666" y="464"/>
                  </a:cubicBezTo>
                  <a:close/>
                  <a:moveTo>
                    <a:pt x="3639" y="0"/>
                  </a:moveTo>
                  <a:cubicBezTo>
                    <a:pt x="3120" y="66"/>
                    <a:pt x="523" y="409"/>
                    <a:pt x="97" y="1141"/>
                  </a:cubicBezTo>
                  <a:cubicBezTo>
                    <a:pt x="9" y="1284"/>
                    <a:pt x="0" y="1447"/>
                    <a:pt x="65" y="1600"/>
                  </a:cubicBezTo>
                  <a:cubicBezTo>
                    <a:pt x="227" y="1990"/>
                    <a:pt x="746" y="2114"/>
                    <a:pt x="1358" y="2114"/>
                  </a:cubicBezTo>
                  <a:cubicBezTo>
                    <a:pt x="2188" y="2114"/>
                    <a:pt x="3189" y="1878"/>
                    <a:pt x="3666" y="1748"/>
                  </a:cubicBezTo>
                  <a:cubicBezTo>
                    <a:pt x="4141" y="1877"/>
                    <a:pt x="5141" y="2116"/>
                    <a:pt x="5974" y="2116"/>
                  </a:cubicBezTo>
                  <a:cubicBezTo>
                    <a:pt x="6581" y="2116"/>
                    <a:pt x="7101" y="1989"/>
                    <a:pt x="7265" y="1600"/>
                  </a:cubicBezTo>
                  <a:cubicBezTo>
                    <a:pt x="7329" y="1447"/>
                    <a:pt x="7320" y="1284"/>
                    <a:pt x="7232" y="1141"/>
                  </a:cubicBezTo>
                  <a:cubicBezTo>
                    <a:pt x="6810" y="409"/>
                    <a:pt x="4209" y="66"/>
                    <a:pt x="3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885330" y="1933505"/>
              <a:ext cx="94695" cy="111970"/>
            </a:xfrm>
            <a:custGeom>
              <a:rect b="b" l="l" r="r" t="t"/>
              <a:pathLst>
                <a:path extrusionOk="0" h="6041" w="5109">
                  <a:moveTo>
                    <a:pt x="352" y="0"/>
                  </a:moveTo>
                  <a:lnTo>
                    <a:pt x="0" y="292"/>
                  </a:lnTo>
                  <a:lnTo>
                    <a:pt x="4752" y="6040"/>
                  </a:lnTo>
                  <a:lnTo>
                    <a:pt x="5108" y="574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1483084" y="1933505"/>
              <a:ext cx="94788" cy="111970"/>
            </a:xfrm>
            <a:custGeom>
              <a:rect b="b" l="l" r="r" t="t"/>
              <a:pathLst>
                <a:path extrusionOk="0" h="6041" w="5114">
                  <a:moveTo>
                    <a:pt x="4757" y="0"/>
                  </a:moveTo>
                  <a:lnTo>
                    <a:pt x="0" y="5748"/>
                  </a:lnTo>
                  <a:lnTo>
                    <a:pt x="357" y="6040"/>
                  </a:lnTo>
                  <a:lnTo>
                    <a:pt x="5114" y="292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1116967" y="2091247"/>
              <a:ext cx="229612" cy="8526"/>
            </a:xfrm>
            <a:custGeom>
              <a:rect b="b" l="l" r="r" t="t"/>
              <a:pathLst>
                <a:path extrusionOk="0" h="460" w="12388">
                  <a:moveTo>
                    <a:pt x="0" y="1"/>
                  </a:moveTo>
                  <a:lnTo>
                    <a:pt x="0" y="459"/>
                  </a:lnTo>
                  <a:lnTo>
                    <a:pt x="12387" y="459"/>
                  </a:lnTo>
                  <a:lnTo>
                    <a:pt x="12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1069798" y="2161287"/>
              <a:ext cx="324047" cy="7562"/>
            </a:xfrm>
            <a:custGeom>
              <a:rect b="b" l="l" r="r" t="t"/>
              <a:pathLst>
                <a:path extrusionOk="0" h="408" w="17483">
                  <a:moveTo>
                    <a:pt x="1" y="0"/>
                  </a:moveTo>
                  <a:lnTo>
                    <a:pt x="1" y="407"/>
                  </a:lnTo>
                  <a:lnTo>
                    <a:pt x="17482" y="407"/>
                  </a:lnTo>
                  <a:lnTo>
                    <a:pt x="17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1116967" y="2228195"/>
              <a:ext cx="229612" cy="8545"/>
            </a:xfrm>
            <a:custGeom>
              <a:rect b="b" l="l" r="r" t="t"/>
              <a:pathLst>
                <a:path extrusionOk="0" h="461" w="12388">
                  <a:moveTo>
                    <a:pt x="0" y="1"/>
                  </a:moveTo>
                  <a:lnTo>
                    <a:pt x="0" y="460"/>
                  </a:lnTo>
                  <a:lnTo>
                    <a:pt x="12387" y="460"/>
                  </a:lnTo>
                  <a:lnTo>
                    <a:pt x="12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783580" y="1998355"/>
              <a:ext cx="111822" cy="116882"/>
            </a:xfrm>
            <a:custGeom>
              <a:rect b="b" l="l" r="r" t="t"/>
              <a:pathLst>
                <a:path extrusionOk="0" h="6306" w="6033">
                  <a:moveTo>
                    <a:pt x="2844" y="1"/>
                  </a:moveTo>
                  <a:cubicBezTo>
                    <a:pt x="2823" y="1"/>
                    <a:pt x="2803" y="1"/>
                    <a:pt x="2782" y="1"/>
                  </a:cubicBezTo>
                  <a:cubicBezTo>
                    <a:pt x="2092" y="24"/>
                    <a:pt x="1401" y="367"/>
                    <a:pt x="877" y="952"/>
                  </a:cubicBezTo>
                  <a:cubicBezTo>
                    <a:pt x="298" y="1600"/>
                    <a:pt x="1" y="2449"/>
                    <a:pt x="71" y="3269"/>
                  </a:cubicBezTo>
                  <a:lnTo>
                    <a:pt x="529" y="3232"/>
                  </a:lnTo>
                  <a:cubicBezTo>
                    <a:pt x="469" y="2533"/>
                    <a:pt x="724" y="1814"/>
                    <a:pt x="1220" y="1258"/>
                  </a:cubicBezTo>
                  <a:cubicBezTo>
                    <a:pt x="1661" y="770"/>
                    <a:pt x="2231" y="479"/>
                    <a:pt x="2797" y="460"/>
                  </a:cubicBezTo>
                  <a:cubicBezTo>
                    <a:pt x="2816" y="459"/>
                    <a:pt x="2835" y="459"/>
                    <a:pt x="2855" y="459"/>
                  </a:cubicBezTo>
                  <a:cubicBezTo>
                    <a:pt x="3394" y="459"/>
                    <a:pt x="3966" y="713"/>
                    <a:pt x="4410" y="1155"/>
                  </a:cubicBezTo>
                  <a:cubicBezTo>
                    <a:pt x="4878" y="1624"/>
                    <a:pt x="5161" y="2231"/>
                    <a:pt x="5202" y="2852"/>
                  </a:cubicBezTo>
                  <a:cubicBezTo>
                    <a:pt x="4832" y="2875"/>
                    <a:pt x="4466" y="3051"/>
                    <a:pt x="4164" y="3357"/>
                  </a:cubicBezTo>
                  <a:cubicBezTo>
                    <a:pt x="3751" y="3784"/>
                    <a:pt x="3561" y="4358"/>
                    <a:pt x="3655" y="4897"/>
                  </a:cubicBezTo>
                  <a:cubicBezTo>
                    <a:pt x="3742" y="5434"/>
                    <a:pt x="4108" y="5898"/>
                    <a:pt x="4628" y="6143"/>
                  </a:cubicBezTo>
                  <a:cubicBezTo>
                    <a:pt x="4855" y="6250"/>
                    <a:pt x="5096" y="6305"/>
                    <a:pt x="5328" y="6305"/>
                  </a:cubicBezTo>
                  <a:cubicBezTo>
                    <a:pt x="5578" y="6305"/>
                    <a:pt x="5820" y="6241"/>
                    <a:pt x="6032" y="6115"/>
                  </a:cubicBezTo>
                  <a:lnTo>
                    <a:pt x="5805" y="5717"/>
                  </a:lnTo>
                  <a:cubicBezTo>
                    <a:pt x="5660" y="5802"/>
                    <a:pt x="5496" y="5843"/>
                    <a:pt x="5326" y="5843"/>
                  </a:cubicBezTo>
                  <a:cubicBezTo>
                    <a:pt x="5161" y="5843"/>
                    <a:pt x="4990" y="5804"/>
                    <a:pt x="4823" y="5726"/>
                  </a:cubicBezTo>
                  <a:cubicBezTo>
                    <a:pt x="4438" y="5546"/>
                    <a:pt x="4173" y="5207"/>
                    <a:pt x="4104" y="4822"/>
                  </a:cubicBezTo>
                  <a:cubicBezTo>
                    <a:pt x="4040" y="4433"/>
                    <a:pt x="4187" y="3992"/>
                    <a:pt x="4493" y="3682"/>
                  </a:cubicBezTo>
                  <a:cubicBezTo>
                    <a:pt x="4727" y="3444"/>
                    <a:pt x="5010" y="3311"/>
                    <a:pt x="5284" y="3311"/>
                  </a:cubicBezTo>
                  <a:cubicBezTo>
                    <a:pt x="5325" y="3311"/>
                    <a:pt x="5366" y="3314"/>
                    <a:pt x="5407" y="3320"/>
                  </a:cubicBezTo>
                  <a:lnTo>
                    <a:pt x="5662" y="3357"/>
                  </a:lnTo>
                  <a:lnTo>
                    <a:pt x="5671" y="3098"/>
                  </a:lnTo>
                  <a:cubicBezTo>
                    <a:pt x="5694" y="2272"/>
                    <a:pt x="5351" y="1448"/>
                    <a:pt x="4735" y="830"/>
                  </a:cubicBezTo>
                  <a:cubicBezTo>
                    <a:pt x="4204" y="300"/>
                    <a:pt x="3515" y="1"/>
                    <a:pt x="2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1567710" y="1998355"/>
              <a:ext cx="111803" cy="116882"/>
            </a:xfrm>
            <a:custGeom>
              <a:rect b="b" l="l" r="r" t="t"/>
              <a:pathLst>
                <a:path extrusionOk="0" h="6306" w="6032">
                  <a:moveTo>
                    <a:pt x="3189" y="1"/>
                  </a:moveTo>
                  <a:cubicBezTo>
                    <a:pt x="2523" y="1"/>
                    <a:pt x="1834" y="300"/>
                    <a:pt x="1299" y="830"/>
                  </a:cubicBezTo>
                  <a:cubicBezTo>
                    <a:pt x="682" y="1448"/>
                    <a:pt x="344" y="2272"/>
                    <a:pt x="367" y="3098"/>
                  </a:cubicBezTo>
                  <a:lnTo>
                    <a:pt x="372" y="3357"/>
                  </a:lnTo>
                  <a:lnTo>
                    <a:pt x="627" y="3320"/>
                  </a:lnTo>
                  <a:cubicBezTo>
                    <a:pt x="668" y="3314"/>
                    <a:pt x="709" y="3311"/>
                    <a:pt x="751" y="3311"/>
                  </a:cubicBezTo>
                  <a:cubicBezTo>
                    <a:pt x="1028" y="3311"/>
                    <a:pt x="1310" y="3444"/>
                    <a:pt x="1540" y="3682"/>
                  </a:cubicBezTo>
                  <a:cubicBezTo>
                    <a:pt x="1846" y="3992"/>
                    <a:pt x="1994" y="4433"/>
                    <a:pt x="1930" y="4822"/>
                  </a:cubicBezTo>
                  <a:cubicBezTo>
                    <a:pt x="1864" y="5207"/>
                    <a:pt x="1596" y="5546"/>
                    <a:pt x="1215" y="5726"/>
                  </a:cubicBezTo>
                  <a:cubicBezTo>
                    <a:pt x="1046" y="5804"/>
                    <a:pt x="874" y="5843"/>
                    <a:pt x="708" y="5843"/>
                  </a:cubicBezTo>
                  <a:cubicBezTo>
                    <a:pt x="538" y="5843"/>
                    <a:pt x="376" y="5802"/>
                    <a:pt x="233" y="5717"/>
                  </a:cubicBezTo>
                  <a:lnTo>
                    <a:pt x="0" y="6115"/>
                  </a:lnTo>
                  <a:cubicBezTo>
                    <a:pt x="218" y="6241"/>
                    <a:pt x="460" y="6305"/>
                    <a:pt x="706" y="6305"/>
                  </a:cubicBezTo>
                  <a:cubicBezTo>
                    <a:pt x="942" y="6305"/>
                    <a:pt x="1179" y="6250"/>
                    <a:pt x="1410" y="6143"/>
                  </a:cubicBezTo>
                  <a:cubicBezTo>
                    <a:pt x="1930" y="5898"/>
                    <a:pt x="2291" y="5434"/>
                    <a:pt x="2383" y="4897"/>
                  </a:cubicBezTo>
                  <a:cubicBezTo>
                    <a:pt x="2471" y="4358"/>
                    <a:pt x="2281" y="3784"/>
                    <a:pt x="1869" y="3357"/>
                  </a:cubicBezTo>
                  <a:cubicBezTo>
                    <a:pt x="1572" y="3051"/>
                    <a:pt x="1202" y="2875"/>
                    <a:pt x="830" y="2852"/>
                  </a:cubicBezTo>
                  <a:cubicBezTo>
                    <a:pt x="873" y="2231"/>
                    <a:pt x="1155" y="1624"/>
                    <a:pt x="1624" y="1155"/>
                  </a:cubicBezTo>
                  <a:cubicBezTo>
                    <a:pt x="2070" y="713"/>
                    <a:pt x="2640" y="459"/>
                    <a:pt x="3179" y="459"/>
                  </a:cubicBezTo>
                  <a:cubicBezTo>
                    <a:pt x="3198" y="459"/>
                    <a:pt x="3218" y="459"/>
                    <a:pt x="3237" y="460"/>
                  </a:cubicBezTo>
                  <a:cubicBezTo>
                    <a:pt x="3802" y="479"/>
                    <a:pt x="4377" y="770"/>
                    <a:pt x="4812" y="1258"/>
                  </a:cubicBezTo>
                  <a:cubicBezTo>
                    <a:pt x="5309" y="1814"/>
                    <a:pt x="5563" y="2533"/>
                    <a:pt x="5508" y="3232"/>
                  </a:cubicBezTo>
                  <a:lnTo>
                    <a:pt x="5967" y="3269"/>
                  </a:lnTo>
                  <a:cubicBezTo>
                    <a:pt x="6032" y="2449"/>
                    <a:pt x="5740" y="1600"/>
                    <a:pt x="5156" y="952"/>
                  </a:cubicBezTo>
                  <a:cubicBezTo>
                    <a:pt x="4637" y="367"/>
                    <a:pt x="3941" y="24"/>
                    <a:pt x="3250" y="1"/>
                  </a:cubicBezTo>
                  <a:cubicBezTo>
                    <a:pt x="3230" y="1"/>
                    <a:pt x="3210" y="1"/>
                    <a:pt x="3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1005967" y="1781323"/>
              <a:ext cx="119625" cy="64038"/>
            </a:xfrm>
            <a:custGeom>
              <a:rect b="b" l="l" r="r" t="t"/>
              <a:pathLst>
                <a:path extrusionOk="0" h="3455" w="6454">
                  <a:moveTo>
                    <a:pt x="4839" y="0"/>
                  </a:moveTo>
                  <a:cubicBezTo>
                    <a:pt x="2879" y="0"/>
                    <a:pt x="910" y="1170"/>
                    <a:pt x="0" y="3051"/>
                  </a:cubicBezTo>
                  <a:lnTo>
                    <a:pt x="830" y="3455"/>
                  </a:lnTo>
                  <a:cubicBezTo>
                    <a:pt x="1586" y="1891"/>
                    <a:pt x="3215" y="917"/>
                    <a:pt x="4829" y="917"/>
                  </a:cubicBezTo>
                  <a:cubicBezTo>
                    <a:pt x="5273" y="917"/>
                    <a:pt x="5715" y="991"/>
                    <a:pt x="6137" y="1146"/>
                  </a:cubicBezTo>
                  <a:lnTo>
                    <a:pt x="6453" y="284"/>
                  </a:lnTo>
                  <a:cubicBezTo>
                    <a:pt x="5931" y="91"/>
                    <a:pt x="5385" y="0"/>
                    <a:pt x="4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1304455" y="1770870"/>
              <a:ext cx="140328" cy="84964"/>
            </a:xfrm>
            <a:custGeom>
              <a:rect b="b" l="l" r="r" t="t"/>
              <a:pathLst>
                <a:path extrusionOk="0" h="4584" w="7571">
                  <a:moveTo>
                    <a:pt x="2233" y="0"/>
                  </a:moveTo>
                  <a:cubicBezTo>
                    <a:pt x="1467" y="0"/>
                    <a:pt x="702" y="166"/>
                    <a:pt x="0" y="499"/>
                  </a:cubicBezTo>
                  <a:lnTo>
                    <a:pt x="394" y="1334"/>
                  </a:lnTo>
                  <a:cubicBezTo>
                    <a:pt x="973" y="1059"/>
                    <a:pt x="1604" y="922"/>
                    <a:pt x="2235" y="922"/>
                  </a:cubicBezTo>
                  <a:cubicBezTo>
                    <a:pt x="2913" y="922"/>
                    <a:pt x="3590" y="1080"/>
                    <a:pt x="4205" y="1394"/>
                  </a:cubicBezTo>
                  <a:cubicBezTo>
                    <a:pt x="5401" y="2006"/>
                    <a:pt x="6324" y="3202"/>
                    <a:pt x="6681" y="4584"/>
                  </a:cubicBezTo>
                  <a:lnTo>
                    <a:pt x="7571" y="4357"/>
                  </a:lnTo>
                  <a:cubicBezTo>
                    <a:pt x="7154" y="2720"/>
                    <a:pt x="6050" y="1306"/>
                    <a:pt x="4622" y="574"/>
                  </a:cubicBezTo>
                  <a:cubicBezTo>
                    <a:pt x="3878" y="192"/>
                    <a:pt x="3055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1241051" y="1588255"/>
              <a:ext cx="192319" cy="124277"/>
            </a:xfrm>
            <a:custGeom>
              <a:rect b="b" l="l" r="r" t="t"/>
              <a:pathLst>
                <a:path extrusionOk="0" h="6705" w="10376">
                  <a:moveTo>
                    <a:pt x="9963" y="0"/>
                  </a:moveTo>
                  <a:cubicBezTo>
                    <a:pt x="8404" y="3156"/>
                    <a:pt x="4468" y="6247"/>
                    <a:pt x="800" y="6247"/>
                  </a:cubicBezTo>
                  <a:cubicBezTo>
                    <a:pt x="550" y="6247"/>
                    <a:pt x="302" y="6233"/>
                    <a:pt x="56" y="6203"/>
                  </a:cubicBezTo>
                  <a:lnTo>
                    <a:pt x="0" y="6657"/>
                  </a:lnTo>
                  <a:cubicBezTo>
                    <a:pt x="264" y="6691"/>
                    <a:pt x="529" y="6704"/>
                    <a:pt x="792" y="6704"/>
                  </a:cubicBezTo>
                  <a:cubicBezTo>
                    <a:pt x="4641" y="6704"/>
                    <a:pt x="8752" y="3492"/>
                    <a:pt x="10375" y="204"/>
                  </a:cubicBez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1060605" y="1622802"/>
              <a:ext cx="234857" cy="154953"/>
            </a:xfrm>
            <a:custGeom>
              <a:rect b="b" l="l" r="r" t="t"/>
              <a:pathLst>
                <a:path extrusionOk="0" h="8360" w="12671">
                  <a:moveTo>
                    <a:pt x="12216" y="0"/>
                  </a:moveTo>
                  <a:cubicBezTo>
                    <a:pt x="12021" y="1716"/>
                    <a:pt x="10357" y="2763"/>
                    <a:pt x="8758" y="3565"/>
                  </a:cubicBezTo>
                  <a:lnTo>
                    <a:pt x="1" y="7946"/>
                  </a:lnTo>
                  <a:lnTo>
                    <a:pt x="209" y="8359"/>
                  </a:lnTo>
                  <a:lnTo>
                    <a:pt x="8966" y="3978"/>
                  </a:lnTo>
                  <a:cubicBezTo>
                    <a:pt x="10677" y="3120"/>
                    <a:pt x="12452" y="1984"/>
                    <a:pt x="12670" y="51"/>
                  </a:cubicBezTo>
                  <a:lnTo>
                    <a:pt x="12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910407" y="1674438"/>
              <a:ext cx="237174" cy="294391"/>
            </a:xfrm>
            <a:custGeom>
              <a:rect b="b" l="l" r="r" t="t"/>
              <a:pathLst>
                <a:path extrusionOk="0" h="15883" w="12796">
                  <a:moveTo>
                    <a:pt x="12490" y="0"/>
                  </a:moveTo>
                  <a:lnTo>
                    <a:pt x="8332" y="3700"/>
                  </a:lnTo>
                  <a:cubicBezTo>
                    <a:pt x="6579" y="5262"/>
                    <a:pt x="4762" y="6881"/>
                    <a:pt x="3278" y="8813"/>
                  </a:cubicBezTo>
                  <a:cubicBezTo>
                    <a:pt x="1480" y="11154"/>
                    <a:pt x="469" y="14288"/>
                    <a:pt x="89" y="15470"/>
                  </a:cubicBezTo>
                  <a:lnTo>
                    <a:pt x="0" y="15739"/>
                  </a:lnTo>
                  <a:lnTo>
                    <a:pt x="436" y="15883"/>
                  </a:lnTo>
                  <a:lnTo>
                    <a:pt x="529" y="15609"/>
                  </a:lnTo>
                  <a:cubicBezTo>
                    <a:pt x="900" y="14451"/>
                    <a:pt x="1892" y="11372"/>
                    <a:pt x="3644" y="9091"/>
                  </a:cubicBezTo>
                  <a:cubicBezTo>
                    <a:pt x="5101" y="7195"/>
                    <a:pt x="6899" y="5591"/>
                    <a:pt x="8638" y="4048"/>
                  </a:cubicBezTo>
                  <a:lnTo>
                    <a:pt x="12796" y="344"/>
                  </a:lnTo>
                  <a:lnTo>
                    <a:pt x="12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406261" y="1633015"/>
              <a:ext cx="173673" cy="213634"/>
            </a:xfrm>
            <a:custGeom>
              <a:rect b="b" l="l" r="r" t="t"/>
              <a:pathLst>
                <a:path extrusionOk="0" h="11526" w="9370">
                  <a:moveTo>
                    <a:pt x="446" y="1"/>
                  </a:moveTo>
                  <a:lnTo>
                    <a:pt x="1" y="117"/>
                  </a:lnTo>
                  <a:cubicBezTo>
                    <a:pt x="1485" y="5838"/>
                    <a:pt x="5782" y="9477"/>
                    <a:pt x="9128" y="11526"/>
                  </a:cubicBezTo>
                  <a:lnTo>
                    <a:pt x="9370" y="11132"/>
                  </a:lnTo>
                  <a:cubicBezTo>
                    <a:pt x="6097" y="9129"/>
                    <a:pt x="1892" y="5573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1539353" y="1814406"/>
              <a:ext cx="29508" cy="126149"/>
            </a:xfrm>
            <a:custGeom>
              <a:rect b="b" l="l" r="r" t="t"/>
              <a:pathLst>
                <a:path extrusionOk="0" h="6806" w="1592">
                  <a:moveTo>
                    <a:pt x="437" y="1"/>
                  </a:moveTo>
                  <a:lnTo>
                    <a:pt x="0" y="144"/>
                  </a:lnTo>
                  <a:cubicBezTo>
                    <a:pt x="312" y="1094"/>
                    <a:pt x="441" y="2282"/>
                    <a:pt x="567" y="3426"/>
                  </a:cubicBezTo>
                  <a:cubicBezTo>
                    <a:pt x="696" y="4599"/>
                    <a:pt x="826" y="5810"/>
                    <a:pt x="1155" y="6805"/>
                  </a:cubicBezTo>
                  <a:lnTo>
                    <a:pt x="1591" y="6662"/>
                  </a:lnTo>
                  <a:cubicBezTo>
                    <a:pt x="1280" y="5707"/>
                    <a:pt x="1151" y="4525"/>
                    <a:pt x="1025" y="3375"/>
                  </a:cubicBezTo>
                  <a:cubicBezTo>
                    <a:pt x="896" y="2207"/>
                    <a:pt x="766" y="998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1042386" y="2491821"/>
              <a:ext cx="370978" cy="80442"/>
            </a:xfrm>
            <a:custGeom>
              <a:rect b="b" l="l" r="r" t="t"/>
              <a:pathLst>
                <a:path extrusionOk="0" h="4340" w="20015">
                  <a:moveTo>
                    <a:pt x="19699" y="0"/>
                  </a:moveTo>
                  <a:cubicBezTo>
                    <a:pt x="17042" y="2457"/>
                    <a:pt x="13514" y="3871"/>
                    <a:pt x="10014" y="3880"/>
                  </a:cubicBezTo>
                  <a:lnTo>
                    <a:pt x="9981" y="3880"/>
                  </a:lnTo>
                  <a:cubicBezTo>
                    <a:pt x="6496" y="3880"/>
                    <a:pt x="2972" y="2485"/>
                    <a:pt x="312" y="52"/>
                  </a:cubicBezTo>
                  <a:lnTo>
                    <a:pt x="0" y="390"/>
                  </a:lnTo>
                  <a:cubicBezTo>
                    <a:pt x="2745" y="2902"/>
                    <a:pt x="6380" y="4340"/>
                    <a:pt x="9981" y="4340"/>
                  </a:cubicBezTo>
                  <a:lnTo>
                    <a:pt x="10014" y="4340"/>
                  </a:lnTo>
                  <a:cubicBezTo>
                    <a:pt x="13630" y="4330"/>
                    <a:pt x="17274" y="2874"/>
                    <a:pt x="20014" y="339"/>
                  </a:cubicBezTo>
                  <a:lnTo>
                    <a:pt x="196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176423" y="2562361"/>
              <a:ext cx="110858" cy="92990"/>
            </a:xfrm>
            <a:custGeom>
              <a:rect b="b" l="l" r="r" t="t"/>
              <a:pathLst>
                <a:path extrusionOk="0" h="5017" w="5981">
                  <a:moveTo>
                    <a:pt x="5569" y="1"/>
                  </a:moveTo>
                  <a:lnTo>
                    <a:pt x="3464" y="4163"/>
                  </a:lnTo>
                  <a:lnTo>
                    <a:pt x="362" y="200"/>
                  </a:lnTo>
                  <a:lnTo>
                    <a:pt x="0" y="482"/>
                  </a:lnTo>
                  <a:lnTo>
                    <a:pt x="3547" y="5016"/>
                  </a:lnTo>
                  <a:lnTo>
                    <a:pt x="5981" y="209"/>
                  </a:lnTo>
                  <a:lnTo>
                    <a:pt x="5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844333" y="2137471"/>
              <a:ext cx="48562" cy="48580"/>
            </a:xfrm>
            <a:custGeom>
              <a:rect b="b" l="l" r="r" t="t"/>
              <a:pathLst>
                <a:path extrusionOk="0" h="2621" w="2620">
                  <a:moveTo>
                    <a:pt x="1308" y="464"/>
                  </a:moveTo>
                  <a:cubicBezTo>
                    <a:pt x="1776" y="464"/>
                    <a:pt x="2157" y="844"/>
                    <a:pt x="2157" y="1313"/>
                  </a:cubicBezTo>
                  <a:cubicBezTo>
                    <a:pt x="2157" y="1776"/>
                    <a:pt x="1776" y="2161"/>
                    <a:pt x="1308" y="2161"/>
                  </a:cubicBezTo>
                  <a:cubicBezTo>
                    <a:pt x="839" y="2161"/>
                    <a:pt x="460" y="1776"/>
                    <a:pt x="460" y="1313"/>
                  </a:cubicBezTo>
                  <a:cubicBezTo>
                    <a:pt x="460" y="844"/>
                    <a:pt x="839" y="464"/>
                    <a:pt x="1308" y="464"/>
                  </a:cubicBezTo>
                  <a:close/>
                  <a:moveTo>
                    <a:pt x="1308" y="0"/>
                  </a:moveTo>
                  <a:cubicBezTo>
                    <a:pt x="589" y="0"/>
                    <a:pt x="0" y="590"/>
                    <a:pt x="0" y="1313"/>
                  </a:cubicBezTo>
                  <a:cubicBezTo>
                    <a:pt x="0" y="2031"/>
                    <a:pt x="589" y="2620"/>
                    <a:pt x="1308" y="2620"/>
                  </a:cubicBezTo>
                  <a:cubicBezTo>
                    <a:pt x="2031" y="2620"/>
                    <a:pt x="2620" y="2031"/>
                    <a:pt x="2620" y="1313"/>
                  </a:cubicBezTo>
                  <a:cubicBezTo>
                    <a:pt x="2620" y="590"/>
                    <a:pt x="2031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561779" y="2137471"/>
              <a:ext cx="48580" cy="48580"/>
            </a:xfrm>
            <a:custGeom>
              <a:rect b="b" l="l" r="r" t="t"/>
              <a:pathLst>
                <a:path extrusionOk="0" h="2621" w="2621">
                  <a:moveTo>
                    <a:pt x="1308" y="464"/>
                  </a:moveTo>
                  <a:cubicBezTo>
                    <a:pt x="1777" y="464"/>
                    <a:pt x="2156" y="844"/>
                    <a:pt x="2156" y="1313"/>
                  </a:cubicBezTo>
                  <a:cubicBezTo>
                    <a:pt x="2156" y="1776"/>
                    <a:pt x="1777" y="2161"/>
                    <a:pt x="1308" y="2161"/>
                  </a:cubicBezTo>
                  <a:cubicBezTo>
                    <a:pt x="840" y="2161"/>
                    <a:pt x="459" y="1776"/>
                    <a:pt x="459" y="1313"/>
                  </a:cubicBezTo>
                  <a:cubicBezTo>
                    <a:pt x="459" y="844"/>
                    <a:pt x="840" y="464"/>
                    <a:pt x="1308" y="464"/>
                  </a:cubicBezTo>
                  <a:close/>
                  <a:moveTo>
                    <a:pt x="1308" y="0"/>
                  </a:moveTo>
                  <a:cubicBezTo>
                    <a:pt x="590" y="0"/>
                    <a:pt x="1" y="590"/>
                    <a:pt x="1" y="1313"/>
                  </a:cubicBezTo>
                  <a:cubicBezTo>
                    <a:pt x="1" y="2031"/>
                    <a:pt x="590" y="2620"/>
                    <a:pt x="1308" y="2620"/>
                  </a:cubicBezTo>
                  <a:cubicBezTo>
                    <a:pt x="2031" y="2620"/>
                    <a:pt x="2620" y="2031"/>
                    <a:pt x="2620" y="1313"/>
                  </a:cubicBezTo>
                  <a:cubicBezTo>
                    <a:pt x="2620" y="590"/>
                    <a:pt x="2031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7514795" y="2900385"/>
            <a:ext cx="1163739" cy="1367470"/>
            <a:chOff x="5160195" y="3096897"/>
            <a:chExt cx="1163739" cy="1367470"/>
          </a:xfrm>
        </p:grpSpPr>
        <p:sp>
          <p:nvSpPr>
            <p:cNvPr id="156" name="Google Shape;156;p25"/>
            <p:cNvSpPr/>
            <p:nvPr/>
          </p:nvSpPr>
          <p:spPr>
            <a:xfrm>
              <a:off x="5367960" y="3237367"/>
              <a:ext cx="685980" cy="826809"/>
            </a:xfrm>
            <a:custGeom>
              <a:rect b="b" l="l" r="r" t="t"/>
              <a:pathLst>
                <a:path extrusionOk="0" h="44608" w="37010">
                  <a:moveTo>
                    <a:pt x="18507" y="0"/>
                  </a:moveTo>
                  <a:cubicBezTo>
                    <a:pt x="8286" y="0"/>
                    <a:pt x="1" y="8929"/>
                    <a:pt x="1" y="19948"/>
                  </a:cubicBezTo>
                  <a:cubicBezTo>
                    <a:pt x="1" y="36591"/>
                    <a:pt x="8286" y="44608"/>
                    <a:pt x="18507" y="44608"/>
                  </a:cubicBezTo>
                  <a:cubicBezTo>
                    <a:pt x="28725" y="44608"/>
                    <a:pt x="37009" y="37481"/>
                    <a:pt x="37009" y="19948"/>
                  </a:cubicBezTo>
                  <a:cubicBezTo>
                    <a:pt x="37009" y="8929"/>
                    <a:pt x="28725" y="0"/>
                    <a:pt x="18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5593257" y="3907294"/>
              <a:ext cx="235450" cy="466433"/>
            </a:xfrm>
            <a:custGeom>
              <a:rect b="b" l="l" r="r" t="t"/>
              <a:pathLst>
                <a:path extrusionOk="0" h="25165" w="12703">
                  <a:moveTo>
                    <a:pt x="0" y="0"/>
                  </a:moveTo>
                  <a:lnTo>
                    <a:pt x="0" y="25164"/>
                  </a:lnTo>
                  <a:lnTo>
                    <a:pt x="12702" y="25164"/>
                  </a:lnTo>
                  <a:lnTo>
                    <a:pt x="12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5356877" y="4107424"/>
              <a:ext cx="718620" cy="354964"/>
            </a:xfrm>
            <a:custGeom>
              <a:rect b="b" l="l" r="r" t="t"/>
              <a:pathLst>
                <a:path extrusionOk="0" h="19151" w="38771">
                  <a:moveTo>
                    <a:pt x="19101" y="0"/>
                  </a:moveTo>
                  <a:cubicBezTo>
                    <a:pt x="8702" y="0"/>
                    <a:pt x="0" y="13361"/>
                    <a:pt x="0" y="18943"/>
                  </a:cubicBezTo>
                  <a:lnTo>
                    <a:pt x="19101" y="19151"/>
                  </a:lnTo>
                  <a:lnTo>
                    <a:pt x="38206" y="19151"/>
                  </a:lnTo>
                  <a:cubicBezTo>
                    <a:pt x="38771" y="14366"/>
                    <a:pt x="29583" y="0"/>
                    <a:pt x="19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219059" y="3624281"/>
              <a:ext cx="257803" cy="276134"/>
            </a:xfrm>
            <a:custGeom>
              <a:rect b="b" l="l" r="r" t="t"/>
              <a:pathLst>
                <a:path extrusionOk="0" h="14898" w="13909">
                  <a:moveTo>
                    <a:pt x="6278" y="0"/>
                  </a:moveTo>
                  <a:cubicBezTo>
                    <a:pt x="5657" y="0"/>
                    <a:pt x="5036" y="118"/>
                    <a:pt x="4437" y="366"/>
                  </a:cubicBezTo>
                  <a:cubicBezTo>
                    <a:pt x="1364" y="1636"/>
                    <a:pt x="1" y="5836"/>
                    <a:pt x="1392" y="9749"/>
                  </a:cubicBezTo>
                  <a:cubicBezTo>
                    <a:pt x="2515" y="12896"/>
                    <a:pt x="5078" y="14897"/>
                    <a:pt x="7639" y="14897"/>
                  </a:cubicBezTo>
                  <a:cubicBezTo>
                    <a:pt x="8259" y="14897"/>
                    <a:pt x="8878" y="14780"/>
                    <a:pt x="9477" y="14534"/>
                  </a:cubicBezTo>
                  <a:cubicBezTo>
                    <a:pt x="12546" y="13263"/>
                    <a:pt x="13909" y="9063"/>
                    <a:pt x="12518" y="5151"/>
                  </a:cubicBezTo>
                  <a:cubicBezTo>
                    <a:pt x="11399" y="2002"/>
                    <a:pt x="8836" y="0"/>
                    <a:pt x="6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5946568" y="3624281"/>
              <a:ext cx="257785" cy="276134"/>
            </a:xfrm>
            <a:custGeom>
              <a:rect b="b" l="l" r="r" t="t"/>
              <a:pathLst>
                <a:path extrusionOk="0" h="14898" w="13908">
                  <a:moveTo>
                    <a:pt x="7630" y="0"/>
                  </a:moveTo>
                  <a:cubicBezTo>
                    <a:pt x="5073" y="0"/>
                    <a:pt x="2510" y="2002"/>
                    <a:pt x="1391" y="5151"/>
                  </a:cubicBezTo>
                  <a:cubicBezTo>
                    <a:pt x="0" y="9063"/>
                    <a:pt x="1363" y="13263"/>
                    <a:pt x="4437" y="14534"/>
                  </a:cubicBezTo>
                  <a:cubicBezTo>
                    <a:pt x="5035" y="14780"/>
                    <a:pt x="5654" y="14897"/>
                    <a:pt x="6273" y="14897"/>
                  </a:cubicBezTo>
                  <a:cubicBezTo>
                    <a:pt x="8832" y="14897"/>
                    <a:pt x="11397" y="12896"/>
                    <a:pt x="12517" y="9749"/>
                  </a:cubicBezTo>
                  <a:cubicBezTo>
                    <a:pt x="13908" y="5836"/>
                    <a:pt x="12545" y="1636"/>
                    <a:pt x="9472" y="366"/>
                  </a:cubicBezTo>
                  <a:cubicBezTo>
                    <a:pt x="8872" y="118"/>
                    <a:pt x="8251" y="0"/>
                    <a:pt x="7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5540751" y="3564732"/>
              <a:ext cx="34475" cy="70211"/>
            </a:xfrm>
            <a:custGeom>
              <a:rect b="b" l="l" r="r" t="t"/>
              <a:pathLst>
                <a:path extrusionOk="0" h="3788" w="1860">
                  <a:moveTo>
                    <a:pt x="927" y="0"/>
                  </a:moveTo>
                  <a:cubicBezTo>
                    <a:pt x="418" y="0"/>
                    <a:pt x="1" y="848"/>
                    <a:pt x="1" y="1896"/>
                  </a:cubicBezTo>
                  <a:cubicBezTo>
                    <a:pt x="1" y="2940"/>
                    <a:pt x="418" y="3788"/>
                    <a:pt x="927" y="3788"/>
                  </a:cubicBezTo>
                  <a:cubicBezTo>
                    <a:pt x="1443" y="3788"/>
                    <a:pt x="1860" y="2940"/>
                    <a:pt x="1860" y="1896"/>
                  </a:cubicBezTo>
                  <a:cubicBezTo>
                    <a:pt x="1860" y="848"/>
                    <a:pt x="1443" y="0"/>
                    <a:pt x="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5825931" y="3564732"/>
              <a:ext cx="34475" cy="70211"/>
            </a:xfrm>
            <a:custGeom>
              <a:rect b="b" l="l" r="r" t="t"/>
              <a:pathLst>
                <a:path extrusionOk="0" h="3788" w="1860">
                  <a:moveTo>
                    <a:pt x="933" y="0"/>
                  </a:moveTo>
                  <a:cubicBezTo>
                    <a:pt x="417" y="0"/>
                    <a:pt x="0" y="848"/>
                    <a:pt x="0" y="1896"/>
                  </a:cubicBezTo>
                  <a:cubicBezTo>
                    <a:pt x="0" y="2940"/>
                    <a:pt x="417" y="3788"/>
                    <a:pt x="933" y="3788"/>
                  </a:cubicBezTo>
                  <a:cubicBezTo>
                    <a:pt x="1447" y="3788"/>
                    <a:pt x="1859" y="2940"/>
                    <a:pt x="1859" y="1896"/>
                  </a:cubicBezTo>
                  <a:cubicBezTo>
                    <a:pt x="1859" y="848"/>
                    <a:pt x="1447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397169" y="3618425"/>
              <a:ext cx="623758" cy="462986"/>
            </a:xfrm>
            <a:custGeom>
              <a:rect b="b" l="l" r="r" t="t"/>
              <a:pathLst>
                <a:path extrusionOk="0" h="24979" w="33653">
                  <a:moveTo>
                    <a:pt x="16824" y="0"/>
                  </a:moveTo>
                  <a:cubicBezTo>
                    <a:pt x="13737" y="0"/>
                    <a:pt x="3719" y="1744"/>
                    <a:pt x="0" y="11581"/>
                  </a:cubicBezTo>
                  <a:cubicBezTo>
                    <a:pt x="1860" y="18707"/>
                    <a:pt x="10399" y="24979"/>
                    <a:pt x="16824" y="24979"/>
                  </a:cubicBezTo>
                  <a:cubicBezTo>
                    <a:pt x="23254" y="24979"/>
                    <a:pt x="31794" y="18707"/>
                    <a:pt x="33653" y="11581"/>
                  </a:cubicBezTo>
                  <a:cubicBezTo>
                    <a:pt x="29936" y="1744"/>
                    <a:pt x="19916" y="0"/>
                    <a:pt x="16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5641112" y="3630638"/>
              <a:ext cx="135862" cy="39276"/>
            </a:xfrm>
            <a:custGeom>
              <a:rect b="b" l="l" r="r" t="t"/>
              <a:pathLst>
                <a:path extrusionOk="0" h="2119" w="7330">
                  <a:moveTo>
                    <a:pt x="3662" y="463"/>
                  </a:moveTo>
                  <a:cubicBezTo>
                    <a:pt x="4854" y="608"/>
                    <a:pt x="6606" y="983"/>
                    <a:pt x="6833" y="1372"/>
                  </a:cubicBezTo>
                  <a:cubicBezTo>
                    <a:pt x="6852" y="1400"/>
                    <a:pt x="6848" y="1409"/>
                    <a:pt x="6843" y="1423"/>
                  </a:cubicBezTo>
                  <a:cubicBezTo>
                    <a:pt x="6775" y="1584"/>
                    <a:pt x="6466" y="1654"/>
                    <a:pt x="6030" y="1654"/>
                  </a:cubicBezTo>
                  <a:cubicBezTo>
                    <a:pt x="5410" y="1654"/>
                    <a:pt x="4534" y="1512"/>
                    <a:pt x="3728" y="1289"/>
                  </a:cubicBezTo>
                  <a:lnTo>
                    <a:pt x="3662" y="1275"/>
                  </a:lnTo>
                  <a:lnTo>
                    <a:pt x="3602" y="1289"/>
                  </a:lnTo>
                  <a:cubicBezTo>
                    <a:pt x="2797" y="1512"/>
                    <a:pt x="1919" y="1654"/>
                    <a:pt x="1298" y="1654"/>
                  </a:cubicBezTo>
                  <a:cubicBezTo>
                    <a:pt x="863" y="1654"/>
                    <a:pt x="554" y="1584"/>
                    <a:pt x="487" y="1423"/>
                  </a:cubicBezTo>
                  <a:cubicBezTo>
                    <a:pt x="483" y="1409"/>
                    <a:pt x="478" y="1400"/>
                    <a:pt x="491" y="1372"/>
                  </a:cubicBezTo>
                  <a:cubicBezTo>
                    <a:pt x="724" y="983"/>
                    <a:pt x="2476" y="608"/>
                    <a:pt x="3662" y="463"/>
                  </a:cubicBezTo>
                  <a:close/>
                  <a:moveTo>
                    <a:pt x="3662" y="0"/>
                  </a:moveTo>
                  <a:lnTo>
                    <a:pt x="3639" y="5"/>
                  </a:lnTo>
                  <a:cubicBezTo>
                    <a:pt x="3121" y="65"/>
                    <a:pt x="524" y="407"/>
                    <a:pt x="98" y="1141"/>
                  </a:cubicBezTo>
                  <a:cubicBezTo>
                    <a:pt x="10" y="1289"/>
                    <a:pt x="1" y="1447"/>
                    <a:pt x="65" y="1603"/>
                  </a:cubicBezTo>
                  <a:cubicBezTo>
                    <a:pt x="228" y="1988"/>
                    <a:pt x="746" y="2119"/>
                    <a:pt x="1354" y="2119"/>
                  </a:cubicBezTo>
                  <a:cubicBezTo>
                    <a:pt x="2188" y="2119"/>
                    <a:pt x="3190" y="1877"/>
                    <a:pt x="3662" y="1752"/>
                  </a:cubicBezTo>
                  <a:cubicBezTo>
                    <a:pt x="4141" y="1879"/>
                    <a:pt x="5143" y="2119"/>
                    <a:pt x="5977" y="2119"/>
                  </a:cubicBezTo>
                  <a:cubicBezTo>
                    <a:pt x="6584" y="2119"/>
                    <a:pt x="7101" y="1992"/>
                    <a:pt x="7265" y="1603"/>
                  </a:cubicBezTo>
                  <a:cubicBezTo>
                    <a:pt x="7330" y="1447"/>
                    <a:pt x="7321" y="1289"/>
                    <a:pt x="7233" y="1141"/>
                  </a:cubicBezTo>
                  <a:cubicBezTo>
                    <a:pt x="6806" y="407"/>
                    <a:pt x="4210" y="65"/>
                    <a:pt x="3690" y="5"/>
                  </a:cubicBezTo>
                  <a:lnTo>
                    <a:pt x="3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5362733" y="3627265"/>
              <a:ext cx="94769" cy="112081"/>
            </a:xfrm>
            <a:custGeom>
              <a:rect b="b" l="l" r="r" t="t"/>
              <a:pathLst>
                <a:path extrusionOk="0" h="6047" w="5113">
                  <a:moveTo>
                    <a:pt x="356" y="1"/>
                  </a:moveTo>
                  <a:lnTo>
                    <a:pt x="0" y="298"/>
                  </a:lnTo>
                  <a:lnTo>
                    <a:pt x="4757" y="6047"/>
                  </a:lnTo>
                  <a:lnTo>
                    <a:pt x="5113" y="5750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5960561" y="3627265"/>
              <a:ext cx="94714" cy="112081"/>
            </a:xfrm>
            <a:custGeom>
              <a:rect b="b" l="l" r="r" t="t"/>
              <a:pathLst>
                <a:path extrusionOk="0" h="6047" w="5110">
                  <a:moveTo>
                    <a:pt x="4757" y="1"/>
                  </a:moveTo>
                  <a:lnTo>
                    <a:pt x="1" y="5750"/>
                  </a:lnTo>
                  <a:lnTo>
                    <a:pt x="358" y="6047"/>
                  </a:lnTo>
                  <a:lnTo>
                    <a:pt x="5110" y="298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594444" y="3785026"/>
              <a:ext cx="229612" cy="8619"/>
            </a:xfrm>
            <a:custGeom>
              <a:rect b="b" l="l" r="r" t="t"/>
              <a:pathLst>
                <a:path extrusionOk="0" h="465" w="12388">
                  <a:moveTo>
                    <a:pt x="1" y="0"/>
                  </a:moveTo>
                  <a:lnTo>
                    <a:pt x="1" y="464"/>
                  </a:lnTo>
                  <a:lnTo>
                    <a:pt x="12388" y="464"/>
                  </a:lnTo>
                  <a:lnTo>
                    <a:pt x="12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547182" y="3855047"/>
              <a:ext cx="324140" cy="7673"/>
            </a:xfrm>
            <a:custGeom>
              <a:rect b="b" l="l" r="r" t="t"/>
              <a:pathLst>
                <a:path extrusionOk="0" h="414" w="17488">
                  <a:moveTo>
                    <a:pt x="1" y="1"/>
                  </a:moveTo>
                  <a:lnTo>
                    <a:pt x="1" y="414"/>
                  </a:lnTo>
                  <a:lnTo>
                    <a:pt x="17488" y="414"/>
                  </a:lnTo>
                  <a:lnTo>
                    <a:pt x="17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594444" y="3921992"/>
              <a:ext cx="229612" cy="8508"/>
            </a:xfrm>
            <a:custGeom>
              <a:rect b="b" l="l" r="r" t="t"/>
              <a:pathLst>
                <a:path extrusionOk="0" h="459" w="12388">
                  <a:moveTo>
                    <a:pt x="1" y="0"/>
                  </a:moveTo>
                  <a:lnTo>
                    <a:pt x="1" y="459"/>
                  </a:lnTo>
                  <a:lnTo>
                    <a:pt x="12388" y="459"/>
                  </a:lnTo>
                  <a:lnTo>
                    <a:pt x="12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5262966" y="3692190"/>
              <a:ext cx="111822" cy="116845"/>
            </a:xfrm>
            <a:custGeom>
              <a:rect b="b" l="l" r="r" t="t"/>
              <a:pathLst>
                <a:path extrusionOk="0" h="6304" w="6033">
                  <a:moveTo>
                    <a:pt x="2869" y="1"/>
                  </a:moveTo>
                  <a:cubicBezTo>
                    <a:pt x="2840" y="1"/>
                    <a:pt x="2811" y="1"/>
                    <a:pt x="2782" y="3"/>
                  </a:cubicBezTo>
                  <a:cubicBezTo>
                    <a:pt x="2091" y="21"/>
                    <a:pt x="1396" y="369"/>
                    <a:pt x="877" y="948"/>
                  </a:cubicBezTo>
                  <a:cubicBezTo>
                    <a:pt x="298" y="1602"/>
                    <a:pt x="1" y="2446"/>
                    <a:pt x="65" y="3267"/>
                  </a:cubicBezTo>
                  <a:lnTo>
                    <a:pt x="525" y="3229"/>
                  </a:lnTo>
                  <a:cubicBezTo>
                    <a:pt x="469" y="2534"/>
                    <a:pt x="724" y="1815"/>
                    <a:pt x="1220" y="1254"/>
                  </a:cubicBezTo>
                  <a:cubicBezTo>
                    <a:pt x="1656" y="768"/>
                    <a:pt x="2230" y="475"/>
                    <a:pt x="2797" y="462"/>
                  </a:cubicBezTo>
                  <a:cubicBezTo>
                    <a:pt x="2816" y="461"/>
                    <a:pt x="2835" y="461"/>
                    <a:pt x="2855" y="461"/>
                  </a:cubicBezTo>
                  <a:cubicBezTo>
                    <a:pt x="3394" y="461"/>
                    <a:pt x="3966" y="714"/>
                    <a:pt x="4410" y="1157"/>
                  </a:cubicBezTo>
                  <a:cubicBezTo>
                    <a:pt x="4877" y="1626"/>
                    <a:pt x="5161" y="2232"/>
                    <a:pt x="5202" y="2854"/>
                  </a:cubicBezTo>
                  <a:cubicBezTo>
                    <a:pt x="4832" y="2878"/>
                    <a:pt x="4460" y="3053"/>
                    <a:pt x="4164" y="3359"/>
                  </a:cubicBezTo>
                  <a:cubicBezTo>
                    <a:pt x="3751" y="3781"/>
                    <a:pt x="3561" y="4356"/>
                    <a:pt x="3653" y="4898"/>
                  </a:cubicBezTo>
                  <a:cubicBezTo>
                    <a:pt x="3742" y="5431"/>
                    <a:pt x="4108" y="5899"/>
                    <a:pt x="4622" y="6141"/>
                  </a:cubicBezTo>
                  <a:cubicBezTo>
                    <a:pt x="4855" y="6252"/>
                    <a:pt x="5095" y="6303"/>
                    <a:pt x="5328" y="6303"/>
                  </a:cubicBezTo>
                  <a:cubicBezTo>
                    <a:pt x="5578" y="6303"/>
                    <a:pt x="5818" y="6243"/>
                    <a:pt x="6032" y="6117"/>
                  </a:cubicBezTo>
                  <a:lnTo>
                    <a:pt x="5801" y="5719"/>
                  </a:lnTo>
                  <a:cubicBezTo>
                    <a:pt x="5657" y="5802"/>
                    <a:pt x="5494" y="5843"/>
                    <a:pt x="5325" y="5843"/>
                  </a:cubicBezTo>
                  <a:cubicBezTo>
                    <a:pt x="5160" y="5843"/>
                    <a:pt x="4989" y="5804"/>
                    <a:pt x="4822" y="5724"/>
                  </a:cubicBezTo>
                  <a:cubicBezTo>
                    <a:pt x="4438" y="5548"/>
                    <a:pt x="4173" y="5208"/>
                    <a:pt x="4104" y="4819"/>
                  </a:cubicBezTo>
                  <a:cubicBezTo>
                    <a:pt x="4038" y="4430"/>
                    <a:pt x="4187" y="3995"/>
                    <a:pt x="4493" y="3679"/>
                  </a:cubicBezTo>
                  <a:cubicBezTo>
                    <a:pt x="4729" y="3439"/>
                    <a:pt x="5012" y="3310"/>
                    <a:pt x="5290" y="3310"/>
                  </a:cubicBezTo>
                  <a:cubicBezTo>
                    <a:pt x="5329" y="3310"/>
                    <a:pt x="5367" y="3312"/>
                    <a:pt x="5406" y="3317"/>
                  </a:cubicBezTo>
                  <a:lnTo>
                    <a:pt x="5662" y="3355"/>
                  </a:lnTo>
                  <a:lnTo>
                    <a:pt x="5670" y="3100"/>
                  </a:lnTo>
                  <a:cubicBezTo>
                    <a:pt x="5694" y="2270"/>
                    <a:pt x="5350" y="1444"/>
                    <a:pt x="4734" y="833"/>
                  </a:cubicBezTo>
                  <a:cubicBezTo>
                    <a:pt x="4210" y="304"/>
                    <a:pt x="3533" y="1"/>
                    <a:pt x="2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6047096" y="3692190"/>
              <a:ext cx="111803" cy="116845"/>
            </a:xfrm>
            <a:custGeom>
              <a:rect b="b" l="l" r="r" t="t"/>
              <a:pathLst>
                <a:path extrusionOk="0" h="6304" w="6032">
                  <a:moveTo>
                    <a:pt x="3152" y="0"/>
                  </a:moveTo>
                  <a:cubicBezTo>
                    <a:pt x="2492" y="0"/>
                    <a:pt x="1824" y="307"/>
                    <a:pt x="1299" y="833"/>
                  </a:cubicBezTo>
                  <a:cubicBezTo>
                    <a:pt x="682" y="1444"/>
                    <a:pt x="343" y="2270"/>
                    <a:pt x="366" y="3100"/>
                  </a:cubicBezTo>
                  <a:lnTo>
                    <a:pt x="371" y="3355"/>
                  </a:lnTo>
                  <a:lnTo>
                    <a:pt x="626" y="3317"/>
                  </a:lnTo>
                  <a:cubicBezTo>
                    <a:pt x="667" y="3311"/>
                    <a:pt x="708" y="3308"/>
                    <a:pt x="749" y="3308"/>
                  </a:cubicBezTo>
                  <a:cubicBezTo>
                    <a:pt x="1026" y="3308"/>
                    <a:pt x="1309" y="3441"/>
                    <a:pt x="1539" y="3679"/>
                  </a:cubicBezTo>
                  <a:cubicBezTo>
                    <a:pt x="1845" y="3995"/>
                    <a:pt x="1994" y="4430"/>
                    <a:pt x="1928" y="4819"/>
                  </a:cubicBezTo>
                  <a:cubicBezTo>
                    <a:pt x="1864" y="5208"/>
                    <a:pt x="1594" y="5548"/>
                    <a:pt x="1215" y="5724"/>
                  </a:cubicBezTo>
                  <a:cubicBezTo>
                    <a:pt x="1046" y="5804"/>
                    <a:pt x="873" y="5843"/>
                    <a:pt x="708" y="5843"/>
                  </a:cubicBezTo>
                  <a:cubicBezTo>
                    <a:pt x="538" y="5843"/>
                    <a:pt x="375" y="5802"/>
                    <a:pt x="232" y="5719"/>
                  </a:cubicBezTo>
                  <a:lnTo>
                    <a:pt x="0" y="6117"/>
                  </a:lnTo>
                  <a:cubicBezTo>
                    <a:pt x="214" y="6243"/>
                    <a:pt x="460" y="6303"/>
                    <a:pt x="704" y="6303"/>
                  </a:cubicBezTo>
                  <a:cubicBezTo>
                    <a:pt x="937" y="6303"/>
                    <a:pt x="1177" y="6252"/>
                    <a:pt x="1410" y="6141"/>
                  </a:cubicBezTo>
                  <a:cubicBezTo>
                    <a:pt x="1928" y="5899"/>
                    <a:pt x="2290" y="5431"/>
                    <a:pt x="2383" y="4898"/>
                  </a:cubicBezTo>
                  <a:cubicBezTo>
                    <a:pt x="2471" y="4356"/>
                    <a:pt x="2281" y="3781"/>
                    <a:pt x="1868" y="3359"/>
                  </a:cubicBezTo>
                  <a:cubicBezTo>
                    <a:pt x="1572" y="3053"/>
                    <a:pt x="1201" y="2878"/>
                    <a:pt x="830" y="2854"/>
                  </a:cubicBezTo>
                  <a:cubicBezTo>
                    <a:pt x="871" y="2232"/>
                    <a:pt x="1155" y="1626"/>
                    <a:pt x="1622" y="1157"/>
                  </a:cubicBezTo>
                  <a:cubicBezTo>
                    <a:pt x="2074" y="710"/>
                    <a:pt x="2643" y="461"/>
                    <a:pt x="3189" y="461"/>
                  </a:cubicBezTo>
                  <a:cubicBezTo>
                    <a:pt x="3205" y="461"/>
                    <a:pt x="3220" y="462"/>
                    <a:pt x="3236" y="462"/>
                  </a:cubicBezTo>
                  <a:cubicBezTo>
                    <a:pt x="3802" y="475"/>
                    <a:pt x="4376" y="768"/>
                    <a:pt x="4812" y="1254"/>
                  </a:cubicBezTo>
                  <a:cubicBezTo>
                    <a:pt x="5308" y="1815"/>
                    <a:pt x="5563" y="2534"/>
                    <a:pt x="5508" y="3229"/>
                  </a:cubicBezTo>
                  <a:lnTo>
                    <a:pt x="5967" y="3267"/>
                  </a:lnTo>
                  <a:cubicBezTo>
                    <a:pt x="6032" y="2446"/>
                    <a:pt x="5735" y="1602"/>
                    <a:pt x="5155" y="948"/>
                  </a:cubicBezTo>
                  <a:cubicBezTo>
                    <a:pt x="4636" y="369"/>
                    <a:pt x="3941" y="21"/>
                    <a:pt x="3250" y="3"/>
                  </a:cubicBezTo>
                  <a:cubicBezTo>
                    <a:pt x="3217" y="1"/>
                    <a:pt x="3185" y="0"/>
                    <a:pt x="3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5485316" y="3475139"/>
              <a:ext cx="119643" cy="64001"/>
            </a:xfrm>
            <a:custGeom>
              <a:rect b="b" l="l" r="r" t="t"/>
              <a:pathLst>
                <a:path extrusionOk="0" h="3453" w="6455">
                  <a:moveTo>
                    <a:pt x="4845" y="1"/>
                  </a:moveTo>
                  <a:cubicBezTo>
                    <a:pt x="2884" y="1"/>
                    <a:pt x="912" y="1171"/>
                    <a:pt x="1" y="3054"/>
                  </a:cubicBezTo>
                  <a:lnTo>
                    <a:pt x="831" y="3452"/>
                  </a:lnTo>
                  <a:cubicBezTo>
                    <a:pt x="1587" y="1893"/>
                    <a:pt x="3216" y="918"/>
                    <a:pt x="4829" y="918"/>
                  </a:cubicBezTo>
                  <a:cubicBezTo>
                    <a:pt x="5273" y="918"/>
                    <a:pt x="5716" y="992"/>
                    <a:pt x="6139" y="1148"/>
                  </a:cubicBezTo>
                  <a:lnTo>
                    <a:pt x="6454" y="281"/>
                  </a:lnTo>
                  <a:cubicBezTo>
                    <a:pt x="5934" y="91"/>
                    <a:pt x="5390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5783823" y="3464741"/>
              <a:ext cx="140347" cy="84890"/>
            </a:xfrm>
            <a:custGeom>
              <a:rect b="b" l="l" r="r" t="t"/>
              <a:pathLst>
                <a:path extrusionOk="0" h="4580" w="7572">
                  <a:moveTo>
                    <a:pt x="2233" y="0"/>
                  </a:moveTo>
                  <a:cubicBezTo>
                    <a:pt x="1468" y="0"/>
                    <a:pt x="702" y="167"/>
                    <a:pt x="0" y="500"/>
                  </a:cubicBezTo>
                  <a:lnTo>
                    <a:pt x="395" y="1330"/>
                  </a:lnTo>
                  <a:cubicBezTo>
                    <a:pt x="972" y="1055"/>
                    <a:pt x="1600" y="919"/>
                    <a:pt x="2229" y="919"/>
                  </a:cubicBezTo>
                  <a:cubicBezTo>
                    <a:pt x="2909" y="919"/>
                    <a:pt x="3589" y="1079"/>
                    <a:pt x="4206" y="1394"/>
                  </a:cubicBezTo>
                  <a:cubicBezTo>
                    <a:pt x="5402" y="2006"/>
                    <a:pt x="6324" y="3198"/>
                    <a:pt x="6682" y="4580"/>
                  </a:cubicBezTo>
                  <a:lnTo>
                    <a:pt x="7572" y="4352"/>
                  </a:lnTo>
                  <a:cubicBezTo>
                    <a:pt x="7154" y="2716"/>
                    <a:pt x="6051" y="1306"/>
                    <a:pt x="4623" y="574"/>
                  </a:cubicBezTo>
                  <a:cubicBezTo>
                    <a:pt x="3879" y="192"/>
                    <a:pt x="3056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553892" y="4162655"/>
              <a:ext cx="114231" cy="301713"/>
            </a:xfrm>
            <a:custGeom>
              <a:rect b="b" l="l" r="r" t="t"/>
              <a:pathLst>
                <a:path extrusionOk="0" h="16278" w="6163">
                  <a:moveTo>
                    <a:pt x="455" y="1"/>
                  </a:moveTo>
                  <a:lnTo>
                    <a:pt x="0" y="89"/>
                  </a:lnTo>
                  <a:cubicBezTo>
                    <a:pt x="1132" y="5740"/>
                    <a:pt x="3066" y="11183"/>
                    <a:pt x="5754" y="16277"/>
                  </a:cubicBezTo>
                  <a:lnTo>
                    <a:pt x="6162" y="16064"/>
                  </a:lnTo>
                  <a:cubicBezTo>
                    <a:pt x="3492" y="11006"/>
                    <a:pt x="1573" y="5605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5774129" y="4143676"/>
              <a:ext cx="88505" cy="316300"/>
            </a:xfrm>
            <a:custGeom>
              <a:rect b="b" l="l" r="r" t="t"/>
              <a:pathLst>
                <a:path extrusionOk="0" h="17065" w="4775">
                  <a:moveTo>
                    <a:pt x="3745" y="0"/>
                  </a:moveTo>
                  <a:lnTo>
                    <a:pt x="3291" y="75"/>
                  </a:lnTo>
                  <a:cubicBezTo>
                    <a:pt x="4297" y="6212"/>
                    <a:pt x="1896" y="12605"/>
                    <a:pt x="0" y="16875"/>
                  </a:cubicBezTo>
                  <a:lnTo>
                    <a:pt x="422" y="17064"/>
                  </a:lnTo>
                  <a:cubicBezTo>
                    <a:pt x="2341" y="12735"/>
                    <a:pt x="4775" y="6259"/>
                    <a:pt x="3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" name="Google Shape;176;p25"/>
            <p:cNvGrpSpPr/>
            <p:nvPr/>
          </p:nvGrpSpPr>
          <p:grpSpPr>
            <a:xfrm>
              <a:off x="5160195" y="3096897"/>
              <a:ext cx="1163739" cy="1091508"/>
              <a:chOff x="214725" y="3206450"/>
              <a:chExt cx="1564375" cy="1467475"/>
            </a:xfrm>
          </p:grpSpPr>
          <p:sp>
            <p:nvSpPr>
              <p:cNvPr id="177" name="Google Shape;177;p25"/>
              <p:cNvSpPr/>
              <p:nvPr/>
            </p:nvSpPr>
            <p:spPr>
              <a:xfrm>
                <a:off x="692283" y="3394071"/>
                <a:ext cx="753550" cy="425258"/>
              </a:xfrm>
              <a:custGeom>
                <a:rect b="b" l="l" r="r" t="t"/>
                <a:pathLst>
                  <a:path extrusionOk="0" h="16148" w="28614">
                    <a:moveTo>
                      <a:pt x="178" y="1"/>
                    </a:moveTo>
                    <a:cubicBezTo>
                      <a:pt x="94" y="1"/>
                      <a:pt x="15" y="68"/>
                      <a:pt x="5" y="157"/>
                    </a:cubicBezTo>
                    <a:cubicBezTo>
                      <a:pt x="0" y="256"/>
                      <a:pt x="51" y="357"/>
                      <a:pt x="206" y="527"/>
                    </a:cubicBezTo>
                    <a:cubicBezTo>
                      <a:pt x="1907" y="2403"/>
                      <a:pt x="20244" y="16147"/>
                      <a:pt x="28444" y="16147"/>
                    </a:cubicBezTo>
                    <a:cubicBezTo>
                      <a:pt x="28539" y="16147"/>
                      <a:pt x="28613" y="16067"/>
                      <a:pt x="28613" y="15972"/>
                    </a:cubicBezTo>
                    <a:cubicBezTo>
                      <a:pt x="28613" y="15877"/>
                      <a:pt x="28539" y="15801"/>
                      <a:pt x="28444" y="15801"/>
                    </a:cubicBezTo>
                    <a:cubicBezTo>
                      <a:pt x="19993" y="15801"/>
                      <a:pt x="866" y="1187"/>
                      <a:pt x="351" y="157"/>
                    </a:cubicBezTo>
                    <a:cubicBezTo>
                      <a:pt x="341" y="76"/>
                      <a:pt x="281" y="11"/>
                      <a:pt x="196" y="2"/>
                    </a:cubicBezTo>
                    <a:cubicBezTo>
                      <a:pt x="190" y="1"/>
                      <a:pt x="184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5"/>
              <p:cNvSpPr/>
              <p:nvPr/>
            </p:nvSpPr>
            <p:spPr>
              <a:xfrm>
                <a:off x="691900" y="3206450"/>
                <a:ext cx="1087200" cy="1467475"/>
              </a:xfrm>
              <a:custGeom>
                <a:rect b="b" l="l" r="r" t="t"/>
                <a:pathLst>
                  <a:path extrusionOk="0" h="58699" w="43488">
                    <a:moveTo>
                      <a:pt x="10389" y="0"/>
                    </a:moveTo>
                    <a:cubicBezTo>
                      <a:pt x="8798" y="0"/>
                      <a:pt x="7531" y="316"/>
                      <a:pt x="6744" y="753"/>
                    </a:cubicBezTo>
                    <a:cubicBezTo>
                      <a:pt x="3543" y="2533"/>
                      <a:pt x="2287" y="4350"/>
                      <a:pt x="386" y="7096"/>
                    </a:cubicBezTo>
                    <a:lnTo>
                      <a:pt x="50" y="7581"/>
                    </a:lnTo>
                    <a:cubicBezTo>
                      <a:pt x="1" y="7662"/>
                      <a:pt x="15" y="7766"/>
                      <a:pt x="96" y="7821"/>
                    </a:cubicBezTo>
                    <a:cubicBezTo>
                      <a:pt x="126" y="7842"/>
                      <a:pt x="161" y="7853"/>
                      <a:pt x="194" y="7853"/>
                    </a:cubicBezTo>
                    <a:cubicBezTo>
                      <a:pt x="249" y="7853"/>
                      <a:pt x="302" y="7826"/>
                      <a:pt x="336" y="7777"/>
                    </a:cubicBezTo>
                    <a:lnTo>
                      <a:pt x="671" y="7297"/>
                    </a:lnTo>
                    <a:cubicBezTo>
                      <a:pt x="2548" y="4584"/>
                      <a:pt x="3783" y="2794"/>
                      <a:pt x="6915" y="1053"/>
                    </a:cubicBezTo>
                    <a:cubicBezTo>
                      <a:pt x="7668" y="634"/>
                      <a:pt x="8880" y="332"/>
                      <a:pt x="10405" y="332"/>
                    </a:cubicBezTo>
                    <a:cubicBezTo>
                      <a:pt x="14289" y="332"/>
                      <a:pt x="20204" y="2288"/>
                      <a:pt x="25722" y="9237"/>
                    </a:cubicBezTo>
                    <a:cubicBezTo>
                      <a:pt x="29420" y="13890"/>
                      <a:pt x="31020" y="17397"/>
                      <a:pt x="32717" y="21110"/>
                    </a:cubicBezTo>
                    <a:cubicBezTo>
                      <a:pt x="34368" y="24733"/>
                      <a:pt x="36079" y="28479"/>
                      <a:pt x="39906" y="33353"/>
                    </a:cubicBezTo>
                    <a:cubicBezTo>
                      <a:pt x="42857" y="37106"/>
                      <a:pt x="43113" y="42033"/>
                      <a:pt x="40621" y="46867"/>
                    </a:cubicBezTo>
                    <a:cubicBezTo>
                      <a:pt x="37616" y="52690"/>
                      <a:pt x="30344" y="58352"/>
                      <a:pt x="20672" y="58352"/>
                    </a:cubicBezTo>
                    <a:cubicBezTo>
                      <a:pt x="20281" y="58352"/>
                      <a:pt x="19886" y="58343"/>
                      <a:pt x="19488" y="58324"/>
                    </a:cubicBezTo>
                    <a:cubicBezTo>
                      <a:pt x="19483" y="58324"/>
                      <a:pt x="19477" y="58323"/>
                      <a:pt x="19472" y="58323"/>
                    </a:cubicBezTo>
                    <a:cubicBezTo>
                      <a:pt x="19388" y="58323"/>
                      <a:pt x="19312" y="58400"/>
                      <a:pt x="19308" y="58489"/>
                    </a:cubicBezTo>
                    <a:cubicBezTo>
                      <a:pt x="19303" y="58584"/>
                      <a:pt x="19378" y="58669"/>
                      <a:pt x="19472" y="58674"/>
                    </a:cubicBezTo>
                    <a:cubicBezTo>
                      <a:pt x="19878" y="58689"/>
                      <a:pt x="20283" y="58699"/>
                      <a:pt x="20679" y="58699"/>
                    </a:cubicBezTo>
                    <a:cubicBezTo>
                      <a:pt x="30495" y="58699"/>
                      <a:pt x="37874" y="52940"/>
                      <a:pt x="40926" y="47026"/>
                    </a:cubicBezTo>
                    <a:cubicBezTo>
                      <a:pt x="43488" y="42068"/>
                      <a:pt x="43213" y="37005"/>
                      <a:pt x="40181" y="33138"/>
                    </a:cubicBezTo>
                    <a:cubicBezTo>
                      <a:pt x="36379" y="28294"/>
                      <a:pt x="34678" y="24572"/>
                      <a:pt x="33031" y="20965"/>
                    </a:cubicBezTo>
                    <a:cubicBezTo>
                      <a:pt x="31401" y="17397"/>
                      <a:pt x="29715" y="13710"/>
                      <a:pt x="25993" y="9022"/>
                    </a:cubicBezTo>
                    <a:cubicBezTo>
                      <a:pt x="20402" y="1984"/>
                      <a:pt x="14378" y="0"/>
                      <a:pt x="103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479115" y="3429062"/>
                <a:ext cx="258704" cy="510501"/>
              </a:xfrm>
              <a:custGeom>
                <a:rect b="b" l="l" r="r" t="t"/>
                <a:pathLst>
                  <a:path extrusionOk="0" h="18255" w="9251">
                    <a:moveTo>
                      <a:pt x="9063" y="1"/>
                    </a:moveTo>
                    <a:cubicBezTo>
                      <a:pt x="8979" y="1"/>
                      <a:pt x="8909" y="58"/>
                      <a:pt x="8891" y="143"/>
                    </a:cubicBezTo>
                    <a:cubicBezTo>
                      <a:pt x="8861" y="298"/>
                      <a:pt x="5949" y="15984"/>
                      <a:pt x="139" y="17915"/>
                    </a:cubicBezTo>
                    <a:cubicBezTo>
                      <a:pt x="49" y="17949"/>
                      <a:pt x="0" y="18044"/>
                      <a:pt x="30" y="18134"/>
                    </a:cubicBezTo>
                    <a:cubicBezTo>
                      <a:pt x="55" y="18210"/>
                      <a:pt x="120" y="18254"/>
                      <a:pt x="195" y="18254"/>
                    </a:cubicBezTo>
                    <a:cubicBezTo>
                      <a:pt x="215" y="18254"/>
                      <a:pt x="230" y="18250"/>
                      <a:pt x="250" y="18245"/>
                    </a:cubicBezTo>
                    <a:cubicBezTo>
                      <a:pt x="6254" y="16243"/>
                      <a:pt x="9115" y="859"/>
                      <a:pt x="9230" y="203"/>
                    </a:cubicBezTo>
                    <a:cubicBezTo>
                      <a:pt x="9251" y="109"/>
                      <a:pt x="9186" y="19"/>
                      <a:pt x="9091" y="3"/>
                    </a:cubicBezTo>
                    <a:cubicBezTo>
                      <a:pt x="9082" y="1"/>
                      <a:pt x="9072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214725" y="3394050"/>
                <a:ext cx="489975" cy="1279875"/>
              </a:xfrm>
              <a:custGeom>
                <a:rect b="b" l="l" r="r" t="t"/>
                <a:pathLst>
                  <a:path extrusionOk="0" h="51195" w="19599">
                    <a:moveTo>
                      <a:pt x="19296" y="1"/>
                    </a:moveTo>
                    <a:cubicBezTo>
                      <a:pt x="19289" y="1"/>
                      <a:pt x="19281" y="2"/>
                      <a:pt x="19273" y="3"/>
                    </a:cubicBezTo>
                    <a:cubicBezTo>
                      <a:pt x="16216" y="148"/>
                      <a:pt x="13459" y="2049"/>
                      <a:pt x="12258" y="4841"/>
                    </a:cubicBezTo>
                    <a:cubicBezTo>
                      <a:pt x="10558" y="8788"/>
                      <a:pt x="7700" y="14512"/>
                      <a:pt x="3763" y="19375"/>
                    </a:cubicBezTo>
                    <a:cubicBezTo>
                      <a:pt x="386" y="23538"/>
                      <a:pt x="1" y="30962"/>
                      <a:pt x="2807" y="37846"/>
                    </a:cubicBezTo>
                    <a:cubicBezTo>
                      <a:pt x="5910" y="45461"/>
                      <a:pt x="11953" y="50329"/>
                      <a:pt x="19393" y="51195"/>
                    </a:cubicBezTo>
                    <a:lnTo>
                      <a:pt x="19413" y="51195"/>
                    </a:lnTo>
                    <a:cubicBezTo>
                      <a:pt x="19503" y="51195"/>
                      <a:pt x="19578" y="51130"/>
                      <a:pt x="19587" y="51045"/>
                    </a:cubicBezTo>
                    <a:cubicBezTo>
                      <a:pt x="19598" y="50950"/>
                      <a:pt x="19527" y="50860"/>
                      <a:pt x="19433" y="50850"/>
                    </a:cubicBezTo>
                    <a:cubicBezTo>
                      <a:pt x="12123" y="49999"/>
                      <a:pt x="6180" y="45211"/>
                      <a:pt x="3127" y="37716"/>
                    </a:cubicBezTo>
                    <a:cubicBezTo>
                      <a:pt x="366" y="30942"/>
                      <a:pt x="731" y="23658"/>
                      <a:pt x="4028" y="19590"/>
                    </a:cubicBezTo>
                    <a:cubicBezTo>
                      <a:pt x="7995" y="14701"/>
                      <a:pt x="10867" y="8944"/>
                      <a:pt x="12574" y="4981"/>
                    </a:cubicBezTo>
                    <a:cubicBezTo>
                      <a:pt x="13729" y="2303"/>
                      <a:pt x="16361" y="488"/>
                      <a:pt x="19293" y="347"/>
                    </a:cubicBezTo>
                    <a:cubicBezTo>
                      <a:pt x="19388" y="343"/>
                      <a:pt x="19458" y="262"/>
                      <a:pt x="19453" y="167"/>
                    </a:cubicBezTo>
                    <a:cubicBezTo>
                      <a:pt x="19453" y="80"/>
                      <a:pt x="19385" y="1"/>
                      <a:pt x="19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25"/>
            <p:cNvGrpSpPr/>
            <p:nvPr/>
          </p:nvGrpSpPr>
          <p:grpSpPr>
            <a:xfrm>
              <a:off x="6031216" y="3843573"/>
              <a:ext cx="88494" cy="159635"/>
              <a:chOff x="7576025" y="3427025"/>
              <a:chExt cx="147000" cy="265175"/>
            </a:xfrm>
          </p:grpSpPr>
          <p:sp>
            <p:nvSpPr>
              <p:cNvPr id="182" name="Google Shape;182;p25"/>
              <p:cNvSpPr/>
              <p:nvPr/>
            </p:nvSpPr>
            <p:spPr>
              <a:xfrm>
                <a:off x="7620575" y="3506825"/>
                <a:ext cx="57825" cy="185375"/>
              </a:xfrm>
              <a:custGeom>
                <a:rect b="b" l="l" r="r" t="t"/>
                <a:pathLst>
                  <a:path extrusionOk="0" h="7415" w="2313">
                    <a:moveTo>
                      <a:pt x="1156" y="0"/>
                    </a:moveTo>
                    <a:cubicBezTo>
                      <a:pt x="1156" y="0"/>
                      <a:pt x="1" y="3468"/>
                      <a:pt x="1" y="4868"/>
                    </a:cubicBezTo>
                    <a:cubicBezTo>
                      <a:pt x="1" y="6274"/>
                      <a:pt x="521" y="7415"/>
                      <a:pt x="1156" y="7415"/>
                    </a:cubicBezTo>
                    <a:cubicBezTo>
                      <a:pt x="1791" y="7415"/>
                      <a:pt x="2312" y="6274"/>
                      <a:pt x="2312" y="4868"/>
                    </a:cubicBezTo>
                    <a:cubicBezTo>
                      <a:pt x="2312" y="3468"/>
                      <a:pt x="1156" y="0"/>
                      <a:pt x="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7645075" y="3427025"/>
                <a:ext cx="8800" cy="112200"/>
              </a:xfrm>
              <a:custGeom>
                <a:rect b="b" l="l" r="r" t="t"/>
                <a:pathLst>
                  <a:path extrusionOk="0" h="4488" w="352">
                    <a:moveTo>
                      <a:pt x="176" y="0"/>
                    </a:moveTo>
                    <a:cubicBezTo>
                      <a:pt x="81" y="0"/>
                      <a:pt x="1" y="75"/>
                      <a:pt x="1" y="176"/>
                    </a:cubicBezTo>
                    <a:lnTo>
                      <a:pt x="1" y="4318"/>
                    </a:lnTo>
                    <a:cubicBezTo>
                      <a:pt x="1" y="4413"/>
                      <a:pt x="81" y="4488"/>
                      <a:pt x="176" y="4488"/>
                    </a:cubicBezTo>
                    <a:cubicBezTo>
                      <a:pt x="271" y="4488"/>
                      <a:pt x="351" y="4413"/>
                      <a:pt x="351" y="4318"/>
                    </a:cubicBezTo>
                    <a:lnTo>
                      <a:pt x="351" y="176"/>
                    </a:lnTo>
                    <a:cubicBezTo>
                      <a:pt x="351" y="75"/>
                      <a:pt x="271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7620575" y="3506825"/>
                <a:ext cx="57825" cy="185375"/>
              </a:xfrm>
              <a:custGeom>
                <a:rect b="b" l="l" r="r" t="t"/>
                <a:pathLst>
                  <a:path extrusionOk="0" h="7415" w="2313">
                    <a:moveTo>
                      <a:pt x="1156" y="0"/>
                    </a:moveTo>
                    <a:cubicBezTo>
                      <a:pt x="1156" y="0"/>
                      <a:pt x="1" y="3468"/>
                      <a:pt x="1" y="4868"/>
                    </a:cubicBezTo>
                    <a:cubicBezTo>
                      <a:pt x="1" y="6274"/>
                      <a:pt x="521" y="7415"/>
                      <a:pt x="1156" y="7415"/>
                    </a:cubicBezTo>
                    <a:cubicBezTo>
                      <a:pt x="1791" y="7415"/>
                      <a:pt x="2312" y="6274"/>
                      <a:pt x="2312" y="4868"/>
                    </a:cubicBezTo>
                    <a:cubicBezTo>
                      <a:pt x="2312" y="3468"/>
                      <a:pt x="1156" y="0"/>
                      <a:pt x="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5"/>
              <p:cNvSpPr/>
              <p:nvPr/>
            </p:nvSpPr>
            <p:spPr>
              <a:xfrm>
                <a:off x="7649450" y="3506825"/>
                <a:ext cx="73575" cy="112125"/>
              </a:xfrm>
              <a:custGeom>
                <a:rect b="b" l="l" r="r" t="t"/>
                <a:pathLst>
                  <a:path extrusionOk="0" h="4485" w="294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506" y="2472"/>
                      <a:pt x="992" y="3307"/>
                    </a:cubicBezTo>
                    <a:cubicBezTo>
                      <a:pt x="1400" y="4014"/>
                      <a:pt x="1961" y="4485"/>
                      <a:pt x="2355" y="4485"/>
                    </a:cubicBezTo>
                    <a:cubicBezTo>
                      <a:pt x="2429" y="4485"/>
                      <a:pt x="2497" y="4468"/>
                      <a:pt x="2557" y="4433"/>
                    </a:cubicBezTo>
                    <a:cubicBezTo>
                      <a:pt x="2943" y="4214"/>
                      <a:pt x="2858" y="3353"/>
                      <a:pt x="2372" y="2512"/>
                    </a:cubicBezTo>
                    <a:cubicBezTo>
                      <a:pt x="1887" y="167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>
                <a:off x="7576025" y="3506825"/>
                <a:ext cx="73450" cy="112125"/>
              </a:xfrm>
              <a:custGeom>
                <a:rect b="b" l="l" r="r" t="t"/>
                <a:pathLst>
                  <a:path extrusionOk="0" h="4485" w="2938">
                    <a:moveTo>
                      <a:pt x="2938" y="0"/>
                    </a:moveTo>
                    <a:cubicBezTo>
                      <a:pt x="2938" y="0"/>
                      <a:pt x="1051" y="1676"/>
                      <a:pt x="566" y="2512"/>
                    </a:cubicBezTo>
                    <a:cubicBezTo>
                      <a:pt x="86" y="3353"/>
                      <a:pt x="1" y="4214"/>
                      <a:pt x="381" y="4433"/>
                    </a:cubicBezTo>
                    <a:cubicBezTo>
                      <a:pt x="442" y="4468"/>
                      <a:pt x="510" y="4485"/>
                      <a:pt x="584" y="4485"/>
                    </a:cubicBezTo>
                    <a:cubicBezTo>
                      <a:pt x="978" y="4485"/>
                      <a:pt x="1539" y="4014"/>
                      <a:pt x="1947" y="3307"/>
                    </a:cubicBezTo>
                    <a:cubicBezTo>
                      <a:pt x="2432" y="2472"/>
                      <a:pt x="2938" y="0"/>
                      <a:pt x="2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25"/>
            <p:cNvGrpSpPr/>
            <p:nvPr/>
          </p:nvGrpSpPr>
          <p:grpSpPr>
            <a:xfrm>
              <a:off x="5298391" y="3843573"/>
              <a:ext cx="88494" cy="159635"/>
              <a:chOff x="7576025" y="3427025"/>
              <a:chExt cx="147000" cy="265175"/>
            </a:xfrm>
          </p:grpSpPr>
          <p:sp>
            <p:nvSpPr>
              <p:cNvPr id="188" name="Google Shape;188;p25"/>
              <p:cNvSpPr/>
              <p:nvPr/>
            </p:nvSpPr>
            <p:spPr>
              <a:xfrm>
                <a:off x="7620575" y="3506825"/>
                <a:ext cx="57825" cy="185375"/>
              </a:xfrm>
              <a:custGeom>
                <a:rect b="b" l="l" r="r" t="t"/>
                <a:pathLst>
                  <a:path extrusionOk="0" h="7415" w="2313">
                    <a:moveTo>
                      <a:pt x="1156" y="0"/>
                    </a:moveTo>
                    <a:cubicBezTo>
                      <a:pt x="1156" y="0"/>
                      <a:pt x="1" y="3468"/>
                      <a:pt x="1" y="4868"/>
                    </a:cubicBezTo>
                    <a:cubicBezTo>
                      <a:pt x="1" y="6274"/>
                      <a:pt x="521" y="7415"/>
                      <a:pt x="1156" y="7415"/>
                    </a:cubicBezTo>
                    <a:cubicBezTo>
                      <a:pt x="1791" y="7415"/>
                      <a:pt x="2312" y="6274"/>
                      <a:pt x="2312" y="4868"/>
                    </a:cubicBezTo>
                    <a:cubicBezTo>
                      <a:pt x="2312" y="3468"/>
                      <a:pt x="1156" y="0"/>
                      <a:pt x="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7645075" y="3427025"/>
                <a:ext cx="8800" cy="112200"/>
              </a:xfrm>
              <a:custGeom>
                <a:rect b="b" l="l" r="r" t="t"/>
                <a:pathLst>
                  <a:path extrusionOk="0" h="4488" w="352">
                    <a:moveTo>
                      <a:pt x="176" y="0"/>
                    </a:moveTo>
                    <a:cubicBezTo>
                      <a:pt x="81" y="0"/>
                      <a:pt x="1" y="75"/>
                      <a:pt x="1" y="176"/>
                    </a:cubicBezTo>
                    <a:lnTo>
                      <a:pt x="1" y="4318"/>
                    </a:lnTo>
                    <a:cubicBezTo>
                      <a:pt x="1" y="4413"/>
                      <a:pt x="81" y="4488"/>
                      <a:pt x="176" y="4488"/>
                    </a:cubicBezTo>
                    <a:cubicBezTo>
                      <a:pt x="271" y="4488"/>
                      <a:pt x="351" y="4413"/>
                      <a:pt x="351" y="4318"/>
                    </a:cubicBezTo>
                    <a:lnTo>
                      <a:pt x="351" y="176"/>
                    </a:lnTo>
                    <a:cubicBezTo>
                      <a:pt x="351" y="75"/>
                      <a:pt x="271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7620575" y="3506825"/>
                <a:ext cx="57825" cy="185375"/>
              </a:xfrm>
              <a:custGeom>
                <a:rect b="b" l="l" r="r" t="t"/>
                <a:pathLst>
                  <a:path extrusionOk="0" h="7415" w="2313">
                    <a:moveTo>
                      <a:pt x="1156" y="0"/>
                    </a:moveTo>
                    <a:cubicBezTo>
                      <a:pt x="1156" y="0"/>
                      <a:pt x="1" y="3468"/>
                      <a:pt x="1" y="4868"/>
                    </a:cubicBezTo>
                    <a:cubicBezTo>
                      <a:pt x="1" y="6274"/>
                      <a:pt x="521" y="7415"/>
                      <a:pt x="1156" y="7415"/>
                    </a:cubicBezTo>
                    <a:cubicBezTo>
                      <a:pt x="1791" y="7415"/>
                      <a:pt x="2312" y="6274"/>
                      <a:pt x="2312" y="4868"/>
                    </a:cubicBezTo>
                    <a:cubicBezTo>
                      <a:pt x="2312" y="3468"/>
                      <a:pt x="1156" y="0"/>
                      <a:pt x="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7649450" y="3506825"/>
                <a:ext cx="73575" cy="112125"/>
              </a:xfrm>
              <a:custGeom>
                <a:rect b="b" l="l" r="r" t="t"/>
                <a:pathLst>
                  <a:path extrusionOk="0" h="4485" w="294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506" y="2472"/>
                      <a:pt x="992" y="3307"/>
                    </a:cubicBezTo>
                    <a:cubicBezTo>
                      <a:pt x="1400" y="4014"/>
                      <a:pt x="1961" y="4485"/>
                      <a:pt x="2355" y="4485"/>
                    </a:cubicBezTo>
                    <a:cubicBezTo>
                      <a:pt x="2429" y="4485"/>
                      <a:pt x="2497" y="4468"/>
                      <a:pt x="2557" y="4433"/>
                    </a:cubicBezTo>
                    <a:cubicBezTo>
                      <a:pt x="2943" y="4214"/>
                      <a:pt x="2858" y="3353"/>
                      <a:pt x="2372" y="2512"/>
                    </a:cubicBezTo>
                    <a:cubicBezTo>
                      <a:pt x="1887" y="167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7576025" y="3506825"/>
                <a:ext cx="73450" cy="112125"/>
              </a:xfrm>
              <a:custGeom>
                <a:rect b="b" l="l" r="r" t="t"/>
                <a:pathLst>
                  <a:path extrusionOk="0" h="4485" w="2938">
                    <a:moveTo>
                      <a:pt x="2938" y="0"/>
                    </a:moveTo>
                    <a:cubicBezTo>
                      <a:pt x="2938" y="0"/>
                      <a:pt x="1051" y="1676"/>
                      <a:pt x="566" y="2512"/>
                    </a:cubicBezTo>
                    <a:cubicBezTo>
                      <a:pt x="86" y="3353"/>
                      <a:pt x="1" y="4214"/>
                      <a:pt x="381" y="4433"/>
                    </a:cubicBezTo>
                    <a:cubicBezTo>
                      <a:pt x="442" y="4468"/>
                      <a:pt x="510" y="4485"/>
                      <a:pt x="584" y="4485"/>
                    </a:cubicBezTo>
                    <a:cubicBezTo>
                      <a:pt x="978" y="4485"/>
                      <a:pt x="1539" y="4014"/>
                      <a:pt x="1947" y="3307"/>
                    </a:cubicBezTo>
                    <a:cubicBezTo>
                      <a:pt x="2432" y="2472"/>
                      <a:pt x="2938" y="0"/>
                      <a:pt x="2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" name="Google Shape;193;p25"/>
          <p:cNvGrpSpPr/>
          <p:nvPr/>
        </p:nvGrpSpPr>
        <p:grpSpPr>
          <a:xfrm>
            <a:off x="6715709" y="1074826"/>
            <a:ext cx="985294" cy="1360587"/>
            <a:chOff x="2155159" y="3101801"/>
            <a:chExt cx="985294" cy="1360587"/>
          </a:xfrm>
        </p:grpSpPr>
        <p:grpSp>
          <p:nvGrpSpPr>
            <p:cNvPr id="194" name="Google Shape;194;p25"/>
            <p:cNvGrpSpPr/>
            <p:nvPr/>
          </p:nvGrpSpPr>
          <p:grpSpPr>
            <a:xfrm>
              <a:off x="2155159" y="3101801"/>
              <a:ext cx="985294" cy="1360587"/>
              <a:chOff x="2155159" y="3101801"/>
              <a:chExt cx="985294" cy="1360587"/>
            </a:xfrm>
          </p:grpSpPr>
          <p:sp>
            <p:nvSpPr>
              <p:cNvPr id="195" name="Google Shape;195;p25"/>
              <p:cNvSpPr/>
              <p:nvPr/>
            </p:nvSpPr>
            <p:spPr>
              <a:xfrm>
                <a:off x="2304060" y="3237367"/>
                <a:ext cx="685980" cy="826809"/>
              </a:xfrm>
              <a:custGeom>
                <a:rect b="b" l="l" r="r" t="t"/>
                <a:pathLst>
                  <a:path extrusionOk="0" h="44608" w="37010">
                    <a:moveTo>
                      <a:pt x="18507" y="0"/>
                    </a:moveTo>
                    <a:cubicBezTo>
                      <a:pt x="8286" y="0"/>
                      <a:pt x="1" y="8929"/>
                      <a:pt x="1" y="19948"/>
                    </a:cubicBezTo>
                    <a:cubicBezTo>
                      <a:pt x="1" y="36591"/>
                      <a:pt x="8286" y="44608"/>
                      <a:pt x="18507" y="44608"/>
                    </a:cubicBezTo>
                    <a:cubicBezTo>
                      <a:pt x="28725" y="44608"/>
                      <a:pt x="37009" y="37481"/>
                      <a:pt x="37009" y="19948"/>
                    </a:cubicBezTo>
                    <a:cubicBezTo>
                      <a:pt x="37009" y="8929"/>
                      <a:pt x="28725" y="0"/>
                      <a:pt x="18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2529357" y="3907294"/>
                <a:ext cx="235450" cy="466433"/>
              </a:xfrm>
              <a:custGeom>
                <a:rect b="b" l="l" r="r" t="t"/>
                <a:pathLst>
                  <a:path extrusionOk="0" h="25165" w="12703">
                    <a:moveTo>
                      <a:pt x="0" y="0"/>
                    </a:moveTo>
                    <a:lnTo>
                      <a:pt x="0" y="25164"/>
                    </a:lnTo>
                    <a:lnTo>
                      <a:pt x="12702" y="25164"/>
                    </a:lnTo>
                    <a:lnTo>
                      <a:pt x="12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2292977" y="4107424"/>
                <a:ext cx="718620" cy="354964"/>
              </a:xfrm>
              <a:custGeom>
                <a:rect b="b" l="l" r="r" t="t"/>
                <a:pathLst>
                  <a:path extrusionOk="0" h="19151" w="38771">
                    <a:moveTo>
                      <a:pt x="19101" y="0"/>
                    </a:moveTo>
                    <a:cubicBezTo>
                      <a:pt x="8702" y="0"/>
                      <a:pt x="0" y="13361"/>
                      <a:pt x="0" y="18943"/>
                    </a:cubicBezTo>
                    <a:lnTo>
                      <a:pt x="19101" y="19151"/>
                    </a:lnTo>
                    <a:lnTo>
                      <a:pt x="38206" y="19151"/>
                    </a:lnTo>
                    <a:cubicBezTo>
                      <a:pt x="38771" y="14366"/>
                      <a:pt x="29583" y="0"/>
                      <a:pt x="19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2476851" y="3564732"/>
                <a:ext cx="34475" cy="70211"/>
              </a:xfrm>
              <a:custGeom>
                <a:rect b="b" l="l" r="r" t="t"/>
                <a:pathLst>
                  <a:path extrusionOk="0" h="3788" w="1860">
                    <a:moveTo>
                      <a:pt x="927" y="0"/>
                    </a:moveTo>
                    <a:cubicBezTo>
                      <a:pt x="418" y="0"/>
                      <a:pt x="1" y="848"/>
                      <a:pt x="1" y="1896"/>
                    </a:cubicBezTo>
                    <a:cubicBezTo>
                      <a:pt x="1" y="2940"/>
                      <a:pt x="418" y="3788"/>
                      <a:pt x="927" y="3788"/>
                    </a:cubicBezTo>
                    <a:cubicBezTo>
                      <a:pt x="1443" y="3788"/>
                      <a:pt x="1860" y="2940"/>
                      <a:pt x="1860" y="1896"/>
                    </a:cubicBezTo>
                    <a:cubicBezTo>
                      <a:pt x="1860" y="848"/>
                      <a:pt x="1443" y="0"/>
                      <a:pt x="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2762031" y="3564732"/>
                <a:ext cx="34475" cy="70211"/>
              </a:xfrm>
              <a:custGeom>
                <a:rect b="b" l="l" r="r" t="t"/>
                <a:pathLst>
                  <a:path extrusionOk="0" h="3788" w="1860">
                    <a:moveTo>
                      <a:pt x="933" y="0"/>
                    </a:moveTo>
                    <a:cubicBezTo>
                      <a:pt x="417" y="0"/>
                      <a:pt x="0" y="848"/>
                      <a:pt x="0" y="1896"/>
                    </a:cubicBezTo>
                    <a:cubicBezTo>
                      <a:pt x="0" y="2940"/>
                      <a:pt x="417" y="3788"/>
                      <a:pt x="933" y="3788"/>
                    </a:cubicBezTo>
                    <a:cubicBezTo>
                      <a:pt x="1447" y="3788"/>
                      <a:pt x="1859" y="2940"/>
                      <a:pt x="1859" y="1896"/>
                    </a:cubicBezTo>
                    <a:cubicBezTo>
                      <a:pt x="1859" y="848"/>
                      <a:pt x="1447" y="0"/>
                      <a:pt x="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2421416" y="3475139"/>
                <a:ext cx="119643" cy="64001"/>
              </a:xfrm>
              <a:custGeom>
                <a:rect b="b" l="l" r="r" t="t"/>
                <a:pathLst>
                  <a:path extrusionOk="0" h="3453" w="6455">
                    <a:moveTo>
                      <a:pt x="4845" y="1"/>
                    </a:moveTo>
                    <a:cubicBezTo>
                      <a:pt x="2884" y="1"/>
                      <a:pt x="912" y="1171"/>
                      <a:pt x="1" y="3054"/>
                    </a:cubicBezTo>
                    <a:lnTo>
                      <a:pt x="831" y="3452"/>
                    </a:lnTo>
                    <a:cubicBezTo>
                      <a:pt x="1587" y="1893"/>
                      <a:pt x="3216" y="918"/>
                      <a:pt x="4829" y="918"/>
                    </a:cubicBezTo>
                    <a:cubicBezTo>
                      <a:pt x="5273" y="918"/>
                      <a:pt x="5716" y="992"/>
                      <a:pt x="6139" y="1148"/>
                    </a:cubicBezTo>
                    <a:lnTo>
                      <a:pt x="6454" y="281"/>
                    </a:lnTo>
                    <a:cubicBezTo>
                      <a:pt x="5934" y="91"/>
                      <a:pt x="5390" y="1"/>
                      <a:pt x="4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2719923" y="3464741"/>
                <a:ext cx="140347" cy="84890"/>
              </a:xfrm>
              <a:custGeom>
                <a:rect b="b" l="l" r="r" t="t"/>
                <a:pathLst>
                  <a:path extrusionOk="0" h="4580" w="7572">
                    <a:moveTo>
                      <a:pt x="2233" y="0"/>
                    </a:moveTo>
                    <a:cubicBezTo>
                      <a:pt x="1468" y="0"/>
                      <a:pt x="702" y="167"/>
                      <a:pt x="0" y="500"/>
                    </a:cubicBezTo>
                    <a:lnTo>
                      <a:pt x="395" y="1330"/>
                    </a:lnTo>
                    <a:cubicBezTo>
                      <a:pt x="972" y="1055"/>
                      <a:pt x="1600" y="919"/>
                      <a:pt x="2229" y="919"/>
                    </a:cubicBezTo>
                    <a:cubicBezTo>
                      <a:pt x="2909" y="919"/>
                      <a:pt x="3589" y="1079"/>
                      <a:pt x="4206" y="1394"/>
                    </a:cubicBezTo>
                    <a:cubicBezTo>
                      <a:pt x="5402" y="2006"/>
                      <a:pt x="6324" y="3198"/>
                      <a:pt x="6682" y="4580"/>
                    </a:cubicBezTo>
                    <a:lnTo>
                      <a:pt x="7572" y="4352"/>
                    </a:lnTo>
                    <a:cubicBezTo>
                      <a:pt x="7154" y="2716"/>
                      <a:pt x="6051" y="1306"/>
                      <a:pt x="4623" y="574"/>
                    </a:cubicBezTo>
                    <a:cubicBezTo>
                      <a:pt x="3879" y="192"/>
                      <a:pt x="3056" y="0"/>
                      <a:pt x="2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2268100" y="3101801"/>
                <a:ext cx="766235" cy="597806"/>
              </a:xfrm>
              <a:custGeom>
                <a:rect b="b" l="l" r="r" t="t"/>
                <a:pathLst>
                  <a:path extrusionOk="0" h="31385" w="37970">
                    <a:moveTo>
                      <a:pt x="19878" y="1376"/>
                    </a:moveTo>
                    <a:lnTo>
                      <a:pt x="21679" y="6683"/>
                    </a:lnTo>
                    <a:cubicBezTo>
                      <a:pt x="21699" y="6739"/>
                      <a:pt x="21739" y="6779"/>
                      <a:pt x="21794" y="6794"/>
                    </a:cubicBezTo>
                    <a:cubicBezTo>
                      <a:pt x="21810" y="6798"/>
                      <a:pt x="21827" y="6801"/>
                      <a:pt x="21843" y="6801"/>
                    </a:cubicBezTo>
                    <a:cubicBezTo>
                      <a:pt x="21883" y="6801"/>
                      <a:pt x="21923" y="6787"/>
                      <a:pt x="21954" y="6759"/>
                    </a:cubicBezTo>
                    <a:cubicBezTo>
                      <a:pt x="23591" y="5393"/>
                      <a:pt x="25887" y="3492"/>
                      <a:pt x="27048" y="2582"/>
                    </a:cubicBezTo>
                    <a:lnTo>
                      <a:pt x="27048" y="2582"/>
                    </a:lnTo>
                    <a:cubicBezTo>
                      <a:pt x="26097" y="4082"/>
                      <a:pt x="24330" y="7140"/>
                      <a:pt x="24235" y="7299"/>
                    </a:cubicBezTo>
                    <a:cubicBezTo>
                      <a:pt x="24205" y="7350"/>
                      <a:pt x="24205" y="7415"/>
                      <a:pt x="24235" y="7470"/>
                    </a:cubicBezTo>
                    <a:cubicBezTo>
                      <a:pt x="24270" y="7524"/>
                      <a:pt x="24326" y="7554"/>
                      <a:pt x="24386" y="7554"/>
                    </a:cubicBezTo>
                    <a:lnTo>
                      <a:pt x="24390" y="7554"/>
                    </a:lnTo>
                    <a:cubicBezTo>
                      <a:pt x="26287" y="7546"/>
                      <a:pt x="28821" y="7534"/>
                      <a:pt x="30431" y="7534"/>
                    </a:cubicBezTo>
                    <a:cubicBezTo>
                      <a:pt x="30686" y="7534"/>
                      <a:pt x="30918" y="7534"/>
                      <a:pt x="31121" y="7535"/>
                    </a:cubicBezTo>
                    <a:cubicBezTo>
                      <a:pt x="30200" y="8015"/>
                      <a:pt x="28994" y="8875"/>
                      <a:pt x="28809" y="9001"/>
                    </a:cubicBezTo>
                    <a:cubicBezTo>
                      <a:pt x="28759" y="9040"/>
                      <a:pt x="28729" y="9105"/>
                      <a:pt x="28738" y="9170"/>
                    </a:cubicBezTo>
                    <a:cubicBezTo>
                      <a:pt x="28749" y="9235"/>
                      <a:pt x="28798" y="9290"/>
                      <a:pt x="28858" y="9311"/>
                    </a:cubicBezTo>
                    <a:lnTo>
                      <a:pt x="36629" y="11687"/>
                    </a:lnTo>
                    <a:lnTo>
                      <a:pt x="34543" y="11687"/>
                    </a:lnTo>
                    <a:cubicBezTo>
                      <a:pt x="34477" y="11687"/>
                      <a:pt x="34423" y="11722"/>
                      <a:pt x="34393" y="11777"/>
                    </a:cubicBezTo>
                    <a:cubicBezTo>
                      <a:pt x="34363" y="11832"/>
                      <a:pt x="34363" y="11897"/>
                      <a:pt x="34398" y="11952"/>
                    </a:cubicBezTo>
                    <a:lnTo>
                      <a:pt x="36734" y="15705"/>
                    </a:lnTo>
                    <a:lnTo>
                      <a:pt x="35563" y="30849"/>
                    </a:lnTo>
                    <a:lnTo>
                      <a:pt x="34717" y="31005"/>
                    </a:lnTo>
                    <a:lnTo>
                      <a:pt x="34717" y="19372"/>
                    </a:lnTo>
                    <a:cubicBezTo>
                      <a:pt x="34717" y="19307"/>
                      <a:pt x="34677" y="19247"/>
                      <a:pt x="34622" y="19217"/>
                    </a:cubicBezTo>
                    <a:lnTo>
                      <a:pt x="33001" y="18411"/>
                    </a:lnTo>
                    <a:cubicBezTo>
                      <a:pt x="32976" y="18397"/>
                      <a:pt x="32952" y="18391"/>
                      <a:pt x="32922" y="18391"/>
                    </a:cubicBezTo>
                    <a:cubicBezTo>
                      <a:pt x="32892" y="18391"/>
                      <a:pt x="32862" y="18402"/>
                      <a:pt x="32832" y="18416"/>
                    </a:cubicBezTo>
                    <a:cubicBezTo>
                      <a:pt x="32781" y="18451"/>
                      <a:pt x="32751" y="18506"/>
                      <a:pt x="32751" y="18566"/>
                    </a:cubicBezTo>
                    <a:lnTo>
                      <a:pt x="32751" y="21228"/>
                    </a:lnTo>
                    <a:lnTo>
                      <a:pt x="29054" y="15965"/>
                    </a:lnTo>
                    <a:cubicBezTo>
                      <a:pt x="29019" y="15920"/>
                      <a:pt x="28969" y="15894"/>
                      <a:pt x="28914" y="15890"/>
                    </a:cubicBezTo>
                    <a:cubicBezTo>
                      <a:pt x="28854" y="15894"/>
                      <a:pt x="28803" y="15920"/>
                      <a:pt x="28768" y="15965"/>
                    </a:cubicBezTo>
                    <a:lnTo>
                      <a:pt x="27662" y="17501"/>
                    </a:lnTo>
                    <a:lnTo>
                      <a:pt x="23300" y="12608"/>
                    </a:lnTo>
                    <a:cubicBezTo>
                      <a:pt x="23267" y="12569"/>
                      <a:pt x="23221" y="12549"/>
                      <a:pt x="23173" y="12549"/>
                    </a:cubicBezTo>
                    <a:cubicBezTo>
                      <a:pt x="23146" y="12549"/>
                      <a:pt x="23120" y="12555"/>
                      <a:pt x="23095" y="12567"/>
                    </a:cubicBezTo>
                    <a:lnTo>
                      <a:pt x="17317" y="15329"/>
                    </a:lnTo>
                    <a:lnTo>
                      <a:pt x="18417" y="11913"/>
                    </a:lnTo>
                    <a:cubicBezTo>
                      <a:pt x="18437" y="11847"/>
                      <a:pt x="18417" y="11772"/>
                      <a:pt x="18363" y="11727"/>
                    </a:cubicBezTo>
                    <a:cubicBezTo>
                      <a:pt x="18332" y="11699"/>
                      <a:pt x="18291" y="11685"/>
                      <a:pt x="18251" y="11685"/>
                    </a:cubicBezTo>
                    <a:cubicBezTo>
                      <a:pt x="18225" y="11685"/>
                      <a:pt x="18200" y="11691"/>
                      <a:pt x="18176" y="11703"/>
                    </a:cubicBezTo>
                    <a:lnTo>
                      <a:pt x="10247" y="15580"/>
                    </a:lnTo>
                    <a:cubicBezTo>
                      <a:pt x="11068" y="14499"/>
                      <a:pt x="12023" y="13107"/>
                      <a:pt x="11812" y="12703"/>
                    </a:cubicBezTo>
                    <a:cubicBezTo>
                      <a:pt x="11789" y="12658"/>
                      <a:pt x="11716" y="12548"/>
                      <a:pt x="11530" y="12548"/>
                    </a:cubicBezTo>
                    <a:cubicBezTo>
                      <a:pt x="11526" y="12548"/>
                      <a:pt x="11522" y="12548"/>
                      <a:pt x="11518" y="12548"/>
                    </a:cubicBezTo>
                    <a:cubicBezTo>
                      <a:pt x="10773" y="12583"/>
                      <a:pt x="6344" y="14779"/>
                      <a:pt x="5099" y="15400"/>
                    </a:cubicBezTo>
                    <a:cubicBezTo>
                      <a:pt x="5233" y="13298"/>
                      <a:pt x="5164" y="13288"/>
                      <a:pt x="4988" y="13263"/>
                    </a:cubicBezTo>
                    <a:cubicBezTo>
                      <a:pt x="4978" y="13262"/>
                      <a:pt x="4968" y="13261"/>
                      <a:pt x="4958" y="13261"/>
                    </a:cubicBezTo>
                    <a:cubicBezTo>
                      <a:pt x="4811" y="13261"/>
                      <a:pt x="4762" y="13435"/>
                      <a:pt x="4739" y="13543"/>
                    </a:cubicBezTo>
                    <a:cubicBezTo>
                      <a:pt x="4623" y="14044"/>
                      <a:pt x="2476" y="15820"/>
                      <a:pt x="786" y="17111"/>
                    </a:cubicBezTo>
                    <a:cubicBezTo>
                      <a:pt x="2097" y="14939"/>
                      <a:pt x="6019" y="8785"/>
                      <a:pt x="8581" y="8454"/>
                    </a:cubicBezTo>
                    <a:cubicBezTo>
                      <a:pt x="8646" y="8445"/>
                      <a:pt x="8701" y="8400"/>
                      <a:pt x="8720" y="8340"/>
                    </a:cubicBezTo>
                    <a:cubicBezTo>
                      <a:pt x="8746" y="8280"/>
                      <a:pt x="8731" y="8209"/>
                      <a:pt x="8686" y="8165"/>
                    </a:cubicBezTo>
                    <a:cubicBezTo>
                      <a:pt x="7670" y="7059"/>
                      <a:pt x="6210" y="6419"/>
                      <a:pt x="5249" y="5993"/>
                    </a:cubicBezTo>
                    <a:cubicBezTo>
                      <a:pt x="4889" y="5838"/>
                      <a:pt x="4458" y="5648"/>
                      <a:pt x="4288" y="5523"/>
                    </a:cubicBezTo>
                    <a:cubicBezTo>
                      <a:pt x="5132" y="5203"/>
                      <a:pt x="9940" y="4858"/>
                      <a:pt x="12491" y="4858"/>
                    </a:cubicBezTo>
                    <a:cubicBezTo>
                      <a:pt x="13330" y="4858"/>
                      <a:pt x="13924" y="4895"/>
                      <a:pt x="14054" y="4983"/>
                    </a:cubicBezTo>
                    <a:cubicBezTo>
                      <a:pt x="14086" y="5011"/>
                      <a:pt x="14156" y="5073"/>
                      <a:pt x="14242" y="5073"/>
                    </a:cubicBezTo>
                    <a:cubicBezTo>
                      <a:pt x="14262" y="5073"/>
                      <a:pt x="14283" y="5070"/>
                      <a:pt x="14304" y="5062"/>
                    </a:cubicBezTo>
                    <a:cubicBezTo>
                      <a:pt x="14364" y="5038"/>
                      <a:pt x="14419" y="4972"/>
                      <a:pt x="14430" y="4907"/>
                    </a:cubicBezTo>
                    <a:cubicBezTo>
                      <a:pt x="14465" y="4618"/>
                      <a:pt x="13373" y="2887"/>
                      <a:pt x="12424" y="1781"/>
                    </a:cubicBezTo>
                    <a:lnTo>
                      <a:pt x="12424" y="1781"/>
                    </a:lnTo>
                    <a:cubicBezTo>
                      <a:pt x="14419" y="2942"/>
                      <a:pt x="18597" y="5563"/>
                      <a:pt x="19518" y="6734"/>
                    </a:cubicBezTo>
                    <a:cubicBezTo>
                      <a:pt x="19553" y="6780"/>
                      <a:pt x="19627" y="6812"/>
                      <a:pt x="19691" y="6812"/>
                    </a:cubicBezTo>
                    <a:cubicBezTo>
                      <a:pt x="19710" y="6812"/>
                      <a:pt x="19728" y="6809"/>
                      <a:pt x="19743" y="6803"/>
                    </a:cubicBezTo>
                    <a:cubicBezTo>
                      <a:pt x="19873" y="6754"/>
                      <a:pt x="20093" y="6679"/>
                      <a:pt x="19878" y="1376"/>
                    </a:cubicBezTo>
                    <a:close/>
                    <a:moveTo>
                      <a:pt x="19655" y="0"/>
                    </a:moveTo>
                    <a:cubicBezTo>
                      <a:pt x="19643" y="0"/>
                      <a:pt x="19630" y="2"/>
                      <a:pt x="19617" y="5"/>
                    </a:cubicBezTo>
                    <a:cubicBezTo>
                      <a:pt x="19533" y="19"/>
                      <a:pt x="19473" y="95"/>
                      <a:pt x="19478" y="180"/>
                    </a:cubicBezTo>
                    <a:cubicBezTo>
                      <a:pt x="19573" y="2201"/>
                      <a:pt x="19668" y="5362"/>
                      <a:pt x="19587" y="6299"/>
                    </a:cubicBezTo>
                    <a:cubicBezTo>
                      <a:pt x="18038" y="4710"/>
                      <a:pt x="11844" y="879"/>
                      <a:pt x="11386" y="879"/>
                    </a:cubicBezTo>
                    <a:cubicBezTo>
                      <a:pt x="11381" y="879"/>
                      <a:pt x="11377" y="879"/>
                      <a:pt x="11373" y="880"/>
                    </a:cubicBezTo>
                    <a:cubicBezTo>
                      <a:pt x="11308" y="896"/>
                      <a:pt x="11258" y="950"/>
                      <a:pt x="11242" y="1016"/>
                    </a:cubicBezTo>
                    <a:cubicBezTo>
                      <a:pt x="11223" y="1141"/>
                      <a:pt x="11313" y="1201"/>
                      <a:pt x="11428" y="1286"/>
                    </a:cubicBezTo>
                    <a:cubicBezTo>
                      <a:pt x="12239" y="1856"/>
                      <a:pt x="13539" y="3827"/>
                      <a:pt x="13955" y="4602"/>
                    </a:cubicBezTo>
                    <a:cubicBezTo>
                      <a:pt x="13591" y="4530"/>
                      <a:pt x="12984" y="4500"/>
                      <a:pt x="12243" y="4500"/>
                    </a:cubicBezTo>
                    <a:cubicBezTo>
                      <a:pt x="9379" y="4500"/>
                      <a:pt x="4514" y="4960"/>
                      <a:pt x="4013" y="5278"/>
                    </a:cubicBezTo>
                    <a:cubicBezTo>
                      <a:pt x="3853" y="5378"/>
                      <a:pt x="3878" y="5508"/>
                      <a:pt x="3887" y="5549"/>
                    </a:cubicBezTo>
                    <a:cubicBezTo>
                      <a:pt x="3963" y="5798"/>
                      <a:pt x="4338" y="5974"/>
                      <a:pt x="5109" y="6313"/>
                    </a:cubicBezTo>
                    <a:cubicBezTo>
                      <a:pt x="6030" y="6719"/>
                      <a:pt x="7270" y="7260"/>
                      <a:pt x="8216" y="8175"/>
                    </a:cubicBezTo>
                    <a:cubicBezTo>
                      <a:pt x="4954" y="9096"/>
                      <a:pt x="245" y="17330"/>
                      <a:pt x="40" y="17691"/>
                    </a:cubicBezTo>
                    <a:cubicBezTo>
                      <a:pt x="1" y="17760"/>
                      <a:pt x="15" y="17850"/>
                      <a:pt x="81" y="17906"/>
                    </a:cubicBezTo>
                    <a:cubicBezTo>
                      <a:pt x="113" y="17935"/>
                      <a:pt x="153" y="17949"/>
                      <a:pt x="193" y="17949"/>
                    </a:cubicBezTo>
                    <a:cubicBezTo>
                      <a:pt x="229" y="17949"/>
                      <a:pt x="265" y="17937"/>
                      <a:pt x="296" y="17916"/>
                    </a:cubicBezTo>
                    <a:cubicBezTo>
                      <a:pt x="701" y="17610"/>
                      <a:pt x="3868" y="15250"/>
                      <a:pt x="4813" y="14063"/>
                    </a:cubicBezTo>
                    <a:lnTo>
                      <a:pt x="4813" y="14063"/>
                    </a:lnTo>
                    <a:cubicBezTo>
                      <a:pt x="4804" y="14499"/>
                      <a:pt x="4774" y="15109"/>
                      <a:pt x="4734" y="15679"/>
                    </a:cubicBezTo>
                    <a:cubicBezTo>
                      <a:pt x="4728" y="15744"/>
                      <a:pt x="4758" y="15799"/>
                      <a:pt x="4808" y="15834"/>
                    </a:cubicBezTo>
                    <a:cubicBezTo>
                      <a:pt x="4840" y="15854"/>
                      <a:pt x="4874" y="15864"/>
                      <a:pt x="4908" y="15864"/>
                    </a:cubicBezTo>
                    <a:cubicBezTo>
                      <a:pt x="4934" y="15864"/>
                      <a:pt x="4960" y="15858"/>
                      <a:pt x="4984" y="15845"/>
                    </a:cubicBezTo>
                    <a:cubicBezTo>
                      <a:pt x="7260" y="14698"/>
                      <a:pt x="10817" y="12993"/>
                      <a:pt x="11507" y="12897"/>
                    </a:cubicBezTo>
                    <a:lnTo>
                      <a:pt x="11507" y="12897"/>
                    </a:lnTo>
                    <a:cubicBezTo>
                      <a:pt x="11482" y="13273"/>
                      <a:pt x="10477" y="14744"/>
                      <a:pt x="9512" y="15959"/>
                    </a:cubicBezTo>
                    <a:cubicBezTo>
                      <a:pt x="9461" y="16019"/>
                      <a:pt x="9461" y="16109"/>
                      <a:pt x="9517" y="16175"/>
                    </a:cubicBezTo>
                    <a:cubicBezTo>
                      <a:pt x="9550" y="16215"/>
                      <a:pt x="9598" y="16237"/>
                      <a:pt x="9649" y="16237"/>
                    </a:cubicBezTo>
                    <a:cubicBezTo>
                      <a:pt x="9675" y="16237"/>
                      <a:pt x="9701" y="16231"/>
                      <a:pt x="9727" y="16220"/>
                    </a:cubicBezTo>
                    <a:lnTo>
                      <a:pt x="17962" y="12192"/>
                    </a:lnTo>
                    <a:lnTo>
                      <a:pt x="16862" y="15605"/>
                    </a:lnTo>
                    <a:cubicBezTo>
                      <a:pt x="16841" y="15670"/>
                      <a:pt x="16862" y="15744"/>
                      <a:pt x="16916" y="15790"/>
                    </a:cubicBezTo>
                    <a:cubicBezTo>
                      <a:pt x="16947" y="15817"/>
                      <a:pt x="16988" y="15832"/>
                      <a:pt x="17029" y="15832"/>
                    </a:cubicBezTo>
                    <a:cubicBezTo>
                      <a:pt x="17054" y="15832"/>
                      <a:pt x="17079" y="15827"/>
                      <a:pt x="17102" y="15815"/>
                    </a:cubicBezTo>
                    <a:lnTo>
                      <a:pt x="23130" y="12933"/>
                    </a:lnTo>
                    <a:lnTo>
                      <a:pt x="27548" y="17891"/>
                    </a:lnTo>
                    <a:cubicBezTo>
                      <a:pt x="27583" y="17931"/>
                      <a:pt x="27628" y="17946"/>
                      <a:pt x="27688" y="17951"/>
                    </a:cubicBezTo>
                    <a:cubicBezTo>
                      <a:pt x="27743" y="17946"/>
                      <a:pt x="27789" y="17921"/>
                      <a:pt x="27819" y="17876"/>
                    </a:cubicBezTo>
                    <a:lnTo>
                      <a:pt x="28909" y="16365"/>
                    </a:lnTo>
                    <a:lnTo>
                      <a:pt x="32781" y="21873"/>
                    </a:lnTo>
                    <a:cubicBezTo>
                      <a:pt x="32814" y="21922"/>
                      <a:pt x="32868" y="21948"/>
                      <a:pt x="32921" y="21948"/>
                    </a:cubicBezTo>
                    <a:cubicBezTo>
                      <a:pt x="32940" y="21948"/>
                      <a:pt x="32958" y="21945"/>
                      <a:pt x="32976" y="21939"/>
                    </a:cubicBezTo>
                    <a:cubicBezTo>
                      <a:pt x="33047" y="21919"/>
                      <a:pt x="33096" y="21854"/>
                      <a:pt x="33096" y="21773"/>
                    </a:cubicBezTo>
                    <a:lnTo>
                      <a:pt x="33096" y="18847"/>
                    </a:lnTo>
                    <a:lnTo>
                      <a:pt x="34368" y="19482"/>
                    </a:lnTo>
                    <a:lnTo>
                      <a:pt x="34368" y="31209"/>
                    </a:lnTo>
                    <a:cubicBezTo>
                      <a:pt x="34368" y="31259"/>
                      <a:pt x="34393" y="31310"/>
                      <a:pt x="34432" y="31345"/>
                    </a:cubicBezTo>
                    <a:cubicBezTo>
                      <a:pt x="34462" y="31370"/>
                      <a:pt x="34502" y="31384"/>
                      <a:pt x="34543" y="31384"/>
                    </a:cubicBezTo>
                    <a:cubicBezTo>
                      <a:pt x="34552" y="31384"/>
                      <a:pt x="34562" y="31384"/>
                      <a:pt x="34573" y="31379"/>
                    </a:cubicBezTo>
                    <a:lnTo>
                      <a:pt x="35758" y="31164"/>
                    </a:lnTo>
                    <a:cubicBezTo>
                      <a:pt x="35838" y="31149"/>
                      <a:pt x="35894" y="31084"/>
                      <a:pt x="35898" y="31010"/>
                    </a:cubicBezTo>
                    <a:lnTo>
                      <a:pt x="37084" y="15675"/>
                    </a:lnTo>
                    <a:cubicBezTo>
                      <a:pt x="37088" y="15635"/>
                      <a:pt x="37079" y="15599"/>
                      <a:pt x="37058" y="15569"/>
                    </a:cubicBezTo>
                    <a:lnTo>
                      <a:pt x="34853" y="12033"/>
                    </a:lnTo>
                    <a:lnTo>
                      <a:pt x="37785" y="12033"/>
                    </a:lnTo>
                    <a:cubicBezTo>
                      <a:pt x="37869" y="12033"/>
                      <a:pt x="37940" y="11973"/>
                      <a:pt x="37954" y="11887"/>
                    </a:cubicBezTo>
                    <a:cubicBezTo>
                      <a:pt x="37970" y="11802"/>
                      <a:pt x="37915" y="11717"/>
                      <a:pt x="37834" y="11692"/>
                    </a:cubicBezTo>
                    <a:lnTo>
                      <a:pt x="29299" y="9080"/>
                    </a:lnTo>
                    <a:cubicBezTo>
                      <a:pt x="30250" y="8420"/>
                      <a:pt x="31576" y="7590"/>
                      <a:pt x="31985" y="7554"/>
                    </a:cubicBezTo>
                    <a:cubicBezTo>
                      <a:pt x="32075" y="7549"/>
                      <a:pt x="32186" y="7464"/>
                      <a:pt x="32181" y="7369"/>
                    </a:cubicBezTo>
                    <a:cubicBezTo>
                      <a:pt x="32181" y="7309"/>
                      <a:pt x="32181" y="7264"/>
                      <a:pt x="31966" y="7234"/>
                    </a:cubicBezTo>
                    <a:lnTo>
                      <a:pt x="31961" y="7209"/>
                    </a:lnTo>
                    <a:cubicBezTo>
                      <a:pt x="31931" y="7214"/>
                      <a:pt x="31901" y="7219"/>
                      <a:pt x="31871" y="7224"/>
                    </a:cubicBezTo>
                    <a:cubicBezTo>
                      <a:pt x="31567" y="7196"/>
                      <a:pt x="30972" y="7185"/>
                      <a:pt x="29799" y="7185"/>
                    </a:cubicBezTo>
                    <a:cubicBezTo>
                      <a:pt x="28692" y="7185"/>
                      <a:pt x="27070" y="7195"/>
                      <a:pt x="24691" y="7209"/>
                    </a:cubicBezTo>
                    <a:cubicBezTo>
                      <a:pt x="25277" y="6198"/>
                      <a:pt x="27373" y="2601"/>
                      <a:pt x="27813" y="2056"/>
                    </a:cubicBezTo>
                    <a:cubicBezTo>
                      <a:pt x="27939" y="1905"/>
                      <a:pt x="27868" y="1806"/>
                      <a:pt x="27828" y="1771"/>
                    </a:cubicBezTo>
                    <a:cubicBezTo>
                      <a:pt x="27806" y="1749"/>
                      <a:pt x="27786" y="1729"/>
                      <a:pt x="27746" y="1729"/>
                    </a:cubicBezTo>
                    <a:cubicBezTo>
                      <a:pt x="27529" y="1729"/>
                      <a:pt x="26730" y="2313"/>
                      <a:pt x="21924" y="6334"/>
                    </a:cubicBezTo>
                    <a:lnTo>
                      <a:pt x="19818" y="120"/>
                    </a:lnTo>
                    <a:cubicBezTo>
                      <a:pt x="19792" y="47"/>
                      <a:pt x="19727" y="0"/>
                      <a:pt x="19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rot="619622">
                <a:off x="2291262" y="3377764"/>
                <a:ext cx="59662" cy="319144"/>
              </a:xfrm>
              <a:custGeom>
                <a:rect b="b" l="l" r="r" t="t"/>
                <a:pathLst>
                  <a:path extrusionOk="0" h="16752" w="2718">
                    <a:moveTo>
                      <a:pt x="1387" y="0"/>
                    </a:moveTo>
                    <a:cubicBezTo>
                      <a:pt x="1384" y="0"/>
                      <a:pt x="1380" y="0"/>
                      <a:pt x="1377" y="1"/>
                    </a:cubicBezTo>
                    <a:cubicBezTo>
                      <a:pt x="1282" y="5"/>
                      <a:pt x="1212" y="86"/>
                      <a:pt x="1217" y="185"/>
                    </a:cubicBezTo>
                    <a:lnTo>
                      <a:pt x="2353" y="16336"/>
                    </a:lnTo>
                    <a:lnTo>
                      <a:pt x="1552" y="16091"/>
                    </a:lnTo>
                    <a:lnTo>
                      <a:pt x="356" y="1046"/>
                    </a:lnTo>
                    <a:cubicBezTo>
                      <a:pt x="347" y="955"/>
                      <a:pt x="267" y="886"/>
                      <a:pt x="176" y="886"/>
                    </a:cubicBezTo>
                    <a:cubicBezTo>
                      <a:pt x="173" y="886"/>
                      <a:pt x="169" y="887"/>
                      <a:pt x="166" y="887"/>
                    </a:cubicBezTo>
                    <a:cubicBezTo>
                      <a:pt x="72" y="896"/>
                      <a:pt x="1" y="977"/>
                      <a:pt x="11" y="1072"/>
                    </a:cubicBezTo>
                    <a:lnTo>
                      <a:pt x="1217" y="16231"/>
                    </a:lnTo>
                    <a:cubicBezTo>
                      <a:pt x="1222" y="16306"/>
                      <a:pt x="1272" y="16366"/>
                      <a:pt x="1337" y="16386"/>
                    </a:cubicBezTo>
                    <a:lnTo>
                      <a:pt x="2487" y="16742"/>
                    </a:lnTo>
                    <a:cubicBezTo>
                      <a:pt x="2508" y="16746"/>
                      <a:pt x="2522" y="16751"/>
                      <a:pt x="2543" y="16751"/>
                    </a:cubicBezTo>
                    <a:cubicBezTo>
                      <a:pt x="2578" y="16751"/>
                      <a:pt x="2617" y="16737"/>
                      <a:pt x="2647" y="16712"/>
                    </a:cubicBezTo>
                    <a:cubicBezTo>
                      <a:pt x="2693" y="16677"/>
                      <a:pt x="2718" y="16621"/>
                      <a:pt x="2713" y="16566"/>
                    </a:cubicBezTo>
                    <a:lnTo>
                      <a:pt x="1562" y="161"/>
                    </a:lnTo>
                    <a:cubicBezTo>
                      <a:pt x="1557" y="69"/>
                      <a:pt x="148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2155159" y="3624281"/>
                <a:ext cx="257803" cy="276134"/>
              </a:xfrm>
              <a:custGeom>
                <a:rect b="b" l="l" r="r" t="t"/>
                <a:pathLst>
                  <a:path extrusionOk="0" h="14898" w="13909">
                    <a:moveTo>
                      <a:pt x="6278" y="0"/>
                    </a:moveTo>
                    <a:cubicBezTo>
                      <a:pt x="5657" y="0"/>
                      <a:pt x="5036" y="118"/>
                      <a:pt x="4437" y="366"/>
                    </a:cubicBezTo>
                    <a:cubicBezTo>
                      <a:pt x="1364" y="1636"/>
                      <a:pt x="1" y="5836"/>
                      <a:pt x="1392" y="9749"/>
                    </a:cubicBezTo>
                    <a:cubicBezTo>
                      <a:pt x="2515" y="12896"/>
                      <a:pt x="5078" y="14897"/>
                      <a:pt x="7639" y="14897"/>
                    </a:cubicBezTo>
                    <a:cubicBezTo>
                      <a:pt x="8259" y="14897"/>
                      <a:pt x="8878" y="14780"/>
                      <a:pt x="9477" y="14534"/>
                    </a:cubicBezTo>
                    <a:cubicBezTo>
                      <a:pt x="12546" y="13263"/>
                      <a:pt x="13909" y="9063"/>
                      <a:pt x="12518" y="5151"/>
                    </a:cubicBezTo>
                    <a:cubicBezTo>
                      <a:pt x="11399" y="2002"/>
                      <a:pt x="8836" y="0"/>
                      <a:pt x="62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2882668" y="3624281"/>
                <a:ext cx="257785" cy="276134"/>
              </a:xfrm>
              <a:custGeom>
                <a:rect b="b" l="l" r="r" t="t"/>
                <a:pathLst>
                  <a:path extrusionOk="0" h="14898" w="13908">
                    <a:moveTo>
                      <a:pt x="7630" y="0"/>
                    </a:moveTo>
                    <a:cubicBezTo>
                      <a:pt x="5073" y="0"/>
                      <a:pt x="2510" y="2002"/>
                      <a:pt x="1391" y="5151"/>
                    </a:cubicBezTo>
                    <a:cubicBezTo>
                      <a:pt x="0" y="9063"/>
                      <a:pt x="1363" y="13263"/>
                      <a:pt x="4437" y="14534"/>
                    </a:cubicBezTo>
                    <a:cubicBezTo>
                      <a:pt x="5035" y="14780"/>
                      <a:pt x="5654" y="14897"/>
                      <a:pt x="6273" y="14897"/>
                    </a:cubicBezTo>
                    <a:cubicBezTo>
                      <a:pt x="8832" y="14897"/>
                      <a:pt x="11397" y="12896"/>
                      <a:pt x="12517" y="9749"/>
                    </a:cubicBezTo>
                    <a:cubicBezTo>
                      <a:pt x="13908" y="5836"/>
                      <a:pt x="12545" y="1636"/>
                      <a:pt x="9472" y="366"/>
                    </a:cubicBezTo>
                    <a:cubicBezTo>
                      <a:pt x="8872" y="118"/>
                      <a:pt x="8251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2333269" y="3618425"/>
                <a:ext cx="623758" cy="462986"/>
              </a:xfrm>
              <a:custGeom>
                <a:rect b="b" l="l" r="r" t="t"/>
                <a:pathLst>
                  <a:path extrusionOk="0" h="24979" w="33653">
                    <a:moveTo>
                      <a:pt x="16824" y="0"/>
                    </a:moveTo>
                    <a:cubicBezTo>
                      <a:pt x="13737" y="0"/>
                      <a:pt x="3719" y="1744"/>
                      <a:pt x="0" y="11581"/>
                    </a:cubicBezTo>
                    <a:cubicBezTo>
                      <a:pt x="1860" y="18707"/>
                      <a:pt x="10399" y="24979"/>
                      <a:pt x="16824" y="24979"/>
                    </a:cubicBezTo>
                    <a:cubicBezTo>
                      <a:pt x="23254" y="24979"/>
                      <a:pt x="31794" y="18707"/>
                      <a:pt x="33653" y="11581"/>
                    </a:cubicBezTo>
                    <a:cubicBezTo>
                      <a:pt x="29936" y="1744"/>
                      <a:pt x="19916" y="0"/>
                      <a:pt x="168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2577212" y="3630638"/>
                <a:ext cx="135862" cy="39276"/>
              </a:xfrm>
              <a:custGeom>
                <a:rect b="b" l="l" r="r" t="t"/>
                <a:pathLst>
                  <a:path extrusionOk="0" h="2119" w="7330">
                    <a:moveTo>
                      <a:pt x="3662" y="463"/>
                    </a:moveTo>
                    <a:cubicBezTo>
                      <a:pt x="4854" y="608"/>
                      <a:pt x="6606" y="983"/>
                      <a:pt x="6833" y="1372"/>
                    </a:cubicBezTo>
                    <a:cubicBezTo>
                      <a:pt x="6852" y="1400"/>
                      <a:pt x="6848" y="1409"/>
                      <a:pt x="6843" y="1423"/>
                    </a:cubicBezTo>
                    <a:cubicBezTo>
                      <a:pt x="6775" y="1584"/>
                      <a:pt x="6466" y="1654"/>
                      <a:pt x="6030" y="1654"/>
                    </a:cubicBezTo>
                    <a:cubicBezTo>
                      <a:pt x="5410" y="1654"/>
                      <a:pt x="4534" y="1512"/>
                      <a:pt x="3728" y="1289"/>
                    </a:cubicBezTo>
                    <a:lnTo>
                      <a:pt x="3662" y="1275"/>
                    </a:lnTo>
                    <a:lnTo>
                      <a:pt x="3602" y="1289"/>
                    </a:lnTo>
                    <a:cubicBezTo>
                      <a:pt x="2797" y="1512"/>
                      <a:pt x="1919" y="1654"/>
                      <a:pt x="1298" y="1654"/>
                    </a:cubicBezTo>
                    <a:cubicBezTo>
                      <a:pt x="863" y="1654"/>
                      <a:pt x="554" y="1584"/>
                      <a:pt x="487" y="1423"/>
                    </a:cubicBezTo>
                    <a:cubicBezTo>
                      <a:pt x="483" y="1409"/>
                      <a:pt x="478" y="1400"/>
                      <a:pt x="491" y="1372"/>
                    </a:cubicBezTo>
                    <a:cubicBezTo>
                      <a:pt x="724" y="983"/>
                      <a:pt x="2476" y="608"/>
                      <a:pt x="3662" y="463"/>
                    </a:cubicBezTo>
                    <a:close/>
                    <a:moveTo>
                      <a:pt x="3662" y="0"/>
                    </a:moveTo>
                    <a:lnTo>
                      <a:pt x="3639" y="5"/>
                    </a:lnTo>
                    <a:cubicBezTo>
                      <a:pt x="3121" y="65"/>
                      <a:pt x="524" y="407"/>
                      <a:pt x="98" y="1141"/>
                    </a:cubicBezTo>
                    <a:cubicBezTo>
                      <a:pt x="10" y="1289"/>
                      <a:pt x="1" y="1447"/>
                      <a:pt x="65" y="1603"/>
                    </a:cubicBezTo>
                    <a:cubicBezTo>
                      <a:pt x="228" y="1988"/>
                      <a:pt x="746" y="2119"/>
                      <a:pt x="1354" y="2119"/>
                    </a:cubicBezTo>
                    <a:cubicBezTo>
                      <a:pt x="2188" y="2119"/>
                      <a:pt x="3190" y="1877"/>
                      <a:pt x="3662" y="1752"/>
                    </a:cubicBezTo>
                    <a:cubicBezTo>
                      <a:pt x="4141" y="1879"/>
                      <a:pt x="5143" y="2119"/>
                      <a:pt x="5977" y="2119"/>
                    </a:cubicBezTo>
                    <a:cubicBezTo>
                      <a:pt x="6584" y="2119"/>
                      <a:pt x="7101" y="1992"/>
                      <a:pt x="7265" y="1603"/>
                    </a:cubicBezTo>
                    <a:cubicBezTo>
                      <a:pt x="7330" y="1447"/>
                      <a:pt x="7321" y="1289"/>
                      <a:pt x="7233" y="1141"/>
                    </a:cubicBezTo>
                    <a:cubicBezTo>
                      <a:pt x="6806" y="407"/>
                      <a:pt x="4210" y="65"/>
                      <a:pt x="3690" y="5"/>
                    </a:cubicBezTo>
                    <a:lnTo>
                      <a:pt x="3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2298833" y="3627265"/>
                <a:ext cx="94769" cy="112081"/>
              </a:xfrm>
              <a:custGeom>
                <a:rect b="b" l="l" r="r" t="t"/>
                <a:pathLst>
                  <a:path extrusionOk="0" h="6047" w="5113">
                    <a:moveTo>
                      <a:pt x="356" y="1"/>
                    </a:moveTo>
                    <a:lnTo>
                      <a:pt x="0" y="298"/>
                    </a:lnTo>
                    <a:lnTo>
                      <a:pt x="4757" y="6047"/>
                    </a:lnTo>
                    <a:lnTo>
                      <a:pt x="5113" y="5750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2896661" y="3627265"/>
                <a:ext cx="94714" cy="112081"/>
              </a:xfrm>
              <a:custGeom>
                <a:rect b="b" l="l" r="r" t="t"/>
                <a:pathLst>
                  <a:path extrusionOk="0" h="6047" w="5110">
                    <a:moveTo>
                      <a:pt x="4757" y="1"/>
                    </a:moveTo>
                    <a:lnTo>
                      <a:pt x="1" y="5750"/>
                    </a:lnTo>
                    <a:lnTo>
                      <a:pt x="358" y="6047"/>
                    </a:lnTo>
                    <a:lnTo>
                      <a:pt x="5110" y="298"/>
                    </a:lnTo>
                    <a:lnTo>
                      <a:pt x="47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2530544" y="3785026"/>
                <a:ext cx="229612" cy="8619"/>
              </a:xfrm>
              <a:custGeom>
                <a:rect b="b" l="l" r="r" t="t"/>
                <a:pathLst>
                  <a:path extrusionOk="0" h="465" w="12388">
                    <a:moveTo>
                      <a:pt x="1" y="0"/>
                    </a:moveTo>
                    <a:lnTo>
                      <a:pt x="1" y="464"/>
                    </a:lnTo>
                    <a:lnTo>
                      <a:pt x="12388" y="464"/>
                    </a:lnTo>
                    <a:lnTo>
                      <a:pt x="123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2483282" y="3855047"/>
                <a:ext cx="324140" cy="7673"/>
              </a:xfrm>
              <a:custGeom>
                <a:rect b="b" l="l" r="r" t="t"/>
                <a:pathLst>
                  <a:path extrusionOk="0" h="414" w="17488">
                    <a:moveTo>
                      <a:pt x="1" y="1"/>
                    </a:moveTo>
                    <a:lnTo>
                      <a:pt x="1" y="414"/>
                    </a:lnTo>
                    <a:lnTo>
                      <a:pt x="17488" y="414"/>
                    </a:lnTo>
                    <a:lnTo>
                      <a:pt x="174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2530544" y="3921992"/>
                <a:ext cx="229612" cy="8508"/>
              </a:xfrm>
              <a:custGeom>
                <a:rect b="b" l="l" r="r" t="t"/>
                <a:pathLst>
                  <a:path extrusionOk="0" h="459" w="12388">
                    <a:moveTo>
                      <a:pt x="1" y="0"/>
                    </a:moveTo>
                    <a:lnTo>
                      <a:pt x="1" y="459"/>
                    </a:lnTo>
                    <a:lnTo>
                      <a:pt x="12388" y="459"/>
                    </a:lnTo>
                    <a:lnTo>
                      <a:pt x="123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2199066" y="3692190"/>
                <a:ext cx="111822" cy="116845"/>
              </a:xfrm>
              <a:custGeom>
                <a:rect b="b" l="l" r="r" t="t"/>
                <a:pathLst>
                  <a:path extrusionOk="0" h="6304" w="6033">
                    <a:moveTo>
                      <a:pt x="2869" y="1"/>
                    </a:moveTo>
                    <a:cubicBezTo>
                      <a:pt x="2840" y="1"/>
                      <a:pt x="2811" y="1"/>
                      <a:pt x="2782" y="3"/>
                    </a:cubicBezTo>
                    <a:cubicBezTo>
                      <a:pt x="2091" y="21"/>
                      <a:pt x="1396" y="369"/>
                      <a:pt x="877" y="948"/>
                    </a:cubicBezTo>
                    <a:cubicBezTo>
                      <a:pt x="298" y="1602"/>
                      <a:pt x="1" y="2446"/>
                      <a:pt x="65" y="3267"/>
                    </a:cubicBezTo>
                    <a:lnTo>
                      <a:pt x="525" y="3229"/>
                    </a:lnTo>
                    <a:cubicBezTo>
                      <a:pt x="469" y="2534"/>
                      <a:pt x="724" y="1815"/>
                      <a:pt x="1220" y="1254"/>
                    </a:cubicBezTo>
                    <a:cubicBezTo>
                      <a:pt x="1656" y="768"/>
                      <a:pt x="2230" y="475"/>
                      <a:pt x="2797" y="462"/>
                    </a:cubicBezTo>
                    <a:cubicBezTo>
                      <a:pt x="2816" y="461"/>
                      <a:pt x="2835" y="461"/>
                      <a:pt x="2855" y="461"/>
                    </a:cubicBezTo>
                    <a:cubicBezTo>
                      <a:pt x="3394" y="461"/>
                      <a:pt x="3966" y="714"/>
                      <a:pt x="4410" y="1157"/>
                    </a:cubicBezTo>
                    <a:cubicBezTo>
                      <a:pt x="4877" y="1626"/>
                      <a:pt x="5161" y="2232"/>
                      <a:pt x="5202" y="2854"/>
                    </a:cubicBezTo>
                    <a:cubicBezTo>
                      <a:pt x="4832" y="2878"/>
                      <a:pt x="4460" y="3053"/>
                      <a:pt x="4164" y="3359"/>
                    </a:cubicBezTo>
                    <a:cubicBezTo>
                      <a:pt x="3751" y="3781"/>
                      <a:pt x="3561" y="4356"/>
                      <a:pt x="3653" y="4898"/>
                    </a:cubicBezTo>
                    <a:cubicBezTo>
                      <a:pt x="3742" y="5431"/>
                      <a:pt x="4108" y="5899"/>
                      <a:pt x="4622" y="6141"/>
                    </a:cubicBezTo>
                    <a:cubicBezTo>
                      <a:pt x="4855" y="6252"/>
                      <a:pt x="5095" y="6303"/>
                      <a:pt x="5328" y="6303"/>
                    </a:cubicBezTo>
                    <a:cubicBezTo>
                      <a:pt x="5578" y="6303"/>
                      <a:pt x="5818" y="6243"/>
                      <a:pt x="6032" y="6117"/>
                    </a:cubicBezTo>
                    <a:lnTo>
                      <a:pt x="5801" y="5719"/>
                    </a:lnTo>
                    <a:cubicBezTo>
                      <a:pt x="5657" y="5802"/>
                      <a:pt x="5494" y="5843"/>
                      <a:pt x="5325" y="5843"/>
                    </a:cubicBezTo>
                    <a:cubicBezTo>
                      <a:pt x="5160" y="5843"/>
                      <a:pt x="4989" y="5804"/>
                      <a:pt x="4822" y="5724"/>
                    </a:cubicBezTo>
                    <a:cubicBezTo>
                      <a:pt x="4438" y="5548"/>
                      <a:pt x="4173" y="5208"/>
                      <a:pt x="4104" y="4819"/>
                    </a:cubicBezTo>
                    <a:cubicBezTo>
                      <a:pt x="4038" y="4430"/>
                      <a:pt x="4187" y="3995"/>
                      <a:pt x="4493" y="3679"/>
                    </a:cubicBezTo>
                    <a:cubicBezTo>
                      <a:pt x="4729" y="3439"/>
                      <a:pt x="5012" y="3310"/>
                      <a:pt x="5290" y="3310"/>
                    </a:cubicBezTo>
                    <a:cubicBezTo>
                      <a:pt x="5329" y="3310"/>
                      <a:pt x="5367" y="3312"/>
                      <a:pt x="5406" y="3317"/>
                    </a:cubicBezTo>
                    <a:lnTo>
                      <a:pt x="5662" y="3355"/>
                    </a:lnTo>
                    <a:lnTo>
                      <a:pt x="5670" y="3100"/>
                    </a:lnTo>
                    <a:cubicBezTo>
                      <a:pt x="5694" y="2270"/>
                      <a:pt x="5350" y="1444"/>
                      <a:pt x="4734" y="833"/>
                    </a:cubicBezTo>
                    <a:cubicBezTo>
                      <a:pt x="4210" y="304"/>
                      <a:pt x="3533" y="1"/>
                      <a:pt x="28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2983196" y="3692190"/>
                <a:ext cx="111803" cy="116845"/>
              </a:xfrm>
              <a:custGeom>
                <a:rect b="b" l="l" r="r" t="t"/>
                <a:pathLst>
                  <a:path extrusionOk="0" h="6304" w="6032">
                    <a:moveTo>
                      <a:pt x="3152" y="0"/>
                    </a:moveTo>
                    <a:cubicBezTo>
                      <a:pt x="2492" y="0"/>
                      <a:pt x="1824" y="307"/>
                      <a:pt x="1299" y="833"/>
                    </a:cubicBezTo>
                    <a:cubicBezTo>
                      <a:pt x="682" y="1444"/>
                      <a:pt x="343" y="2270"/>
                      <a:pt x="366" y="3100"/>
                    </a:cubicBezTo>
                    <a:lnTo>
                      <a:pt x="371" y="3355"/>
                    </a:lnTo>
                    <a:lnTo>
                      <a:pt x="626" y="3317"/>
                    </a:lnTo>
                    <a:cubicBezTo>
                      <a:pt x="667" y="3311"/>
                      <a:pt x="708" y="3308"/>
                      <a:pt x="749" y="3308"/>
                    </a:cubicBezTo>
                    <a:cubicBezTo>
                      <a:pt x="1026" y="3308"/>
                      <a:pt x="1309" y="3441"/>
                      <a:pt x="1539" y="3679"/>
                    </a:cubicBezTo>
                    <a:cubicBezTo>
                      <a:pt x="1845" y="3995"/>
                      <a:pt x="1994" y="4430"/>
                      <a:pt x="1928" y="4819"/>
                    </a:cubicBezTo>
                    <a:cubicBezTo>
                      <a:pt x="1864" y="5208"/>
                      <a:pt x="1594" y="5548"/>
                      <a:pt x="1215" y="5724"/>
                    </a:cubicBezTo>
                    <a:cubicBezTo>
                      <a:pt x="1046" y="5804"/>
                      <a:pt x="873" y="5843"/>
                      <a:pt x="708" y="5843"/>
                    </a:cubicBezTo>
                    <a:cubicBezTo>
                      <a:pt x="538" y="5843"/>
                      <a:pt x="375" y="5802"/>
                      <a:pt x="232" y="5719"/>
                    </a:cubicBezTo>
                    <a:lnTo>
                      <a:pt x="0" y="6117"/>
                    </a:lnTo>
                    <a:cubicBezTo>
                      <a:pt x="214" y="6243"/>
                      <a:pt x="460" y="6303"/>
                      <a:pt x="704" y="6303"/>
                    </a:cubicBezTo>
                    <a:cubicBezTo>
                      <a:pt x="937" y="6303"/>
                      <a:pt x="1177" y="6252"/>
                      <a:pt x="1410" y="6141"/>
                    </a:cubicBezTo>
                    <a:cubicBezTo>
                      <a:pt x="1928" y="5899"/>
                      <a:pt x="2290" y="5431"/>
                      <a:pt x="2383" y="4898"/>
                    </a:cubicBezTo>
                    <a:cubicBezTo>
                      <a:pt x="2471" y="4356"/>
                      <a:pt x="2281" y="3781"/>
                      <a:pt x="1868" y="3359"/>
                    </a:cubicBezTo>
                    <a:cubicBezTo>
                      <a:pt x="1572" y="3053"/>
                      <a:pt x="1201" y="2878"/>
                      <a:pt x="830" y="2854"/>
                    </a:cubicBezTo>
                    <a:cubicBezTo>
                      <a:pt x="871" y="2232"/>
                      <a:pt x="1155" y="1626"/>
                      <a:pt x="1622" y="1157"/>
                    </a:cubicBezTo>
                    <a:cubicBezTo>
                      <a:pt x="2074" y="710"/>
                      <a:pt x="2643" y="461"/>
                      <a:pt x="3189" y="461"/>
                    </a:cubicBezTo>
                    <a:cubicBezTo>
                      <a:pt x="3205" y="461"/>
                      <a:pt x="3220" y="462"/>
                      <a:pt x="3236" y="462"/>
                    </a:cubicBezTo>
                    <a:cubicBezTo>
                      <a:pt x="3802" y="475"/>
                      <a:pt x="4376" y="768"/>
                      <a:pt x="4812" y="1254"/>
                    </a:cubicBezTo>
                    <a:cubicBezTo>
                      <a:pt x="5308" y="1815"/>
                      <a:pt x="5563" y="2534"/>
                      <a:pt x="5508" y="3229"/>
                    </a:cubicBezTo>
                    <a:lnTo>
                      <a:pt x="5967" y="3267"/>
                    </a:lnTo>
                    <a:cubicBezTo>
                      <a:pt x="6032" y="2446"/>
                      <a:pt x="5735" y="1602"/>
                      <a:pt x="5155" y="948"/>
                    </a:cubicBezTo>
                    <a:cubicBezTo>
                      <a:pt x="4636" y="369"/>
                      <a:pt x="3941" y="21"/>
                      <a:pt x="3250" y="3"/>
                    </a:cubicBezTo>
                    <a:cubicBezTo>
                      <a:pt x="3217" y="1"/>
                      <a:pt x="3185" y="0"/>
                      <a:pt x="3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25"/>
            <p:cNvGrpSpPr/>
            <p:nvPr/>
          </p:nvGrpSpPr>
          <p:grpSpPr>
            <a:xfrm>
              <a:off x="2462311" y="4164373"/>
              <a:ext cx="370978" cy="163530"/>
              <a:chOff x="1042386" y="2491821"/>
              <a:chExt cx="370978" cy="163530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42386" y="2491821"/>
                <a:ext cx="370978" cy="80442"/>
              </a:xfrm>
              <a:custGeom>
                <a:rect b="b" l="l" r="r" t="t"/>
                <a:pathLst>
                  <a:path extrusionOk="0" h="4340" w="20015">
                    <a:moveTo>
                      <a:pt x="19699" y="0"/>
                    </a:moveTo>
                    <a:cubicBezTo>
                      <a:pt x="17042" y="2457"/>
                      <a:pt x="13514" y="3871"/>
                      <a:pt x="10014" y="3880"/>
                    </a:cubicBezTo>
                    <a:lnTo>
                      <a:pt x="9981" y="3880"/>
                    </a:lnTo>
                    <a:cubicBezTo>
                      <a:pt x="6496" y="3880"/>
                      <a:pt x="2972" y="2485"/>
                      <a:pt x="312" y="52"/>
                    </a:cubicBezTo>
                    <a:lnTo>
                      <a:pt x="0" y="390"/>
                    </a:lnTo>
                    <a:cubicBezTo>
                      <a:pt x="2745" y="2902"/>
                      <a:pt x="6380" y="4340"/>
                      <a:pt x="9981" y="4340"/>
                    </a:cubicBezTo>
                    <a:lnTo>
                      <a:pt x="10014" y="4340"/>
                    </a:lnTo>
                    <a:cubicBezTo>
                      <a:pt x="13630" y="4330"/>
                      <a:pt x="17274" y="2874"/>
                      <a:pt x="20014" y="339"/>
                    </a:cubicBezTo>
                    <a:lnTo>
                      <a:pt x="196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1176423" y="2562361"/>
                <a:ext cx="110858" cy="92990"/>
              </a:xfrm>
              <a:custGeom>
                <a:rect b="b" l="l" r="r" t="t"/>
                <a:pathLst>
                  <a:path extrusionOk="0" h="5017" w="5981">
                    <a:moveTo>
                      <a:pt x="5569" y="1"/>
                    </a:moveTo>
                    <a:lnTo>
                      <a:pt x="3464" y="4163"/>
                    </a:lnTo>
                    <a:lnTo>
                      <a:pt x="362" y="200"/>
                    </a:lnTo>
                    <a:lnTo>
                      <a:pt x="0" y="482"/>
                    </a:lnTo>
                    <a:lnTo>
                      <a:pt x="3547" y="5016"/>
                    </a:lnTo>
                    <a:lnTo>
                      <a:pt x="5981" y="209"/>
                    </a:lnTo>
                    <a:lnTo>
                      <a:pt x="5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"/>
          <p:cNvSpPr txBox="1"/>
          <p:nvPr>
            <p:ph type="title"/>
          </p:nvPr>
        </p:nvSpPr>
        <p:spPr>
          <a:xfrm>
            <a:off x="1055325" y="1531950"/>
            <a:ext cx="2707500" cy="20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522" name="Google Shape;522;p34"/>
          <p:cNvGrpSpPr/>
          <p:nvPr/>
        </p:nvGrpSpPr>
        <p:grpSpPr>
          <a:xfrm>
            <a:off x="3613546" y="2989675"/>
            <a:ext cx="1916908" cy="1916908"/>
            <a:chOff x="6186996" y="2375625"/>
            <a:chExt cx="1916908" cy="1916908"/>
          </a:xfrm>
        </p:grpSpPr>
        <p:sp>
          <p:nvSpPr>
            <p:cNvPr id="523" name="Google Shape;523;p34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4" name="Google Shape;524;p34"/>
            <p:cNvCxnSpPr>
              <a:stCxn id="523" idx="0"/>
              <a:endCxn id="525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5" name="Google Shape;525;p34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6" name="Google Shape;526;p34"/>
            <p:cNvCxnSpPr>
              <a:stCxn id="527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7" name="Google Shape;527;p34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8" name="Google Shape;528;p34"/>
            <p:cNvCxnSpPr>
              <a:stCxn id="523" idx="2"/>
              <a:endCxn id="529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9" name="Google Shape;529;p34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0" name="Google Shape;530;p34"/>
            <p:cNvCxnSpPr>
              <a:stCxn id="531" idx="0"/>
              <a:endCxn id="523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1" name="Google Shape;531;p34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2" name="Google Shape;532;p34"/>
            <p:cNvCxnSpPr>
              <a:endCxn id="533" idx="4"/>
            </p:cNvCxnSpPr>
            <p:nvPr/>
          </p:nvCxnSpPr>
          <p:spPr>
            <a:xfrm rot="10800000">
              <a:off x="6577478" y="2766192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3" name="Google Shape;533;p34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4" name="Google Shape;534;p34"/>
            <p:cNvCxnSpPr>
              <a:stCxn id="535" idx="0"/>
            </p:cNvCxnSpPr>
            <p:nvPr/>
          </p:nvCxnSpPr>
          <p:spPr>
            <a:xfrm rot="10800000">
              <a:off x="7566553" y="375526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5" name="Google Shape;535;p34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6" name="Google Shape;536;p34"/>
            <p:cNvCxnSpPr>
              <a:endCxn id="537" idx="4"/>
            </p:cNvCxnSpPr>
            <p:nvPr/>
          </p:nvCxnSpPr>
          <p:spPr>
            <a:xfrm flipH="1">
              <a:off x="6577563" y="3755351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34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8" name="Google Shape;538;p34"/>
            <p:cNvCxnSpPr>
              <a:stCxn id="539" idx="0"/>
            </p:cNvCxnSpPr>
            <p:nvPr/>
          </p:nvCxnSpPr>
          <p:spPr>
            <a:xfrm flipH="1">
              <a:off x="7566637" y="276627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9" name="Google Shape;539;p34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4"/>
          <p:cNvGrpSpPr/>
          <p:nvPr/>
        </p:nvGrpSpPr>
        <p:grpSpPr>
          <a:xfrm>
            <a:off x="8001627" y="451832"/>
            <a:ext cx="429149" cy="429149"/>
            <a:chOff x="7942477" y="2247857"/>
            <a:chExt cx="429149" cy="429149"/>
          </a:xfrm>
        </p:grpSpPr>
        <p:sp>
          <p:nvSpPr>
            <p:cNvPr id="544" name="Google Shape;544;p34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5" name="Google Shape;545;p34"/>
            <p:cNvCxnSpPr>
              <a:stCxn id="544" idx="0"/>
              <a:endCxn id="546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6" name="Google Shape;546;p34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7" name="Google Shape;547;p34"/>
            <p:cNvCxnSpPr>
              <a:stCxn id="548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8" name="Google Shape;548;p34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9" name="Google Shape;549;p34"/>
            <p:cNvCxnSpPr>
              <a:stCxn id="544" idx="2"/>
              <a:endCxn id="550" idx="4"/>
            </p:cNvCxnSpPr>
            <p:nvPr/>
          </p:nvCxnSpPr>
          <p:spPr>
            <a:xfrm flipH="1" rot="10800000">
              <a:off x="8251338" y="23353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0" name="Google Shape;550;p34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1" name="Google Shape;551;p34"/>
            <p:cNvCxnSpPr>
              <a:stCxn id="552" idx="0"/>
              <a:endCxn id="544" idx="6"/>
            </p:cNvCxnSpPr>
            <p:nvPr/>
          </p:nvCxnSpPr>
          <p:spPr>
            <a:xfrm flipH="1" rot="10800000">
              <a:off x="8029933" y="2556850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2" name="Google Shape;552;p34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3" name="Google Shape;553;p34"/>
            <p:cNvCxnSpPr>
              <a:endCxn id="554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4" name="Google Shape;554;p34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5" name="Google Shape;555;p34"/>
            <p:cNvCxnSpPr>
              <a:stCxn id="556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6" name="Google Shape;556;p34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2" name="Google Shape;562;p34"/>
            <p:cNvCxnSpPr>
              <a:stCxn id="557" idx="4"/>
              <a:endCxn id="544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4"/>
            <p:cNvCxnSpPr>
              <a:stCxn id="558" idx="0"/>
              <a:endCxn id="544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34"/>
          <p:cNvGrpSpPr/>
          <p:nvPr/>
        </p:nvGrpSpPr>
        <p:grpSpPr>
          <a:xfrm>
            <a:off x="5837328" y="1142333"/>
            <a:ext cx="2738193" cy="2757551"/>
            <a:chOff x="1228370" y="90500"/>
            <a:chExt cx="336222" cy="336258"/>
          </a:xfrm>
        </p:grpSpPr>
        <p:sp>
          <p:nvSpPr>
            <p:cNvPr id="565" name="Google Shape;565;p34"/>
            <p:cNvSpPr/>
            <p:nvPr/>
          </p:nvSpPr>
          <p:spPr>
            <a:xfrm>
              <a:off x="1228370" y="90500"/>
              <a:ext cx="336222" cy="336258"/>
            </a:xfrm>
            <a:custGeom>
              <a:rect b="b" l="l" r="r" t="t"/>
              <a:pathLst>
                <a:path extrusionOk="0" h="9360" w="9359">
                  <a:moveTo>
                    <a:pt x="2930" y="6041"/>
                  </a:moveTo>
                  <a:cubicBezTo>
                    <a:pt x="2991" y="6109"/>
                    <a:pt x="3052" y="6177"/>
                    <a:pt x="3117" y="6242"/>
                  </a:cubicBezTo>
                  <a:cubicBezTo>
                    <a:pt x="3182" y="6306"/>
                    <a:pt x="3249" y="6367"/>
                    <a:pt x="3317" y="6428"/>
                  </a:cubicBezTo>
                  <a:lnTo>
                    <a:pt x="2923" y="6822"/>
                  </a:lnTo>
                  <a:lnTo>
                    <a:pt x="2536" y="6435"/>
                  </a:lnTo>
                  <a:lnTo>
                    <a:pt x="2930" y="6041"/>
                  </a:lnTo>
                  <a:close/>
                  <a:moveTo>
                    <a:pt x="5703" y="276"/>
                  </a:moveTo>
                  <a:cubicBezTo>
                    <a:pt x="6635" y="276"/>
                    <a:pt x="7482" y="653"/>
                    <a:pt x="8094" y="1265"/>
                  </a:cubicBezTo>
                  <a:cubicBezTo>
                    <a:pt x="8705" y="1880"/>
                    <a:pt x="9086" y="2723"/>
                    <a:pt x="9086" y="3658"/>
                  </a:cubicBezTo>
                  <a:cubicBezTo>
                    <a:pt x="9086" y="4559"/>
                    <a:pt x="8732" y="5409"/>
                    <a:pt x="8094" y="6047"/>
                  </a:cubicBezTo>
                  <a:cubicBezTo>
                    <a:pt x="7454" y="6687"/>
                    <a:pt x="6608" y="7037"/>
                    <a:pt x="5703" y="7037"/>
                  </a:cubicBezTo>
                  <a:cubicBezTo>
                    <a:pt x="4799" y="7037"/>
                    <a:pt x="3949" y="6687"/>
                    <a:pt x="3311" y="6047"/>
                  </a:cubicBezTo>
                  <a:cubicBezTo>
                    <a:pt x="2672" y="5409"/>
                    <a:pt x="2322" y="4559"/>
                    <a:pt x="2322" y="3658"/>
                  </a:cubicBezTo>
                  <a:cubicBezTo>
                    <a:pt x="2322" y="2754"/>
                    <a:pt x="2672" y="1904"/>
                    <a:pt x="3311" y="1265"/>
                  </a:cubicBezTo>
                  <a:cubicBezTo>
                    <a:pt x="3949" y="626"/>
                    <a:pt x="4799" y="276"/>
                    <a:pt x="5703" y="276"/>
                  </a:cubicBezTo>
                  <a:close/>
                  <a:moveTo>
                    <a:pt x="2051" y="6395"/>
                  </a:moveTo>
                  <a:cubicBezTo>
                    <a:pt x="2086" y="6395"/>
                    <a:pt x="2121" y="6408"/>
                    <a:pt x="2148" y="6435"/>
                  </a:cubicBezTo>
                  <a:lnTo>
                    <a:pt x="2923" y="7210"/>
                  </a:lnTo>
                  <a:cubicBezTo>
                    <a:pt x="2978" y="7265"/>
                    <a:pt x="2978" y="7353"/>
                    <a:pt x="2923" y="7404"/>
                  </a:cubicBezTo>
                  <a:cubicBezTo>
                    <a:pt x="2898" y="7431"/>
                    <a:pt x="2863" y="7445"/>
                    <a:pt x="2828" y="7445"/>
                  </a:cubicBezTo>
                  <a:cubicBezTo>
                    <a:pt x="2792" y="7445"/>
                    <a:pt x="2757" y="7431"/>
                    <a:pt x="2730" y="7404"/>
                  </a:cubicBezTo>
                  <a:lnTo>
                    <a:pt x="2342" y="7017"/>
                  </a:lnTo>
                  <a:cubicBezTo>
                    <a:pt x="2315" y="6991"/>
                    <a:pt x="2280" y="6978"/>
                    <a:pt x="2245" y="6978"/>
                  </a:cubicBezTo>
                  <a:cubicBezTo>
                    <a:pt x="2210" y="6978"/>
                    <a:pt x="2175" y="6991"/>
                    <a:pt x="2148" y="7017"/>
                  </a:cubicBezTo>
                  <a:cubicBezTo>
                    <a:pt x="2093" y="7071"/>
                    <a:pt x="2093" y="7159"/>
                    <a:pt x="2148" y="7210"/>
                  </a:cubicBezTo>
                  <a:lnTo>
                    <a:pt x="2440" y="7503"/>
                  </a:lnTo>
                  <a:lnTo>
                    <a:pt x="976" y="8964"/>
                  </a:lnTo>
                  <a:cubicBezTo>
                    <a:pt x="896" y="9044"/>
                    <a:pt x="790" y="9084"/>
                    <a:pt x="685" y="9084"/>
                  </a:cubicBezTo>
                  <a:cubicBezTo>
                    <a:pt x="579" y="9084"/>
                    <a:pt x="474" y="9044"/>
                    <a:pt x="394" y="8964"/>
                  </a:cubicBezTo>
                  <a:cubicBezTo>
                    <a:pt x="316" y="8886"/>
                    <a:pt x="275" y="8785"/>
                    <a:pt x="275" y="8675"/>
                  </a:cubicBezTo>
                  <a:cubicBezTo>
                    <a:pt x="275" y="8563"/>
                    <a:pt x="316" y="8461"/>
                    <a:pt x="394" y="8383"/>
                  </a:cubicBezTo>
                  <a:lnTo>
                    <a:pt x="1955" y="6822"/>
                  </a:lnTo>
                  <a:cubicBezTo>
                    <a:pt x="2009" y="6769"/>
                    <a:pt x="2009" y="6684"/>
                    <a:pt x="1955" y="6629"/>
                  </a:cubicBezTo>
                  <a:cubicBezTo>
                    <a:pt x="1900" y="6574"/>
                    <a:pt x="1900" y="6490"/>
                    <a:pt x="1955" y="6435"/>
                  </a:cubicBezTo>
                  <a:cubicBezTo>
                    <a:pt x="1982" y="6408"/>
                    <a:pt x="2016" y="6395"/>
                    <a:pt x="2051" y="6395"/>
                  </a:cubicBezTo>
                  <a:close/>
                  <a:moveTo>
                    <a:pt x="5703" y="1"/>
                  </a:moveTo>
                  <a:cubicBezTo>
                    <a:pt x="4728" y="1"/>
                    <a:pt x="3807" y="382"/>
                    <a:pt x="3117" y="1071"/>
                  </a:cubicBezTo>
                  <a:cubicBezTo>
                    <a:pt x="2427" y="1761"/>
                    <a:pt x="2046" y="2679"/>
                    <a:pt x="2046" y="3658"/>
                  </a:cubicBezTo>
                  <a:cubicBezTo>
                    <a:pt x="2046" y="4447"/>
                    <a:pt x="2297" y="5201"/>
                    <a:pt x="2760" y="5827"/>
                  </a:cubicBezTo>
                  <a:lnTo>
                    <a:pt x="2342" y="6242"/>
                  </a:lnTo>
                  <a:cubicBezTo>
                    <a:pt x="2262" y="6162"/>
                    <a:pt x="2157" y="6122"/>
                    <a:pt x="2051" y="6122"/>
                  </a:cubicBezTo>
                  <a:cubicBezTo>
                    <a:pt x="1946" y="6122"/>
                    <a:pt x="1840" y="6162"/>
                    <a:pt x="1761" y="6242"/>
                  </a:cubicBezTo>
                  <a:cubicBezTo>
                    <a:pt x="1635" y="6367"/>
                    <a:pt x="1608" y="6557"/>
                    <a:pt x="1679" y="6711"/>
                  </a:cubicBezTo>
                  <a:lnTo>
                    <a:pt x="201" y="8189"/>
                  </a:lnTo>
                  <a:cubicBezTo>
                    <a:pt x="71" y="8319"/>
                    <a:pt x="0" y="8492"/>
                    <a:pt x="0" y="8675"/>
                  </a:cubicBezTo>
                  <a:cubicBezTo>
                    <a:pt x="0" y="8859"/>
                    <a:pt x="71" y="9029"/>
                    <a:pt x="201" y="9158"/>
                  </a:cubicBezTo>
                  <a:cubicBezTo>
                    <a:pt x="335" y="9292"/>
                    <a:pt x="511" y="9359"/>
                    <a:pt x="686" y="9359"/>
                  </a:cubicBezTo>
                  <a:cubicBezTo>
                    <a:pt x="861" y="9359"/>
                    <a:pt x="1036" y="9292"/>
                    <a:pt x="1169" y="9158"/>
                  </a:cubicBezTo>
                  <a:lnTo>
                    <a:pt x="2651" y="7679"/>
                  </a:lnTo>
                  <a:cubicBezTo>
                    <a:pt x="2708" y="7706"/>
                    <a:pt x="2768" y="7719"/>
                    <a:pt x="2829" y="7719"/>
                  </a:cubicBezTo>
                  <a:cubicBezTo>
                    <a:pt x="2933" y="7719"/>
                    <a:pt x="3037" y="7679"/>
                    <a:pt x="3117" y="7598"/>
                  </a:cubicBezTo>
                  <a:cubicBezTo>
                    <a:pt x="3276" y="7438"/>
                    <a:pt x="3276" y="7177"/>
                    <a:pt x="3117" y="7017"/>
                  </a:cubicBezTo>
                  <a:lnTo>
                    <a:pt x="3535" y="6602"/>
                  </a:lnTo>
                  <a:cubicBezTo>
                    <a:pt x="4161" y="7064"/>
                    <a:pt x="4912" y="7312"/>
                    <a:pt x="5703" y="7312"/>
                  </a:cubicBezTo>
                  <a:cubicBezTo>
                    <a:pt x="6679" y="7312"/>
                    <a:pt x="7597" y="6932"/>
                    <a:pt x="8287" y="6242"/>
                  </a:cubicBezTo>
                  <a:cubicBezTo>
                    <a:pt x="8977" y="5551"/>
                    <a:pt x="9358" y="4634"/>
                    <a:pt x="9358" y="3658"/>
                  </a:cubicBezTo>
                  <a:cubicBezTo>
                    <a:pt x="9358" y="1639"/>
                    <a:pt x="7719" y="1"/>
                    <a:pt x="5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1321634" y="110187"/>
              <a:ext cx="223274" cy="223382"/>
            </a:xfrm>
            <a:custGeom>
              <a:rect b="b" l="l" r="r" t="t"/>
              <a:pathLst>
                <a:path extrusionOk="0" h="6218" w="6215">
                  <a:moveTo>
                    <a:pt x="3107" y="0"/>
                  </a:moveTo>
                  <a:cubicBezTo>
                    <a:pt x="2101" y="0"/>
                    <a:pt x="1153" y="493"/>
                    <a:pt x="572" y="1312"/>
                  </a:cubicBezTo>
                  <a:cubicBezTo>
                    <a:pt x="528" y="1373"/>
                    <a:pt x="542" y="1461"/>
                    <a:pt x="603" y="1502"/>
                  </a:cubicBezTo>
                  <a:cubicBezTo>
                    <a:pt x="627" y="1520"/>
                    <a:pt x="656" y="1528"/>
                    <a:pt x="684" y="1528"/>
                  </a:cubicBezTo>
                  <a:cubicBezTo>
                    <a:pt x="726" y="1528"/>
                    <a:pt x="768" y="1509"/>
                    <a:pt x="793" y="1472"/>
                  </a:cubicBezTo>
                  <a:cubicBezTo>
                    <a:pt x="1326" y="724"/>
                    <a:pt x="2190" y="275"/>
                    <a:pt x="3107" y="275"/>
                  </a:cubicBezTo>
                  <a:cubicBezTo>
                    <a:pt x="3862" y="275"/>
                    <a:pt x="4576" y="571"/>
                    <a:pt x="5110" y="1105"/>
                  </a:cubicBezTo>
                  <a:cubicBezTo>
                    <a:pt x="5647" y="1642"/>
                    <a:pt x="5939" y="2352"/>
                    <a:pt x="5939" y="3110"/>
                  </a:cubicBezTo>
                  <a:cubicBezTo>
                    <a:pt x="5939" y="3865"/>
                    <a:pt x="5647" y="4575"/>
                    <a:pt x="5110" y="5112"/>
                  </a:cubicBezTo>
                  <a:cubicBezTo>
                    <a:pt x="4576" y="5646"/>
                    <a:pt x="3862" y="5942"/>
                    <a:pt x="3107" y="5942"/>
                  </a:cubicBezTo>
                  <a:cubicBezTo>
                    <a:pt x="1544" y="5942"/>
                    <a:pt x="272" y="4671"/>
                    <a:pt x="272" y="3110"/>
                  </a:cubicBezTo>
                  <a:cubicBezTo>
                    <a:pt x="272" y="2696"/>
                    <a:pt x="361" y="2297"/>
                    <a:pt x="531" y="1924"/>
                  </a:cubicBezTo>
                  <a:cubicBezTo>
                    <a:pt x="565" y="1856"/>
                    <a:pt x="534" y="1775"/>
                    <a:pt x="467" y="1744"/>
                  </a:cubicBezTo>
                  <a:cubicBezTo>
                    <a:pt x="447" y="1734"/>
                    <a:pt x="426" y="1730"/>
                    <a:pt x="406" y="1730"/>
                  </a:cubicBezTo>
                  <a:cubicBezTo>
                    <a:pt x="353" y="1730"/>
                    <a:pt x="305" y="1759"/>
                    <a:pt x="283" y="1808"/>
                  </a:cubicBezTo>
                  <a:cubicBezTo>
                    <a:pt x="96" y="2220"/>
                    <a:pt x="1" y="2655"/>
                    <a:pt x="1" y="3110"/>
                  </a:cubicBezTo>
                  <a:cubicBezTo>
                    <a:pt x="1" y="3967"/>
                    <a:pt x="347" y="4742"/>
                    <a:pt x="912" y="5306"/>
                  </a:cubicBezTo>
                  <a:cubicBezTo>
                    <a:pt x="1472" y="5867"/>
                    <a:pt x="2251" y="6217"/>
                    <a:pt x="3107" y="6217"/>
                  </a:cubicBezTo>
                  <a:cubicBezTo>
                    <a:pt x="3937" y="6217"/>
                    <a:pt x="4718" y="5894"/>
                    <a:pt x="5303" y="5306"/>
                  </a:cubicBezTo>
                  <a:cubicBezTo>
                    <a:pt x="5892" y="4718"/>
                    <a:pt x="6215" y="3940"/>
                    <a:pt x="6215" y="3110"/>
                  </a:cubicBezTo>
                  <a:cubicBezTo>
                    <a:pt x="6215" y="2277"/>
                    <a:pt x="5892" y="1499"/>
                    <a:pt x="5303" y="911"/>
                  </a:cubicBezTo>
                  <a:cubicBezTo>
                    <a:pt x="4718" y="323"/>
                    <a:pt x="3937" y="0"/>
                    <a:pt x="3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403689" y="192350"/>
              <a:ext cx="59168" cy="59168"/>
            </a:xfrm>
            <a:custGeom>
              <a:rect b="b" l="l" r="r" t="t"/>
              <a:pathLst>
                <a:path extrusionOk="0" h="1647" w="1647">
                  <a:moveTo>
                    <a:pt x="823" y="272"/>
                  </a:moveTo>
                  <a:cubicBezTo>
                    <a:pt x="973" y="272"/>
                    <a:pt x="1113" y="334"/>
                    <a:pt x="1211" y="432"/>
                  </a:cubicBezTo>
                  <a:cubicBezTo>
                    <a:pt x="1309" y="534"/>
                    <a:pt x="1371" y="670"/>
                    <a:pt x="1371" y="823"/>
                  </a:cubicBezTo>
                  <a:cubicBezTo>
                    <a:pt x="1371" y="1122"/>
                    <a:pt x="1126" y="1370"/>
                    <a:pt x="823" y="1370"/>
                  </a:cubicBezTo>
                  <a:cubicBezTo>
                    <a:pt x="677" y="1370"/>
                    <a:pt x="538" y="1312"/>
                    <a:pt x="436" y="1210"/>
                  </a:cubicBezTo>
                  <a:cubicBezTo>
                    <a:pt x="331" y="1105"/>
                    <a:pt x="273" y="969"/>
                    <a:pt x="273" y="823"/>
                  </a:cubicBezTo>
                  <a:cubicBezTo>
                    <a:pt x="273" y="520"/>
                    <a:pt x="521" y="272"/>
                    <a:pt x="823" y="272"/>
                  </a:cubicBezTo>
                  <a:close/>
                  <a:moveTo>
                    <a:pt x="823" y="1"/>
                  </a:moveTo>
                  <a:cubicBezTo>
                    <a:pt x="368" y="1"/>
                    <a:pt x="1" y="368"/>
                    <a:pt x="1" y="823"/>
                  </a:cubicBezTo>
                  <a:cubicBezTo>
                    <a:pt x="1" y="1041"/>
                    <a:pt x="86" y="1248"/>
                    <a:pt x="242" y="1405"/>
                  </a:cubicBezTo>
                  <a:cubicBezTo>
                    <a:pt x="395" y="1557"/>
                    <a:pt x="603" y="1646"/>
                    <a:pt x="823" y="1646"/>
                  </a:cubicBezTo>
                  <a:cubicBezTo>
                    <a:pt x="1276" y="1646"/>
                    <a:pt x="1646" y="1275"/>
                    <a:pt x="1646" y="823"/>
                  </a:cubicBezTo>
                  <a:cubicBezTo>
                    <a:pt x="1646" y="368"/>
                    <a:pt x="1276" y="1"/>
                    <a:pt x="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344339" y="129947"/>
              <a:ext cx="177002" cy="183828"/>
            </a:xfrm>
            <a:custGeom>
              <a:rect b="b" l="l" r="r" t="t"/>
              <a:pathLst>
                <a:path extrusionOk="0" h="5117" w="4927">
                  <a:moveTo>
                    <a:pt x="2659" y="269"/>
                  </a:moveTo>
                  <a:cubicBezTo>
                    <a:pt x="2748" y="272"/>
                    <a:pt x="2819" y="344"/>
                    <a:pt x="2819" y="432"/>
                  </a:cubicBezTo>
                  <a:cubicBezTo>
                    <a:pt x="2819" y="456"/>
                    <a:pt x="2812" y="480"/>
                    <a:pt x="2802" y="503"/>
                  </a:cubicBezTo>
                  <a:lnTo>
                    <a:pt x="2625" y="850"/>
                  </a:lnTo>
                  <a:cubicBezTo>
                    <a:pt x="2618" y="870"/>
                    <a:pt x="2612" y="891"/>
                    <a:pt x="2612" y="915"/>
                  </a:cubicBezTo>
                  <a:lnTo>
                    <a:pt x="2612" y="1357"/>
                  </a:lnTo>
                  <a:cubicBezTo>
                    <a:pt x="2612" y="1418"/>
                    <a:pt x="2656" y="1476"/>
                    <a:pt x="2720" y="1490"/>
                  </a:cubicBezTo>
                  <a:cubicBezTo>
                    <a:pt x="2935" y="1537"/>
                    <a:pt x="3128" y="1650"/>
                    <a:pt x="3278" y="1813"/>
                  </a:cubicBezTo>
                  <a:cubicBezTo>
                    <a:pt x="3305" y="1842"/>
                    <a:pt x="3343" y="1857"/>
                    <a:pt x="3380" y="1857"/>
                  </a:cubicBezTo>
                  <a:cubicBezTo>
                    <a:pt x="3404" y="1857"/>
                    <a:pt x="3427" y="1851"/>
                    <a:pt x="3448" y="1840"/>
                  </a:cubicBezTo>
                  <a:lnTo>
                    <a:pt x="3832" y="1619"/>
                  </a:lnTo>
                  <a:cubicBezTo>
                    <a:pt x="3849" y="1605"/>
                    <a:pt x="3866" y="1592"/>
                    <a:pt x="3876" y="1574"/>
                  </a:cubicBezTo>
                  <a:lnTo>
                    <a:pt x="4091" y="1248"/>
                  </a:lnTo>
                  <a:cubicBezTo>
                    <a:pt x="4104" y="1228"/>
                    <a:pt x="4124" y="1211"/>
                    <a:pt x="4144" y="1197"/>
                  </a:cubicBezTo>
                  <a:cubicBezTo>
                    <a:pt x="4168" y="1184"/>
                    <a:pt x="4193" y="1178"/>
                    <a:pt x="4220" y="1178"/>
                  </a:cubicBezTo>
                  <a:cubicBezTo>
                    <a:pt x="4235" y="1178"/>
                    <a:pt x="4251" y="1180"/>
                    <a:pt x="4267" y="1184"/>
                  </a:cubicBezTo>
                  <a:cubicBezTo>
                    <a:pt x="4308" y="1194"/>
                    <a:pt x="4342" y="1221"/>
                    <a:pt x="4362" y="1258"/>
                  </a:cubicBezTo>
                  <a:lnTo>
                    <a:pt x="4546" y="1574"/>
                  </a:lnTo>
                  <a:cubicBezTo>
                    <a:pt x="4566" y="1612"/>
                    <a:pt x="4573" y="1656"/>
                    <a:pt x="4563" y="1697"/>
                  </a:cubicBezTo>
                  <a:cubicBezTo>
                    <a:pt x="4549" y="1738"/>
                    <a:pt x="4525" y="1772"/>
                    <a:pt x="4488" y="1792"/>
                  </a:cubicBezTo>
                  <a:cubicBezTo>
                    <a:pt x="4467" y="1805"/>
                    <a:pt x="4444" y="1813"/>
                    <a:pt x="4417" y="1813"/>
                  </a:cubicBezTo>
                  <a:lnTo>
                    <a:pt x="4029" y="1836"/>
                  </a:lnTo>
                  <a:cubicBezTo>
                    <a:pt x="4009" y="1836"/>
                    <a:pt x="3989" y="1843"/>
                    <a:pt x="3968" y="1854"/>
                  </a:cubicBezTo>
                  <a:lnTo>
                    <a:pt x="3587" y="2074"/>
                  </a:lnTo>
                  <a:cubicBezTo>
                    <a:pt x="3529" y="2108"/>
                    <a:pt x="3506" y="2172"/>
                    <a:pt x="3523" y="2234"/>
                  </a:cubicBezTo>
                  <a:cubicBezTo>
                    <a:pt x="3556" y="2339"/>
                    <a:pt x="3570" y="2448"/>
                    <a:pt x="3570" y="2560"/>
                  </a:cubicBezTo>
                  <a:cubicBezTo>
                    <a:pt x="3570" y="2669"/>
                    <a:pt x="3556" y="2778"/>
                    <a:pt x="3523" y="2883"/>
                  </a:cubicBezTo>
                  <a:cubicBezTo>
                    <a:pt x="3506" y="2944"/>
                    <a:pt x="3529" y="3009"/>
                    <a:pt x="3587" y="3043"/>
                  </a:cubicBezTo>
                  <a:lnTo>
                    <a:pt x="3968" y="3264"/>
                  </a:lnTo>
                  <a:cubicBezTo>
                    <a:pt x="3989" y="3274"/>
                    <a:pt x="4009" y="3281"/>
                    <a:pt x="4029" y="3281"/>
                  </a:cubicBezTo>
                  <a:lnTo>
                    <a:pt x="4417" y="3305"/>
                  </a:lnTo>
                  <a:cubicBezTo>
                    <a:pt x="4444" y="3305"/>
                    <a:pt x="4467" y="3311"/>
                    <a:pt x="4488" y="3325"/>
                  </a:cubicBezTo>
                  <a:cubicBezTo>
                    <a:pt x="4563" y="3369"/>
                    <a:pt x="4590" y="3465"/>
                    <a:pt x="4546" y="3542"/>
                  </a:cubicBezTo>
                  <a:lnTo>
                    <a:pt x="4362" y="3859"/>
                  </a:lnTo>
                  <a:cubicBezTo>
                    <a:pt x="4342" y="3896"/>
                    <a:pt x="4308" y="3923"/>
                    <a:pt x="4267" y="3934"/>
                  </a:cubicBezTo>
                  <a:cubicBezTo>
                    <a:pt x="4251" y="3937"/>
                    <a:pt x="4236" y="3939"/>
                    <a:pt x="4221" y="3939"/>
                  </a:cubicBezTo>
                  <a:cubicBezTo>
                    <a:pt x="4194" y="3939"/>
                    <a:pt x="4169" y="3933"/>
                    <a:pt x="4144" y="3920"/>
                  </a:cubicBezTo>
                  <a:cubicBezTo>
                    <a:pt x="4124" y="3906"/>
                    <a:pt x="4104" y="3889"/>
                    <a:pt x="4091" y="3869"/>
                  </a:cubicBezTo>
                  <a:lnTo>
                    <a:pt x="3876" y="3542"/>
                  </a:lnTo>
                  <a:cubicBezTo>
                    <a:pt x="3866" y="3526"/>
                    <a:pt x="3849" y="3512"/>
                    <a:pt x="3832" y="3498"/>
                  </a:cubicBezTo>
                  <a:lnTo>
                    <a:pt x="3448" y="3277"/>
                  </a:lnTo>
                  <a:cubicBezTo>
                    <a:pt x="3427" y="3266"/>
                    <a:pt x="3404" y="3260"/>
                    <a:pt x="3381" y="3260"/>
                  </a:cubicBezTo>
                  <a:cubicBezTo>
                    <a:pt x="3343" y="3260"/>
                    <a:pt x="3305" y="3275"/>
                    <a:pt x="3278" y="3305"/>
                  </a:cubicBezTo>
                  <a:cubicBezTo>
                    <a:pt x="3128" y="3468"/>
                    <a:pt x="2935" y="3580"/>
                    <a:pt x="2720" y="3628"/>
                  </a:cubicBezTo>
                  <a:cubicBezTo>
                    <a:pt x="2656" y="3641"/>
                    <a:pt x="2612" y="3699"/>
                    <a:pt x="2612" y="3760"/>
                  </a:cubicBezTo>
                  <a:lnTo>
                    <a:pt x="2612" y="4202"/>
                  </a:lnTo>
                  <a:cubicBezTo>
                    <a:pt x="2612" y="4226"/>
                    <a:pt x="2618" y="4246"/>
                    <a:pt x="2625" y="4267"/>
                  </a:cubicBezTo>
                  <a:lnTo>
                    <a:pt x="2802" y="4613"/>
                  </a:lnTo>
                  <a:cubicBezTo>
                    <a:pt x="2812" y="4637"/>
                    <a:pt x="2819" y="4661"/>
                    <a:pt x="2819" y="4684"/>
                  </a:cubicBezTo>
                  <a:cubicBezTo>
                    <a:pt x="2819" y="4729"/>
                    <a:pt x="2802" y="4766"/>
                    <a:pt x="2771" y="4797"/>
                  </a:cubicBezTo>
                  <a:cubicBezTo>
                    <a:pt x="2740" y="4827"/>
                    <a:pt x="2700" y="4844"/>
                    <a:pt x="2659" y="4852"/>
                  </a:cubicBezTo>
                  <a:lnTo>
                    <a:pt x="2292" y="4852"/>
                  </a:lnTo>
                  <a:cubicBezTo>
                    <a:pt x="2204" y="4844"/>
                    <a:pt x="2133" y="4773"/>
                    <a:pt x="2133" y="4684"/>
                  </a:cubicBezTo>
                  <a:cubicBezTo>
                    <a:pt x="2133" y="4661"/>
                    <a:pt x="2139" y="4637"/>
                    <a:pt x="2149" y="4613"/>
                  </a:cubicBezTo>
                  <a:lnTo>
                    <a:pt x="2323" y="4267"/>
                  </a:lnTo>
                  <a:cubicBezTo>
                    <a:pt x="2333" y="4246"/>
                    <a:pt x="2337" y="4226"/>
                    <a:pt x="2343" y="4202"/>
                  </a:cubicBezTo>
                  <a:lnTo>
                    <a:pt x="2343" y="3760"/>
                  </a:lnTo>
                  <a:cubicBezTo>
                    <a:pt x="2337" y="3699"/>
                    <a:pt x="2292" y="3641"/>
                    <a:pt x="2231" y="3628"/>
                  </a:cubicBezTo>
                  <a:cubicBezTo>
                    <a:pt x="2017" y="3580"/>
                    <a:pt x="1823" y="3468"/>
                    <a:pt x="1670" y="3305"/>
                  </a:cubicBezTo>
                  <a:cubicBezTo>
                    <a:pt x="1645" y="3275"/>
                    <a:pt x="1608" y="3260"/>
                    <a:pt x="1570" y="3260"/>
                  </a:cubicBezTo>
                  <a:cubicBezTo>
                    <a:pt x="1547" y="3260"/>
                    <a:pt x="1524" y="3266"/>
                    <a:pt x="1504" y="3277"/>
                  </a:cubicBezTo>
                  <a:lnTo>
                    <a:pt x="1119" y="3498"/>
                  </a:lnTo>
                  <a:cubicBezTo>
                    <a:pt x="1099" y="3512"/>
                    <a:pt x="1085" y="3526"/>
                    <a:pt x="1072" y="3542"/>
                  </a:cubicBezTo>
                  <a:lnTo>
                    <a:pt x="858" y="3869"/>
                  </a:lnTo>
                  <a:cubicBezTo>
                    <a:pt x="844" y="3889"/>
                    <a:pt x="827" y="3906"/>
                    <a:pt x="807" y="3920"/>
                  </a:cubicBezTo>
                  <a:cubicBezTo>
                    <a:pt x="781" y="3933"/>
                    <a:pt x="754" y="3940"/>
                    <a:pt x="727" y="3940"/>
                  </a:cubicBezTo>
                  <a:cubicBezTo>
                    <a:pt x="672" y="3940"/>
                    <a:pt x="619" y="3913"/>
                    <a:pt x="589" y="3862"/>
                  </a:cubicBezTo>
                  <a:lnTo>
                    <a:pt x="406" y="3542"/>
                  </a:lnTo>
                  <a:cubicBezTo>
                    <a:pt x="362" y="3465"/>
                    <a:pt x="385" y="3369"/>
                    <a:pt x="464" y="3325"/>
                  </a:cubicBezTo>
                  <a:cubicBezTo>
                    <a:pt x="484" y="3311"/>
                    <a:pt x="508" y="3305"/>
                    <a:pt x="531" y="3305"/>
                  </a:cubicBezTo>
                  <a:lnTo>
                    <a:pt x="922" y="3281"/>
                  </a:lnTo>
                  <a:cubicBezTo>
                    <a:pt x="942" y="3281"/>
                    <a:pt x="963" y="3274"/>
                    <a:pt x="980" y="3264"/>
                  </a:cubicBezTo>
                  <a:lnTo>
                    <a:pt x="1364" y="3043"/>
                  </a:lnTo>
                  <a:cubicBezTo>
                    <a:pt x="1419" y="3009"/>
                    <a:pt x="1446" y="2944"/>
                    <a:pt x="1425" y="2883"/>
                  </a:cubicBezTo>
                  <a:cubicBezTo>
                    <a:pt x="1394" y="2778"/>
                    <a:pt x="1378" y="2669"/>
                    <a:pt x="1378" y="2560"/>
                  </a:cubicBezTo>
                  <a:cubicBezTo>
                    <a:pt x="1378" y="2448"/>
                    <a:pt x="1394" y="2339"/>
                    <a:pt x="1425" y="2234"/>
                  </a:cubicBezTo>
                  <a:cubicBezTo>
                    <a:pt x="1442" y="2186"/>
                    <a:pt x="1429" y="2132"/>
                    <a:pt x="1391" y="2098"/>
                  </a:cubicBezTo>
                  <a:cubicBezTo>
                    <a:pt x="1385" y="2088"/>
                    <a:pt x="1374" y="2081"/>
                    <a:pt x="1364" y="2074"/>
                  </a:cubicBezTo>
                  <a:lnTo>
                    <a:pt x="980" y="1854"/>
                  </a:lnTo>
                  <a:cubicBezTo>
                    <a:pt x="963" y="1843"/>
                    <a:pt x="942" y="1836"/>
                    <a:pt x="922" y="1836"/>
                  </a:cubicBezTo>
                  <a:lnTo>
                    <a:pt x="531" y="1813"/>
                  </a:lnTo>
                  <a:cubicBezTo>
                    <a:pt x="508" y="1813"/>
                    <a:pt x="484" y="1805"/>
                    <a:pt x="464" y="1792"/>
                  </a:cubicBezTo>
                  <a:cubicBezTo>
                    <a:pt x="385" y="1747"/>
                    <a:pt x="362" y="1653"/>
                    <a:pt x="406" y="1574"/>
                  </a:cubicBezTo>
                  <a:lnTo>
                    <a:pt x="589" y="1258"/>
                  </a:lnTo>
                  <a:cubicBezTo>
                    <a:pt x="610" y="1221"/>
                    <a:pt x="644" y="1194"/>
                    <a:pt x="685" y="1184"/>
                  </a:cubicBezTo>
                  <a:cubicBezTo>
                    <a:pt x="700" y="1180"/>
                    <a:pt x="715" y="1178"/>
                    <a:pt x="730" y="1178"/>
                  </a:cubicBezTo>
                  <a:cubicBezTo>
                    <a:pt x="757" y="1178"/>
                    <a:pt x="783" y="1184"/>
                    <a:pt x="807" y="1197"/>
                  </a:cubicBezTo>
                  <a:cubicBezTo>
                    <a:pt x="827" y="1211"/>
                    <a:pt x="844" y="1228"/>
                    <a:pt x="858" y="1248"/>
                  </a:cubicBezTo>
                  <a:lnTo>
                    <a:pt x="1072" y="1574"/>
                  </a:lnTo>
                  <a:cubicBezTo>
                    <a:pt x="1085" y="1592"/>
                    <a:pt x="1099" y="1605"/>
                    <a:pt x="1119" y="1619"/>
                  </a:cubicBezTo>
                  <a:lnTo>
                    <a:pt x="1504" y="1840"/>
                  </a:lnTo>
                  <a:cubicBezTo>
                    <a:pt x="1524" y="1851"/>
                    <a:pt x="1547" y="1857"/>
                    <a:pt x="1570" y="1857"/>
                  </a:cubicBezTo>
                  <a:cubicBezTo>
                    <a:pt x="1606" y="1857"/>
                    <a:pt x="1643" y="1842"/>
                    <a:pt x="1670" y="1813"/>
                  </a:cubicBezTo>
                  <a:cubicBezTo>
                    <a:pt x="1823" y="1650"/>
                    <a:pt x="2017" y="1537"/>
                    <a:pt x="2231" y="1490"/>
                  </a:cubicBezTo>
                  <a:cubicBezTo>
                    <a:pt x="2292" y="1476"/>
                    <a:pt x="2337" y="1418"/>
                    <a:pt x="2343" y="1357"/>
                  </a:cubicBezTo>
                  <a:lnTo>
                    <a:pt x="2343" y="915"/>
                  </a:lnTo>
                  <a:cubicBezTo>
                    <a:pt x="2337" y="891"/>
                    <a:pt x="2333" y="870"/>
                    <a:pt x="2323" y="850"/>
                  </a:cubicBezTo>
                  <a:lnTo>
                    <a:pt x="2149" y="503"/>
                  </a:lnTo>
                  <a:cubicBezTo>
                    <a:pt x="2139" y="480"/>
                    <a:pt x="2133" y="456"/>
                    <a:pt x="2133" y="432"/>
                  </a:cubicBezTo>
                  <a:cubicBezTo>
                    <a:pt x="2133" y="344"/>
                    <a:pt x="2204" y="272"/>
                    <a:pt x="2292" y="269"/>
                  </a:cubicBezTo>
                  <a:close/>
                  <a:moveTo>
                    <a:pt x="2279" y="1"/>
                  </a:moveTo>
                  <a:cubicBezTo>
                    <a:pt x="2010" y="1"/>
                    <a:pt x="1796" y="242"/>
                    <a:pt x="1850" y="520"/>
                  </a:cubicBezTo>
                  <a:cubicBezTo>
                    <a:pt x="1857" y="558"/>
                    <a:pt x="1874" y="596"/>
                    <a:pt x="1891" y="630"/>
                  </a:cubicBezTo>
                  <a:lnTo>
                    <a:pt x="2051" y="946"/>
                  </a:lnTo>
                  <a:lnTo>
                    <a:pt x="2051" y="1251"/>
                  </a:lnTo>
                  <a:cubicBezTo>
                    <a:pt x="1857" y="1309"/>
                    <a:pt x="1680" y="1411"/>
                    <a:pt x="1531" y="1548"/>
                  </a:cubicBezTo>
                  <a:lnTo>
                    <a:pt x="1265" y="1397"/>
                  </a:lnTo>
                  <a:lnTo>
                    <a:pt x="1065" y="1099"/>
                  </a:lnTo>
                  <a:cubicBezTo>
                    <a:pt x="1027" y="1041"/>
                    <a:pt x="977" y="993"/>
                    <a:pt x="919" y="963"/>
                  </a:cubicBezTo>
                  <a:cubicBezTo>
                    <a:pt x="853" y="924"/>
                    <a:pt x="777" y="903"/>
                    <a:pt x="701" y="903"/>
                  </a:cubicBezTo>
                  <a:cubicBezTo>
                    <a:pt x="664" y="903"/>
                    <a:pt x="626" y="908"/>
                    <a:pt x="589" y="919"/>
                  </a:cubicBezTo>
                  <a:cubicBezTo>
                    <a:pt x="477" y="949"/>
                    <a:pt x="382" y="1021"/>
                    <a:pt x="324" y="1119"/>
                  </a:cubicBezTo>
                  <a:lnTo>
                    <a:pt x="137" y="1438"/>
                  </a:lnTo>
                  <a:cubicBezTo>
                    <a:pt x="18" y="1645"/>
                    <a:pt x="89" y="1911"/>
                    <a:pt x="297" y="2030"/>
                  </a:cubicBezTo>
                  <a:cubicBezTo>
                    <a:pt x="358" y="2064"/>
                    <a:pt x="423" y="2084"/>
                    <a:pt x="490" y="2088"/>
                  </a:cubicBezTo>
                  <a:lnTo>
                    <a:pt x="851" y="2108"/>
                  </a:lnTo>
                  <a:lnTo>
                    <a:pt x="1116" y="2261"/>
                  </a:lnTo>
                  <a:cubicBezTo>
                    <a:pt x="1092" y="2359"/>
                    <a:pt x="1082" y="2458"/>
                    <a:pt x="1082" y="2560"/>
                  </a:cubicBezTo>
                  <a:cubicBezTo>
                    <a:pt x="1082" y="2659"/>
                    <a:pt x="1092" y="2757"/>
                    <a:pt x="1116" y="2856"/>
                  </a:cubicBezTo>
                  <a:lnTo>
                    <a:pt x="851" y="3009"/>
                  </a:lnTo>
                  <a:lnTo>
                    <a:pt x="490" y="3029"/>
                  </a:lnTo>
                  <a:cubicBezTo>
                    <a:pt x="460" y="3032"/>
                    <a:pt x="429" y="3036"/>
                    <a:pt x="402" y="3043"/>
                  </a:cubicBezTo>
                  <a:cubicBezTo>
                    <a:pt x="117" y="3125"/>
                    <a:pt x="1" y="3440"/>
                    <a:pt x="137" y="3678"/>
                  </a:cubicBezTo>
                  <a:lnTo>
                    <a:pt x="324" y="3998"/>
                  </a:lnTo>
                  <a:cubicBezTo>
                    <a:pt x="344" y="4032"/>
                    <a:pt x="368" y="4063"/>
                    <a:pt x="392" y="4086"/>
                  </a:cubicBezTo>
                  <a:cubicBezTo>
                    <a:pt x="474" y="4169"/>
                    <a:pt x="586" y="4214"/>
                    <a:pt x="700" y="4214"/>
                  </a:cubicBezTo>
                  <a:cubicBezTo>
                    <a:pt x="775" y="4214"/>
                    <a:pt x="850" y="4194"/>
                    <a:pt x="919" y="4154"/>
                  </a:cubicBezTo>
                  <a:cubicBezTo>
                    <a:pt x="977" y="4124"/>
                    <a:pt x="1027" y="4077"/>
                    <a:pt x="1065" y="4019"/>
                  </a:cubicBezTo>
                  <a:lnTo>
                    <a:pt x="1265" y="3723"/>
                  </a:lnTo>
                  <a:lnTo>
                    <a:pt x="1531" y="3570"/>
                  </a:lnTo>
                  <a:cubicBezTo>
                    <a:pt x="1680" y="3705"/>
                    <a:pt x="1857" y="3807"/>
                    <a:pt x="2051" y="3865"/>
                  </a:cubicBezTo>
                  <a:lnTo>
                    <a:pt x="2051" y="4171"/>
                  </a:lnTo>
                  <a:lnTo>
                    <a:pt x="1891" y="4488"/>
                  </a:lnTo>
                  <a:cubicBezTo>
                    <a:pt x="1874" y="4521"/>
                    <a:pt x="1857" y="4559"/>
                    <a:pt x="1850" y="4596"/>
                  </a:cubicBezTo>
                  <a:cubicBezTo>
                    <a:pt x="1796" y="4875"/>
                    <a:pt x="2010" y="5117"/>
                    <a:pt x="2279" y="5117"/>
                  </a:cubicBezTo>
                  <a:lnTo>
                    <a:pt x="2646" y="5117"/>
                  </a:lnTo>
                  <a:cubicBezTo>
                    <a:pt x="2731" y="5117"/>
                    <a:pt x="2819" y="5096"/>
                    <a:pt x="2891" y="5045"/>
                  </a:cubicBezTo>
                  <a:cubicBezTo>
                    <a:pt x="3043" y="4943"/>
                    <a:pt x="3115" y="4763"/>
                    <a:pt x="3074" y="4579"/>
                  </a:cubicBezTo>
                  <a:cubicBezTo>
                    <a:pt x="3067" y="4549"/>
                    <a:pt x="3054" y="4518"/>
                    <a:pt x="3040" y="4491"/>
                  </a:cubicBezTo>
                  <a:lnTo>
                    <a:pt x="2877" y="4171"/>
                  </a:lnTo>
                  <a:lnTo>
                    <a:pt x="2877" y="3865"/>
                  </a:lnTo>
                  <a:cubicBezTo>
                    <a:pt x="3071" y="3807"/>
                    <a:pt x="3247" y="3705"/>
                    <a:pt x="3397" y="3570"/>
                  </a:cubicBezTo>
                  <a:lnTo>
                    <a:pt x="3666" y="3723"/>
                  </a:lnTo>
                  <a:lnTo>
                    <a:pt x="3859" y="4015"/>
                  </a:lnTo>
                  <a:cubicBezTo>
                    <a:pt x="3883" y="4049"/>
                    <a:pt x="3910" y="4083"/>
                    <a:pt x="3940" y="4107"/>
                  </a:cubicBezTo>
                  <a:cubicBezTo>
                    <a:pt x="4022" y="4178"/>
                    <a:pt x="4122" y="4214"/>
                    <a:pt x="4223" y="4214"/>
                  </a:cubicBezTo>
                  <a:cubicBezTo>
                    <a:pt x="4262" y="4214"/>
                    <a:pt x="4300" y="4209"/>
                    <a:pt x="4339" y="4199"/>
                  </a:cubicBezTo>
                  <a:cubicBezTo>
                    <a:pt x="4450" y="4168"/>
                    <a:pt x="4546" y="4097"/>
                    <a:pt x="4604" y="3998"/>
                  </a:cubicBezTo>
                  <a:lnTo>
                    <a:pt x="4791" y="3678"/>
                  </a:lnTo>
                  <a:cubicBezTo>
                    <a:pt x="4927" y="3440"/>
                    <a:pt x="4811" y="3125"/>
                    <a:pt x="4529" y="3043"/>
                  </a:cubicBezTo>
                  <a:cubicBezTo>
                    <a:pt x="4498" y="3036"/>
                    <a:pt x="4467" y="3032"/>
                    <a:pt x="4437" y="3029"/>
                  </a:cubicBezTo>
                  <a:lnTo>
                    <a:pt x="4077" y="3009"/>
                  </a:lnTo>
                  <a:lnTo>
                    <a:pt x="3812" y="2856"/>
                  </a:lnTo>
                  <a:cubicBezTo>
                    <a:pt x="3835" y="2757"/>
                    <a:pt x="3846" y="2659"/>
                    <a:pt x="3846" y="2560"/>
                  </a:cubicBezTo>
                  <a:cubicBezTo>
                    <a:pt x="3846" y="2458"/>
                    <a:pt x="3835" y="2359"/>
                    <a:pt x="3812" y="2261"/>
                  </a:cubicBezTo>
                  <a:lnTo>
                    <a:pt x="4077" y="2108"/>
                  </a:lnTo>
                  <a:lnTo>
                    <a:pt x="4437" y="2088"/>
                  </a:lnTo>
                  <a:cubicBezTo>
                    <a:pt x="4471" y="2084"/>
                    <a:pt x="4502" y="2081"/>
                    <a:pt x="4535" y="2071"/>
                  </a:cubicBezTo>
                  <a:cubicBezTo>
                    <a:pt x="4715" y="2017"/>
                    <a:pt x="4835" y="1863"/>
                    <a:pt x="4848" y="1676"/>
                  </a:cubicBezTo>
                  <a:cubicBezTo>
                    <a:pt x="4852" y="1592"/>
                    <a:pt x="4828" y="1507"/>
                    <a:pt x="4787" y="1435"/>
                  </a:cubicBezTo>
                  <a:lnTo>
                    <a:pt x="4604" y="1119"/>
                  </a:lnTo>
                  <a:cubicBezTo>
                    <a:pt x="4546" y="1021"/>
                    <a:pt x="4450" y="949"/>
                    <a:pt x="4339" y="919"/>
                  </a:cubicBezTo>
                  <a:cubicBezTo>
                    <a:pt x="4300" y="908"/>
                    <a:pt x="4261" y="903"/>
                    <a:pt x="4222" y="903"/>
                  </a:cubicBezTo>
                  <a:cubicBezTo>
                    <a:pt x="4121" y="903"/>
                    <a:pt x="4022" y="939"/>
                    <a:pt x="3940" y="1010"/>
                  </a:cubicBezTo>
                  <a:cubicBezTo>
                    <a:pt x="3910" y="1034"/>
                    <a:pt x="3883" y="1068"/>
                    <a:pt x="3859" y="1102"/>
                  </a:cubicBezTo>
                  <a:lnTo>
                    <a:pt x="3666" y="1397"/>
                  </a:lnTo>
                  <a:lnTo>
                    <a:pt x="3397" y="1548"/>
                  </a:lnTo>
                  <a:cubicBezTo>
                    <a:pt x="3247" y="1411"/>
                    <a:pt x="3071" y="1309"/>
                    <a:pt x="2877" y="1251"/>
                  </a:cubicBezTo>
                  <a:lnTo>
                    <a:pt x="2877" y="946"/>
                  </a:lnTo>
                  <a:lnTo>
                    <a:pt x="3037" y="630"/>
                  </a:lnTo>
                  <a:cubicBezTo>
                    <a:pt x="3054" y="596"/>
                    <a:pt x="3071" y="558"/>
                    <a:pt x="3077" y="520"/>
                  </a:cubicBezTo>
                  <a:cubicBezTo>
                    <a:pt x="3132" y="242"/>
                    <a:pt x="2917" y="1"/>
                    <a:pt x="2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34"/>
          <p:cNvSpPr txBox="1"/>
          <p:nvPr>
            <p:ph idx="4294967295" type="subTitle"/>
          </p:nvPr>
        </p:nvSpPr>
        <p:spPr>
          <a:xfrm>
            <a:off x="1345375" y="1901425"/>
            <a:ext cx="415800" cy="370200"/>
          </a:xfrm>
          <a:prstGeom prst="rect">
            <a:avLst/>
          </a:prstGeom>
        </p:spPr>
        <p:txBody>
          <a:bodyPr anchorCtr="0" anchor="t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05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5"/>
          <p:cNvSpPr txBox="1"/>
          <p:nvPr>
            <p:ph idx="1" type="subTitle"/>
          </p:nvPr>
        </p:nvSpPr>
        <p:spPr>
          <a:xfrm flipH="1">
            <a:off x="878327" y="1920246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To implement what we have learn in class and lab into this CovidCare project.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5" name="Google Shape;575;p35"/>
          <p:cNvSpPr txBox="1"/>
          <p:nvPr>
            <p:ph idx="3" type="subTitle"/>
          </p:nvPr>
        </p:nvSpPr>
        <p:spPr>
          <a:xfrm flipH="1">
            <a:off x="3316355" y="3927896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Improvise the UI of MySejahtera Apps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6" name="Google Shape;576;p35"/>
          <p:cNvSpPr txBox="1"/>
          <p:nvPr>
            <p:ph idx="4" type="subTitle"/>
          </p:nvPr>
        </p:nvSpPr>
        <p:spPr>
          <a:xfrm flipH="1">
            <a:off x="6071855" y="1920262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To develop a working system related to Covid-19 pandemic using Android Studio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7" name="Google Shape;577;p35"/>
          <p:cNvSpPr txBox="1"/>
          <p:nvPr>
            <p:ph idx="5" type="subTitle"/>
          </p:nvPr>
        </p:nvSpPr>
        <p:spPr>
          <a:xfrm flipH="1">
            <a:off x="1240663" y="1087475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8" name="Google Shape;578;p35"/>
          <p:cNvSpPr txBox="1"/>
          <p:nvPr>
            <p:ph idx="6" type="subTitle"/>
          </p:nvPr>
        </p:nvSpPr>
        <p:spPr>
          <a:xfrm flipH="1">
            <a:off x="1240649" y="3176100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9" name="Google Shape;579;p35"/>
          <p:cNvSpPr txBox="1"/>
          <p:nvPr>
            <p:ph idx="7" type="subTitle"/>
          </p:nvPr>
        </p:nvSpPr>
        <p:spPr>
          <a:xfrm flipH="1">
            <a:off x="5238737" y="1087475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0" name="Google Shape;580;p35"/>
          <p:cNvSpPr txBox="1"/>
          <p:nvPr>
            <p:ph idx="8" type="subTitle"/>
          </p:nvPr>
        </p:nvSpPr>
        <p:spPr>
          <a:xfrm flipH="1">
            <a:off x="5238737" y="3176101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1" name="Google Shape;581;p35"/>
          <p:cNvSpPr/>
          <p:nvPr/>
        </p:nvSpPr>
        <p:spPr>
          <a:xfrm>
            <a:off x="3072150" y="91175"/>
            <a:ext cx="29997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taatliches"/>
                <a:ea typeface="Staatliches"/>
                <a:cs typeface="Staatliches"/>
                <a:sym typeface="Staatliches"/>
              </a:rPr>
              <a:t>Conclusion</a:t>
            </a:r>
            <a:endParaRPr sz="2500"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582" name="Google Shape;582;p35"/>
          <p:cNvGrpSpPr/>
          <p:nvPr/>
        </p:nvGrpSpPr>
        <p:grpSpPr>
          <a:xfrm>
            <a:off x="7980270" y="3776022"/>
            <a:ext cx="1163739" cy="1367470"/>
            <a:chOff x="5160195" y="3096897"/>
            <a:chExt cx="1163739" cy="1367470"/>
          </a:xfrm>
        </p:grpSpPr>
        <p:sp>
          <p:nvSpPr>
            <p:cNvPr id="583" name="Google Shape;583;p35"/>
            <p:cNvSpPr/>
            <p:nvPr/>
          </p:nvSpPr>
          <p:spPr>
            <a:xfrm>
              <a:off x="5367960" y="3237367"/>
              <a:ext cx="685980" cy="826809"/>
            </a:xfrm>
            <a:custGeom>
              <a:rect b="b" l="l" r="r" t="t"/>
              <a:pathLst>
                <a:path extrusionOk="0" h="44608" w="37010">
                  <a:moveTo>
                    <a:pt x="18507" y="0"/>
                  </a:moveTo>
                  <a:cubicBezTo>
                    <a:pt x="8286" y="0"/>
                    <a:pt x="1" y="8929"/>
                    <a:pt x="1" y="19948"/>
                  </a:cubicBezTo>
                  <a:cubicBezTo>
                    <a:pt x="1" y="36591"/>
                    <a:pt x="8286" y="44608"/>
                    <a:pt x="18507" y="44608"/>
                  </a:cubicBezTo>
                  <a:cubicBezTo>
                    <a:pt x="28725" y="44608"/>
                    <a:pt x="37009" y="37481"/>
                    <a:pt x="37009" y="19948"/>
                  </a:cubicBezTo>
                  <a:cubicBezTo>
                    <a:pt x="37009" y="8929"/>
                    <a:pt x="28725" y="0"/>
                    <a:pt x="18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593257" y="3907294"/>
              <a:ext cx="235450" cy="466433"/>
            </a:xfrm>
            <a:custGeom>
              <a:rect b="b" l="l" r="r" t="t"/>
              <a:pathLst>
                <a:path extrusionOk="0" h="25165" w="12703">
                  <a:moveTo>
                    <a:pt x="0" y="0"/>
                  </a:moveTo>
                  <a:lnTo>
                    <a:pt x="0" y="25164"/>
                  </a:lnTo>
                  <a:lnTo>
                    <a:pt x="12702" y="25164"/>
                  </a:lnTo>
                  <a:lnTo>
                    <a:pt x="12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5356877" y="4107424"/>
              <a:ext cx="718620" cy="354964"/>
            </a:xfrm>
            <a:custGeom>
              <a:rect b="b" l="l" r="r" t="t"/>
              <a:pathLst>
                <a:path extrusionOk="0" h="19151" w="38771">
                  <a:moveTo>
                    <a:pt x="19101" y="0"/>
                  </a:moveTo>
                  <a:cubicBezTo>
                    <a:pt x="8702" y="0"/>
                    <a:pt x="0" y="13361"/>
                    <a:pt x="0" y="18943"/>
                  </a:cubicBezTo>
                  <a:lnTo>
                    <a:pt x="19101" y="19151"/>
                  </a:lnTo>
                  <a:lnTo>
                    <a:pt x="38206" y="19151"/>
                  </a:lnTo>
                  <a:cubicBezTo>
                    <a:pt x="38771" y="14366"/>
                    <a:pt x="29583" y="0"/>
                    <a:pt x="19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5219059" y="3624281"/>
              <a:ext cx="257803" cy="276134"/>
            </a:xfrm>
            <a:custGeom>
              <a:rect b="b" l="l" r="r" t="t"/>
              <a:pathLst>
                <a:path extrusionOk="0" h="14898" w="13909">
                  <a:moveTo>
                    <a:pt x="6278" y="0"/>
                  </a:moveTo>
                  <a:cubicBezTo>
                    <a:pt x="5657" y="0"/>
                    <a:pt x="5036" y="118"/>
                    <a:pt x="4437" y="366"/>
                  </a:cubicBezTo>
                  <a:cubicBezTo>
                    <a:pt x="1364" y="1636"/>
                    <a:pt x="1" y="5836"/>
                    <a:pt x="1392" y="9749"/>
                  </a:cubicBezTo>
                  <a:cubicBezTo>
                    <a:pt x="2515" y="12896"/>
                    <a:pt x="5078" y="14897"/>
                    <a:pt x="7639" y="14897"/>
                  </a:cubicBezTo>
                  <a:cubicBezTo>
                    <a:pt x="8259" y="14897"/>
                    <a:pt x="8878" y="14780"/>
                    <a:pt x="9477" y="14534"/>
                  </a:cubicBezTo>
                  <a:cubicBezTo>
                    <a:pt x="12546" y="13263"/>
                    <a:pt x="13909" y="9063"/>
                    <a:pt x="12518" y="5151"/>
                  </a:cubicBezTo>
                  <a:cubicBezTo>
                    <a:pt x="11399" y="2002"/>
                    <a:pt x="8836" y="0"/>
                    <a:pt x="6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946568" y="3624281"/>
              <a:ext cx="257785" cy="276134"/>
            </a:xfrm>
            <a:custGeom>
              <a:rect b="b" l="l" r="r" t="t"/>
              <a:pathLst>
                <a:path extrusionOk="0" h="14898" w="13908">
                  <a:moveTo>
                    <a:pt x="7630" y="0"/>
                  </a:moveTo>
                  <a:cubicBezTo>
                    <a:pt x="5073" y="0"/>
                    <a:pt x="2510" y="2002"/>
                    <a:pt x="1391" y="5151"/>
                  </a:cubicBezTo>
                  <a:cubicBezTo>
                    <a:pt x="0" y="9063"/>
                    <a:pt x="1363" y="13263"/>
                    <a:pt x="4437" y="14534"/>
                  </a:cubicBezTo>
                  <a:cubicBezTo>
                    <a:pt x="5035" y="14780"/>
                    <a:pt x="5654" y="14897"/>
                    <a:pt x="6273" y="14897"/>
                  </a:cubicBezTo>
                  <a:cubicBezTo>
                    <a:pt x="8832" y="14897"/>
                    <a:pt x="11397" y="12896"/>
                    <a:pt x="12517" y="9749"/>
                  </a:cubicBezTo>
                  <a:cubicBezTo>
                    <a:pt x="13908" y="5836"/>
                    <a:pt x="12545" y="1636"/>
                    <a:pt x="9472" y="366"/>
                  </a:cubicBezTo>
                  <a:cubicBezTo>
                    <a:pt x="8872" y="118"/>
                    <a:pt x="8251" y="0"/>
                    <a:pt x="7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540751" y="3564732"/>
              <a:ext cx="34475" cy="70211"/>
            </a:xfrm>
            <a:custGeom>
              <a:rect b="b" l="l" r="r" t="t"/>
              <a:pathLst>
                <a:path extrusionOk="0" h="3788" w="1860">
                  <a:moveTo>
                    <a:pt x="927" y="0"/>
                  </a:moveTo>
                  <a:cubicBezTo>
                    <a:pt x="418" y="0"/>
                    <a:pt x="1" y="848"/>
                    <a:pt x="1" y="1896"/>
                  </a:cubicBezTo>
                  <a:cubicBezTo>
                    <a:pt x="1" y="2940"/>
                    <a:pt x="418" y="3788"/>
                    <a:pt x="927" y="3788"/>
                  </a:cubicBezTo>
                  <a:cubicBezTo>
                    <a:pt x="1443" y="3788"/>
                    <a:pt x="1860" y="2940"/>
                    <a:pt x="1860" y="1896"/>
                  </a:cubicBezTo>
                  <a:cubicBezTo>
                    <a:pt x="1860" y="848"/>
                    <a:pt x="1443" y="0"/>
                    <a:pt x="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5825931" y="3564732"/>
              <a:ext cx="34475" cy="70211"/>
            </a:xfrm>
            <a:custGeom>
              <a:rect b="b" l="l" r="r" t="t"/>
              <a:pathLst>
                <a:path extrusionOk="0" h="3788" w="1860">
                  <a:moveTo>
                    <a:pt x="933" y="0"/>
                  </a:moveTo>
                  <a:cubicBezTo>
                    <a:pt x="417" y="0"/>
                    <a:pt x="0" y="848"/>
                    <a:pt x="0" y="1896"/>
                  </a:cubicBezTo>
                  <a:cubicBezTo>
                    <a:pt x="0" y="2940"/>
                    <a:pt x="417" y="3788"/>
                    <a:pt x="933" y="3788"/>
                  </a:cubicBezTo>
                  <a:cubicBezTo>
                    <a:pt x="1447" y="3788"/>
                    <a:pt x="1859" y="2940"/>
                    <a:pt x="1859" y="1896"/>
                  </a:cubicBezTo>
                  <a:cubicBezTo>
                    <a:pt x="1859" y="848"/>
                    <a:pt x="1447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5397169" y="3618425"/>
              <a:ext cx="623758" cy="462986"/>
            </a:xfrm>
            <a:custGeom>
              <a:rect b="b" l="l" r="r" t="t"/>
              <a:pathLst>
                <a:path extrusionOk="0" h="24979" w="33653">
                  <a:moveTo>
                    <a:pt x="16824" y="0"/>
                  </a:moveTo>
                  <a:cubicBezTo>
                    <a:pt x="13737" y="0"/>
                    <a:pt x="3719" y="1744"/>
                    <a:pt x="0" y="11581"/>
                  </a:cubicBezTo>
                  <a:cubicBezTo>
                    <a:pt x="1860" y="18707"/>
                    <a:pt x="10399" y="24979"/>
                    <a:pt x="16824" y="24979"/>
                  </a:cubicBezTo>
                  <a:cubicBezTo>
                    <a:pt x="23254" y="24979"/>
                    <a:pt x="31794" y="18707"/>
                    <a:pt x="33653" y="11581"/>
                  </a:cubicBezTo>
                  <a:cubicBezTo>
                    <a:pt x="29936" y="1744"/>
                    <a:pt x="19916" y="0"/>
                    <a:pt x="16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641112" y="3630638"/>
              <a:ext cx="135862" cy="39276"/>
            </a:xfrm>
            <a:custGeom>
              <a:rect b="b" l="l" r="r" t="t"/>
              <a:pathLst>
                <a:path extrusionOk="0" h="2119" w="7330">
                  <a:moveTo>
                    <a:pt x="3662" y="463"/>
                  </a:moveTo>
                  <a:cubicBezTo>
                    <a:pt x="4854" y="608"/>
                    <a:pt x="6606" y="983"/>
                    <a:pt x="6833" y="1372"/>
                  </a:cubicBezTo>
                  <a:cubicBezTo>
                    <a:pt x="6852" y="1400"/>
                    <a:pt x="6848" y="1409"/>
                    <a:pt x="6843" y="1423"/>
                  </a:cubicBezTo>
                  <a:cubicBezTo>
                    <a:pt x="6775" y="1584"/>
                    <a:pt x="6466" y="1654"/>
                    <a:pt x="6030" y="1654"/>
                  </a:cubicBezTo>
                  <a:cubicBezTo>
                    <a:pt x="5410" y="1654"/>
                    <a:pt x="4534" y="1512"/>
                    <a:pt x="3728" y="1289"/>
                  </a:cubicBezTo>
                  <a:lnTo>
                    <a:pt x="3662" y="1275"/>
                  </a:lnTo>
                  <a:lnTo>
                    <a:pt x="3602" y="1289"/>
                  </a:lnTo>
                  <a:cubicBezTo>
                    <a:pt x="2797" y="1512"/>
                    <a:pt x="1919" y="1654"/>
                    <a:pt x="1298" y="1654"/>
                  </a:cubicBezTo>
                  <a:cubicBezTo>
                    <a:pt x="863" y="1654"/>
                    <a:pt x="554" y="1584"/>
                    <a:pt x="487" y="1423"/>
                  </a:cubicBezTo>
                  <a:cubicBezTo>
                    <a:pt x="483" y="1409"/>
                    <a:pt x="478" y="1400"/>
                    <a:pt x="491" y="1372"/>
                  </a:cubicBezTo>
                  <a:cubicBezTo>
                    <a:pt x="724" y="983"/>
                    <a:pt x="2476" y="608"/>
                    <a:pt x="3662" y="463"/>
                  </a:cubicBezTo>
                  <a:close/>
                  <a:moveTo>
                    <a:pt x="3662" y="0"/>
                  </a:moveTo>
                  <a:lnTo>
                    <a:pt x="3639" y="5"/>
                  </a:lnTo>
                  <a:cubicBezTo>
                    <a:pt x="3121" y="65"/>
                    <a:pt x="524" y="407"/>
                    <a:pt x="98" y="1141"/>
                  </a:cubicBezTo>
                  <a:cubicBezTo>
                    <a:pt x="10" y="1289"/>
                    <a:pt x="1" y="1447"/>
                    <a:pt x="65" y="1603"/>
                  </a:cubicBezTo>
                  <a:cubicBezTo>
                    <a:pt x="228" y="1988"/>
                    <a:pt x="746" y="2119"/>
                    <a:pt x="1354" y="2119"/>
                  </a:cubicBezTo>
                  <a:cubicBezTo>
                    <a:pt x="2188" y="2119"/>
                    <a:pt x="3190" y="1877"/>
                    <a:pt x="3662" y="1752"/>
                  </a:cubicBezTo>
                  <a:cubicBezTo>
                    <a:pt x="4141" y="1879"/>
                    <a:pt x="5143" y="2119"/>
                    <a:pt x="5977" y="2119"/>
                  </a:cubicBezTo>
                  <a:cubicBezTo>
                    <a:pt x="6584" y="2119"/>
                    <a:pt x="7101" y="1992"/>
                    <a:pt x="7265" y="1603"/>
                  </a:cubicBezTo>
                  <a:cubicBezTo>
                    <a:pt x="7330" y="1447"/>
                    <a:pt x="7321" y="1289"/>
                    <a:pt x="7233" y="1141"/>
                  </a:cubicBezTo>
                  <a:cubicBezTo>
                    <a:pt x="6806" y="407"/>
                    <a:pt x="4210" y="65"/>
                    <a:pt x="3690" y="5"/>
                  </a:cubicBezTo>
                  <a:lnTo>
                    <a:pt x="3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362733" y="3627265"/>
              <a:ext cx="94769" cy="112081"/>
            </a:xfrm>
            <a:custGeom>
              <a:rect b="b" l="l" r="r" t="t"/>
              <a:pathLst>
                <a:path extrusionOk="0" h="6047" w="5113">
                  <a:moveTo>
                    <a:pt x="356" y="1"/>
                  </a:moveTo>
                  <a:lnTo>
                    <a:pt x="0" y="298"/>
                  </a:lnTo>
                  <a:lnTo>
                    <a:pt x="4757" y="6047"/>
                  </a:lnTo>
                  <a:lnTo>
                    <a:pt x="5113" y="5750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5960561" y="3627265"/>
              <a:ext cx="94714" cy="112081"/>
            </a:xfrm>
            <a:custGeom>
              <a:rect b="b" l="l" r="r" t="t"/>
              <a:pathLst>
                <a:path extrusionOk="0" h="6047" w="5110">
                  <a:moveTo>
                    <a:pt x="4757" y="1"/>
                  </a:moveTo>
                  <a:lnTo>
                    <a:pt x="1" y="5750"/>
                  </a:lnTo>
                  <a:lnTo>
                    <a:pt x="358" y="6047"/>
                  </a:lnTo>
                  <a:lnTo>
                    <a:pt x="5110" y="298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5594444" y="3785026"/>
              <a:ext cx="229612" cy="8619"/>
            </a:xfrm>
            <a:custGeom>
              <a:rect b="b" l="l" r="r" t="t"/>
              <a:pathLst>
                <a:path extrusionOk="0" h="465" w="12388">
                  <a:moveTo>
                    <a:pt x="1" y="0"/>
                  </a:moveTo>
                  <a:lnTo>
                    <a:pt x="1" y="464"/>
                  </a:lnTo>
                  <a:lnTo>
                    <a:pt x="12388" y="464"/>
                  </a:lnTo>
                  <a:lnTo>
                    <a:pt x="12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5547182" y="3855047"/>
              <a:ext cx="324140" cy="7673"/>
            </a:xfrm>
            <a:custGeom>
              <a:rect b="b" l="l" r="r" t="t"/>
              <a:pathLst>
                <a:path extrusionOk="0" h="414" w="17488">
                  <a:moveTo>
                    <a:pt x="1" y="1"/>
                  </a:moveTo>
                  <a:lnTo>
                    <a:pt x="1" y="414"/>
                  </a:lnTo>
                  <a:lnTo>
                    <a:pt x="17488" y="414"/>
                  </a:lnTo>
                  <a:lnTo>
                    <a:pt x="17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5594444" y="3921992"/>
              <a:ext cx="229612" cy="8508"/>
            </a:xfrm>
            <a:custGeom>
              <a:rect b="b" l="l" r="r" t="t"/>
              <a:pathLst>
                <a:path extrusionOk="0" h="459" w="12388">
                  <a:moveTo>
                    <a:pt x="1" y="0"/>
                  </a:moveTo>
                  <a:lnTo>
                    <a:pt x="1" y="459"/>
                  </a:lnTo>
                  <a:lnTo>
                    <a:pt x="12388" y="459"/>
                  </a:lnTo>
                  <a:lnTo>
                    <a:pt x="12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5262966" y="3692190"/>
              <a:ext cx="111822" cy="116845"/>
            </a:xfrm>
            <a:custGeom>
              <a:rect b="b" l="l" r="r" t="t"/>
              <a:pathLst>
                <a:path extrusionOk="0" h="6304" w="6033">
                  <a:moveTo>
                    <a:pt x="2869" y="1"/>
                  </a:moveTo>
                  <a:cubicBezTo>
                    <a:pt x="2840" y="1"/>
                    <a:pt x="2811" y="1"/>
                    <a:pt x="2782" y="3"/>
                  </a:cubicBezTo>
                  <a:cubicBezTo>
                    <a:pt x="2091" y="21"/>
                    <a:pt x="1396" y="369"/>
                    <a:pt x="877" y="948"/>
                  </a:cubicBezTo>
                  <a:cubicBezTo>
                    <a:pt x="298" y="1602"/>
                    <a:pt x="1" y="2446"/>
                    <a:pt x="65" y="3267"/>
                  </a:cubicBezTo>
                  <a:lnTo>
                    <a:pt x="525" y="3229"/>
                  </a:lnTo>
                  <a:cubicBezTo>
                    <a:pt x="469" y="2534"/>
                    <a:pt x="724" y="1815"/>
                    <a:pt x="1220" y="1254"/>
                  </a:cubicBezTo>
                  <a:cubicBezTo>
                    <a:pt x="1656" y="768"/>
                    <a:pt x="2230" y="475"/>
                    <a:pt x="2797" y="462"/>
                  </a:cubicBezTo>
                  <a:cubicBezTo>
                    <a:pt x="2816" y="461"/>
                    <a:pt x="2835" y="461"/>
                    <a:pt x="2855" y="461"/>
                  </a:cubicBezTo>
                  <a:cubicBezTo>
                    <a:pt x="3394" y="461"/>
                    <a:pt x="3966" y="714"/>
                    <a:pt x="4410" y="1157"/>
                  </a:cubicBezTo>
                  <a:cubicBezTo>
                    <a:pt x="4877" y="1626"/>
                    <a:pt x="5161" y="2232"/>
                    <a:pt x="5202" y="2854"/>
                  </a:cubicBezTo>
                  <a:cubicBezTo>
                    <a:pt x="4832" y="2878"/>
                    <a:pt x="4460" y="3053"/>
                    <a:pt x="4164" y="3359"/>
                  </a:cubicBezTo>
                  <a:cubicBezTo>
                    <a:pt x="3751" y="3781"/>
                    <a:pt x="3561" y="4356"/>
                    <a:pt x="3653" y="4898"/>
                  </a:cubicBezTo>
                  <a:cubicBezTo>
                    <a:pt x="3742" y="5431"/>
                    <a:pt x="4108" y="5899"/>
                    <a:pt x="4622" y="6141"/>
                  </a:cubicBezTo>
                  <a:cubicBezTo>
                    <a:pt x="4855" y="6252"/>
                    <a:pt x="5095" y="6303"/>
                    <a:pt x="5328" y="6303"/>
                  </a:cubicBezTo>
                  <a:cubicBezTo>
                    <a:pt x="5578" y="6303"/>
                    <a:pt x="5818" y="6243"/>
                    <a:pt x="6032" y="6117"/>
                  </a:cubicBezTo>
                  <a:lnTo>
                    <a:pt x="5801" y="5719"/>
                  </a:lnTo>
                  <a:cubicBezTo>
                    <a:pt x="5657" y="5802"/>
                    <a:pt x="5494" y="5843"/>
                    <a:pt x="5325" y="5843"/>
                  </a:cubicBezTo>
                  <a:cubicBezTo>
                    <a:pt x="5160" y="5843"/>
                    <a:pt x="4989" y="5804"/>
                    <a:pt x="4822" y="5724"/>
                  </a:cubicBezTo>
                  <a:cubicBezTo>
                    <a:pt x="4438" y="5548"/>
                    <a:pt x="4173" y="5208"/>
                    <a:pt x="4104" y="4819"/>
                  </a:cubicBezTo>
                  <a:cubicBezTo>
                    <a:pt x="4038" y="4430"/>
                    <a:pt x="4187" y="3995"/>
                    <a:pt x="4493" y="3679"/>
                  </a:cubicBezTo>
                  <a:cubicBezTo>
                    <a:pt x="4729" y="3439"/>
                    <a:pt x="5012" y="3310"/>
                    <a:pt x="5290" y="3310"/>
                  </a:cubicBezTo>
                  <a:cubicBezTo>
                    <a:pt x="5329" y="3310"/>
                    <a:pt x="5367" y="3312"/>
                    <a:pt x="5406" y="3317"/>
                  </a:cubicBezTo>
                  <a:lnTo>
                    <a:pt x="5662" y="3355"/>
                  </a:lnTo>
                  <a:lnTo>
                    <a:pt x="5670" y="3100"/>
                  </a:lnTo>
                  <a:cubicBezTo>
                    <a:pt x="5694" y="2270"/>
                    <a:pt x="5350" y="1444"/>
                    <a:pt x="4734" y="833"/>
                  </a:cubicBezTo>
                  <a:cubicBezTo>
                    <a:pt x="4210" y="304"/>
                    <a:pt x="3533" y="1"/>
                    <a:pt x="2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047096" y="3692190"/>
              <a:ext cx="111803" cy="116845"/>
            </a:xfrm>
            <a:custGeom>
              <a:rect b="b" l="l" r="r" t="t"/>
              <a:pathLst>
                <a:path extrusionOk="0" h="6304" w="6032">
                  <a:moveTo>
                    <a:pt x="3152" y="0"/>
                  </a:moveTo>
                  <a:cubicBezTo>
                    <a:pt x="2492" y="0"/>
                    <a:pt x="1824" y="307"/>
                    <a:pt x="1299" y="833"/>
                  </a:cubicBezTo>
                  <a:cubicBezTo>
                    <a:pt x="682" y="1444"/>
                    <a:pt x="343" y="2270"/>
                    <a:pt x="366" y="3100"/>
                  </a:cubicBezTo>
                  <a:lnTo>
                    <a:pt x="371" y="3355"/>
                  </a:lnTo>
                  <a:lnTo>
                    <a:pt x="626" y="3317"/>
                  </a:lnTo>
                  <a:cubicBezTo>
                    <a:pt x="667" y="3311"/>
                    <a:pt x="708" y="3308"/>
                    <a:pt x="749" y="3308"/>
                  </a:cubicBezTo>
                  <a:cubicBezTo>
                    <a:pt x="1026" y="3308"/>
                    <a:pt x="1309" y="3441"/>
                    <a:pt x="1539" y="3679"/>
                  </a:cubicBezTo>
                  <a:cubicBezTo>
                    <a:pt x="1845" y="3995"/>
                    <a:pt x="1994" y="4430"/>
                    <a:pt x="1928" y="4819"/>
                  </a:cubicBezTo>
                  <a:cubicBezTo>
                    <a:pt x="1864" y="5208"/>
                    <a:pt x="1594" y="5548"/>
                    <a:pt x="1215" y="5724"/>
                  </a:cubicBezTo>
                  <a:cubicBezTo>
                    <a:pt x="1046" y="5804"/>
                    <a:pt x="873" y="5843"/>
                    <a:pt x="708" y="5843"/>
                  </a:cubicBezTo>
                  <a:cubicBezTo>
                    <a:pt x="538" y="5843"/>
                    <a:pt x="375" y="5802"/>
                    <a:pt x="232" y="5719"/>
                  </a:cubicBezTo>
                  <a:lnTo>
                    <a:pt x="0" y="6117"/>
                  </a:lnTo>
                  <a:cubicBezTo>
                    <a:pt x="214" y="6243"/>
                    <a:pt x="460" y="6303"/>
                    <a:pt x="704" y="6303"/>
                  </a:cubicBezTo>
                  <a:cubicBezTo>
                    <a:pt x="937" y="6303"/>
                    <a:pt x="1177" y="6252"/>
                    <a:pt x="1410" y="6141"/>
                  </a:cubicBezTo>
                  <a:cubicBezTo>
                    <a:pt x="1928" y="5899"/>
                    <a:pt x="2290" y="5431"/>
                    <a:pt x="2383" y="4898"/>
                  </a:cubicBezTo>
                  <a:cubicBezTo>
                    <a:pt x="2471" y="4356"/>
                    <a:pt x="2281" y="3781"/>
                    <a:pt x="1868" y="3359"/>
                  </a:cubicBezTo>
                  <a:cubicBezTo>
                    <a:pt x="1572" y="3053"/>
                    <a:pt x="1201" y="2878"/>
                    <a:pt x="830" y="2854"/>
                  </a:cubicBezTo>
                  <a:cubicBezTo>
                    <a:pt x="871" y="2232"/>
                    <a:pt x="1155" y="1626"/>
                    <a:pt x="1622" y="1157"/>
                  </a:cubicBezTo>
                  <a:cubicBezTo>
                    <a:pt x="2074" y="710"/>
                    <a:pt x="2643" y="461"/>
                    <a:pt x="3189" y="461"/>
                  </a:cubicBezTo>
                  <a:cubicBezTo>
                    <a:pt x="3205" y="461"/>
                    <a:pt x="3220" y="462"/>
                    <a:pt x="3236" y="462"/>
                  </a:cubicBezTo>
                  <a:cubicBezTo>
                    <a:pt x="3802" y="475"/>
                    <a:pt x="4376" y="768"/>
                    <a:pt x="4812" y="1254"/>
                  </a:cubicBezTo>
                  <a:cubicBezTo>
                    <a:pt x="5308" y="1815"/>
                    <a:pt x="5563" y="2534"/>
                    <a:pt x="5508" y="3229"/>
                  </a:cubicBezTo>
                  <a:lnTo>
                    <a:pt x="5967" y="3267"/>
                  </a:lnTo>
                  <a:cubicBezTo>
                    <a:pt x="6032" y="2446"/>
                    <a:pt x="5735" y="1602"/>
                    <a:pt x="5155" y="948"/>
                  </a:cubicBezTo>
                  <a:cubicBezTo>
                    <a:pt x="4636" y="369"/>
                    <a:pt x="3941" y="21"/>
                    <a:pt x="3250" y="3"/>
                  </a:cubicBezTo>
                  <a:cubicBezTo>
                    <a:pt x="3217" y="1"/>
                    <a:pt x="3185" y="0"/>
                    <a:pt x="3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5485316" y="3475139"/>
              <a:ext cx="119643" cy="64001"/>
            </a:xfrm>
            <a:custGeom>
              <a:rect b="b" l="l" r="r" t="t"/>
              <a:pathLst>
                <a:path extrusionOk="0" h="3453" w="6455">
                  <a:moveTo>
                    <a:pt x="4845" y="1"/>
                  </a:moveTo>
                  <a:cubicBezTo>
                    <a:pt x="2884" y="1"/>
                    <a:pt x="912" y="1171"/>
                    <a:pt x="1" y="3054"/>
                  </a:cubicBezTo>
                  <a:lnTo>
                    <a:pt x="831" y="3452"/>
                  </a:lnTo>
                  <a:cubicBezTo>
                    <a:pt x="1587" y="1893"/>
                    <a:pt x="3216" y="918"/>
                    <a:pt x="4829" y="918"/>
                  </a:cubicBezTo>
                  <a:cubicBezTo>
                    <a:pt x="5273" y="918"/>
                    <a:pt x="5716" y="992"/>
                    <a:pt x="6139" y="1148"/>
                  </a:cubicBezTo>
                  <a:lnTo>
                    <a:pt x="6454" y="281"/>
                  </a:lnTo>
                  <a:cubicBezTo>
                    <a:pt x="5934" y="91"/>
                    <a:pt x="5390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5783823" y="3464741"/>
              <a:ext cx="140347" cy="84890"/>
            </a:xfrm>
            <a:custGeom>
              <a:rect b="b" l="l" r="r" t="t"/>
              <a:pathLst>
                <a:path extrusionOk="0" h="4580" w="7572">
                  <a:moveTo>
                    <a:pt x="2233" y="0"/>
                  </a:moveTo>
                  <a:cubicBezTo>
                    <a:pt x="1468" y="0"/>
                    <a:pt x="702" y="167"/>
                    <a:pt x="0" y="500"/>
                  </a:cubicBezTo>
                  <a:lnTo>
                    <a:pt x="395" y="1330"/>
                  </a:lnTo>
                  <a:cubicBezTo>
                    <a:pt x="972" y="1055"/>
                    <a:pt x="1600" y="919"/>
                    <a:pt x="2229" y="919"/>
                  </a:cubicBezTo>
                  <a:cubicBezTo>
                    <a:pt x="2909" y="919"/>
                    <a:pt x="3589" y="1079"/>
                    <a:pt x="4206" y="1394"/>
                  </a:cubicBezTo>
                  <a:cubicBezTo>
                    <a:pt x="5402" y="2006"/>
                    <a:pt x="6324" y="3198"/>
                    <a:pt x="6682" y="4580"/>
                  </a:cubicBezTo>
                  <a:lnTo>
                    <a:pt x="7572" y="4352"/>
                  </a:lnTo>
                  <a:cubicBezTo>
                    <a:pt x="7154" y="2716"/>
                    <a:pt x="6051" y="1306"/>
                    <a:pt x="4623" y="574"/>
                  </a:cubicBezTo>
                  <a:cubicBezTo>
                    <a:pt x="3879" y="192"/>
                    <a:pt x="3056" y="0"/>
                    <a:pt x="2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5553892" y="4162655"/>
              <a:ext cx="114231" cy="301713"/>
            </a:xfrm>
            <a:custGeom>
              <a:rect b="b" l="l" r="r" t="t"/>
              <a:pathLst>
                <a:path extrusionOk="0" h="16278" w="6163">
                  <a:moveTo>
                    <a:pt x="455" y="1"/>
                  </a:moveTo>
                  <a:lnTo>
                    <a:pt x="0" y="89"/>
                  </a:lnTo>
                  <a:cubicBezTo>
                    <a:pt x="1132" y="5740"/>
                    <a:pt x="3066" y="11183"/>
                    <a:pt x="5754" y="16277"/>
                  </a:cubicBezTo>
                  <a:lnTo>
                    <a:pt x="6162" y="16064"/>
                  </a:lnTo>
                  <a:cubicBezTo>
                    <a:pt x="3492" y="11006"/>
                    <a:pt x="1573" y="5605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774129" y="4143676"/>
              <a:ext cx="88505" cy="316300"/>
            </a:xfrm>
            <a:custGeom>
              <a:rect b="b" l="l" r="r" t="t"/>
              <a:pathLst>
                <a:path extrusionOk="0" h="17065" w="4775">
                  <a:moveTo>
                    <a:pt x="3745" y="0"/>
                  </a:moveTo>
                  <a:lnTo>
                    <a:pt x="3291" y="75"/>
                  </a:lnTo>
                  <a:cubicBezTo>
                    <a:pt x="4297" y="6212"/>
                    <a:pt x="1896" y="12605"/>
                    <a:pt x="0" y="16875"/>
                  </a:cubicBezTo>
                  <a:lnTo>
                    <a:pt x="422" y="17064"/>
                  </a:lnTo>
                  <a:cubicBezTo>
                    <a:pt x="2341" y="12735"/>
                    <a:pt x="4775" y="6259"/>
                    <a:pt x="3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3" name="Google Shape;603;p35"/>
            <p:cNvGrpSpPr/>
            <p:nvPr/>
          </p:nvGrpSpPr>
          <p:grpSpPr>
            <a:xfrm>
              <a:off x="5160195" y="3096897"/>
              <a:ext cx="1163739" cy="1091508"/>
              <a:chOff x="214725" y="3206450"/>
              <a:chExt cx="1564375" cy="1467475"/>
            </a:xfrm>
          </p:grpSpPr>
          <p:sp>
            <p:nvSpPr>
              <p:cNvPr id="604" name="Google Shape;604;p35"/>
              <p:cNvSpPr/>
              <p:nvPr/>
            </p:nvSpPr>
            <p:spPr>
              <a:xfrm>
                <a:off x="692283" y="3394071"/>
                <a:ext cx="753550" cy="425258"/>
              </a:xfrm>
              <a:custGeom>
                <a:rect b="b" l="l" r="r" t="t"/>
                <a:pathLst>
                  <a:path extrusionOk="0" h="16148" w="28614">
                    <a:moveTo>
                      <a:pt x="178" y="1"/>
                    </a:moveTo>
                    <a:cubicBezTo>
                      <a:pt x="94" y="1"/>
                      <a:pt x="15" y="68"/>
                      <a:pt x="5" y="157"/>
                    </a:cubicBezTo>
                    <a:cubicBezTo>
                      <a:pt x="0" y="256"/>
                      <a:pt x="51" y="357"/>
                      <a:pt x="206" y="527"/>
                    </a:cubicBezTo>
                    <a:cubicBezTo>
                      <a:pt x="1907" y="2403"/>
                      <a:pt x="20244" y="16147"/>
                      <a:pt x="28444" y="16147"/>
                    </a:cubicBezTo>
                    <a:cubicBezTo>
                      <a:pt x="28539" y="16147"/>
                      <a:pt x="28613" y="16067"/>
                      <a:pt x="28613" y="15972"/>
                    </a:cubicBezTo>
                    <a:cubicBezTo>
                      <a:pt x="28613" y="15877"/>
                      <a:pt x="28539" y="15801"/>
                      <a:pt x="28444" y="15801"/>
                    </a:cubicBezTo>
                    <a:cubicBezTo>
                      <a:pt x="19993" y="15801"/>
                      <a:pt x="866" y="1187"/>
                      <a:pt x="351" y="157"/>
                    </a:cubicBezTo>
                    <a:cubicBezTo>
                      <a:pt x="341" y="76"/>
                      <a:pt x="281" y="11"/>
                      <a:pt x="196" y="2"/>
                    </a:cubicBezTo>
                    <a:cubicBezTo>
                      <a:pt x="190" y="1"/>
                      <a:pt x="184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691900" y="3206450"/>
                <a:ext cx="1087200" cy="1467475"/>
              </a:xfrm>
              <a:custGeom>
                <a:rect b="b" l="l" r="r" t="t"/>
                <a:pathLst>
                  <a:path extrusionOk="0" h="58699" w="43488">
                    <a:moveTo>
                      <a:pt x="10389" y="0"/>
                    </a:moveTo>
                    <a:cubicBezTo>
                      <a:pt x="8798" y="0"/>
                      <a:pt x="7531" y="316"/>
                      <a:pt x="6744" y="753"/>
                    </a:cubicBezTo>
                    <a:cubicBezTo>
                      <a:pt x="3543" y="2533"/>
                      <a:pt x="2287" y="4350"/>
                      <a:pt x="386" y="7096"/>
                    </a:cubicBezTo>
                    <a:lnTo>
                      <a:pt x="50" y="7581"/>
                    </a:lnTo>
                    <a:cubicBezTo>
                      <a:pt x="1" y="7662"/>
                      <a:pt x="15" y="7766"/>
                      <a:pt x="96" y="7821"/>
                    </a:cubicBezTo>
                    <a:cubicBezTo>
                      <a:pt x="126" y="7842"/>
                      <a:pt x="161" y="7853"/>
                      <a:pt x="194" y="7853"/>
                    </a:cubicBezTo>
                    <a:cubicBezTo>
                      <a:pt x="249" y="7853"/>
                      <a:pt x="302" y="7826"/>
                      <a:pt x="336" y="7777"/>
                    </a:cubicBezTo>
                    <a:lnTo>
                      <a:pt x="671" y="7297"/>
                    </a:lnTo>
                    <a:cubicBezTo>
                      <a:pt x="2548" y="4584"/>
                      <a:pt x="3783" y="2794"/>
                      <a:pt x="6915" y="1053"/>
                    </a:cubicBezTo>
                    <a:cubicBezTo>
                      <a:pt x="7668" y="634"/>
                      <a:pt x="8880" y="332"/>
                      <a:pt x="10405" y="332"/>
                    </a:cubicBezTo>
                    <a:cubicBezTo>
                      <a:pt x="14289" y="332"/>
                      <a:pt x="20204" y="2288"/>
                      <a:pt x="25722" y="9237"/>
                    </a:cubicBezTo>
                    <a:cubicBezTo>
                      <a:pt x="29420" y="13890"/>
                      <a:pt x="31020" y="17397"/>
                      <a:pt x="32717" y="21110"/>
                    </a:cubicBezTo>
                    <a:cubicBezTo>
                      <a:pt x="34368" y="24733"/>
                      <a:pt x="36079" y="28479"/>
                      <a:pt x="39906" y="33353"/>
                    </a:cubicBezTo>
                    <a:cubicBezTo>
                      <a:pt x="42857" y="37106"/>
                      <a:pt x="43113" y="42033"/>
                      <a:pt x="40621" y="46867"/>
                    </a:cubicBezTo>
                    <a:cubicBezTo>
                      <a:pt x="37616" y="52690"/>
                      <a:pt x="30344" y="58352"/>
                      <a:pt x="20672" y="58352"/>
                    </a:cubicBezTo>
                    <a:cubicBezTo>
                      <a:pt x="20281" y="58352"/>
                      <a:pt x="19886" y="58343"/>
                      <a:pt x="19488" y="58324"/>
                    </a:cubicBezTo>
                    <a:cubicBezTo>
                      <a:pt x="19483" y="58324"/>
                      <a:pt x="19477" y="58323"/>
                      <a:pt x="19472" y="58323"/>
                    </a:cubicBezTo>
                    <a:cubicBezTo>
                      <a:pt x="19388" y="58323"/>
                      <a:pt x="19312" y="58400"/>
                      <a:pt x="19308" y="58489"/>
                    </a:cubicBezTo>
                    <a:cubicBezTo>
                      <a:pt x="19303" y="58584"/>
                      <a:pt x="19378" y="58669"/>
                      <a:pt x="19472" y="58674"/>
                    </a:cubicBezTo>
                    <a:cubicBezTo>
                      <a:pt x="19878" y="58689"/>
                      <a:pt x="20283" y="58699"/>
                      <a:pt x="20679" y="58699"/>
                    </a:cubicBezTo>
                    <a:cubicBezTo>
                      <a:pt x="30495" y="58699"/>
                      <a:pt x="37874" y="52940"/>
                      <a:pt x="40926" y="47026"/>
                    </a:cubicBezTo>
                    <a:cubicBezTo>
                      <a:pt x="43488" y="42068"/>
                      <a:pt x="43213" y="37005"/>
                      <a:pt x="40181" y="33138"/>
                    </a:cubicBezTo>
                    <a:cubicBezTo>
                      <a:pt x="36379" y="28294"/>
                      <a:pt x="34678" y="24572"/>
                      <a:pt x="33031" y="20965"/>
                    </a:cubicBezTo>
                    <a:cubicBezTo>
                      <a:pt x="31401" y="17397"/>
                      <a:pt x="29715" y="13710"/>
                      <a:pt x="25993" y="9022"/>
                    </a:cubicBezTo>
                    <a:cubicBezTo>
                      <a:pt x="20402" y="1984"/>
                      <a:pt x="14378" y="0"/>
                      <a:pt x="10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>
                <a:off x="479115" y="3429062"/>
                <a:ext cx="258704" cy="510501"/>
              </a:xfrm>
              <a:custGeom>
                <a:rect b="b" l="l" r="r" t="t"/>
                <a:pathLst>
                  <a:path extrusionOk="0" h="18255" w="9251">
                    <a:moveTo>
                      <a:pt x="9063" y="1"/>
                    </a:moveTo>
                    <a:cubicBezTo>
                      <a:pt x="8979" y="1"/>
                      <a:pt x="8909" y="58"/>
                      <a:pt x="8891" y="143"/>
                    </a:cubicBezTo>
                    <a:cubicBezTo>
                      <a:pt x="8861" y="298"/>
                      <a:pt x="5949" y="15984"/>
                      <a:pt x="139" y="17915"/>
                    </a:cubicBezTo>
                    <a:cubicBezTo>
                      <a:pt x="49" y="17949"/>
                      <a:pt x="0" y="18044"/>
                      <a:pt x="30" y="18134"/>
                    </a:cubicBezTo>
                    <a:cubicBezTo>
                      <a:pt x="55" y="18210"/>
                      <a:pt x="120" y="18254"/>
                      <a:pt x="195" y="18254"/>
                    </a:cubicBezTo>
                    <a:cubicBezTo>
                      <a:pt x="215" y="18254"/>
                      <a:pt x="230" y="18250"/>
                      <a:pt x="250" y="18245"/>
                    </a:cubicBezTo>
                    <a:cubicBezTo>
                      <a:pt x="6254" y="16243"/>
                      <a:pt x="9115" y="859"/>
                      <a:pt x="9230" y="203"/>
                    </a:cubicBezTo>
                    <a:cubicBezTo>
                      <a:pt x="9251" y="109"/>
                      <a:pt x="9186" y="19"/>
                      <a:pt x="9091" y="3"/>
                    </a:cubicBezTo>
                    <a:cubicBezTo>
                      <a:pt x="9082" y="1"/>
                      <a:pt x="9072" y="1"/>
                      <a:pt x="9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>
                <a:off x="214725" y="3394050"/>
                <a:ext cx="489975" cy="1279875"/>
              </a:xfrm>
              <a:custGeom>
                <a:rect b="b" l="l" r="r" t="t"/>
                <a:pathLst>
                  <a:path extrusionOk="0" h="51195" w="19599">
                    <a:moveTo>
                      <a:pt x="19296" y="1"/>
                    </a:moveTo>
                    <a:cubicBezTo>
                      <a:pt x="19289" y="1"/>
                      <a:pt x="19281" y="2"/>
                      <a:pt x="19273" y="3"/>
                    </a:cubicBezTo>
                    <a:cubicBezTo>
                      <a:pt x="16216" y="148"/>
                      <a:pt x="13459" y="2049"/>
                      <a:pt x="12258" y="4841"/>
                    </a:cubicBezTo>
                    <a:cubicBezTo>
                      <a:pt x="10558" y="8788"/>
                      <a:pt x="7700" y="14512"/>
                      <a:pt x="3763" y="19375"/>
                    </a:cubicBezTo>
                    <a:cubicBezTo>
                      <a:pt x="386" y="23538"/>
                      <a:pt x="1" y="30962"/>
                      <a:pt x="2807" y="37846"/>
                    </a:cubicBezTo>
                    <a:cubicBezTo>
                      <a:pt x="5910" y="45461"/>
                      <a:pt x="11953" y="50329"/>
                      <a:pt x="19393" y="51195"/>
                    </a:cubicBezTo>
                    <a:lnTo>
                      <a:pt x="19413" y="51195"/>
                    </a:lnTo>
                    <a:cubicBezTo>
                      <a:pt x="19503" y="51195"/>
                      <a:pt x="19578" y="51130"/>
                      <a:pt x="19587" y="51045"/>
                    </a:cubicBezTo>
                    <a:cubicBezTo>
                      <a:pt x="19598" y="50950"/>
                      <a:pt x="19527" y="50860"/>
                      <a:pt x="19433" y="50850"/>
                    </a:cubicBezTo>
                    <a:cubicBezTo>
                      <a:pt x="12123" y="49999"/>
                      <a:pt x="6180" y="45211"/>
                      <a:pt x="3127" y="37716"/>
                    </a:cubicBezTo>
                    <a:cubicBezTo>
                      <a:pt x="366" y="30942"/>
                      <a:pt x="731" y="23658"/>
                      <a:pt x="4028" y="19590"/>
                    </a:cubicBezTo>
                    <a:cubicBezTo>
                      <a:pt x="7995" y="14701"/>
                      <a:pt x="10867" y="8944"/>
                      <a:pt x="12574" y="4981"/>
                    </a:cubicBezTo>
                    <a:cubicBezTo>
                      <a:pt x="13729" y="2303"/>
                      <a:pt x="16361" y="488"/>
                      <a:pt x="19293" y="347"/>
                    </a:cubicBezTo>
                    <a:cubicBezTo>
                      <a:pt x="19388" y="343"/>
                      <a:pt x="19458" y="262"/>
                      <a:pt x="19453" y="167"/>
                    </a:cubicBezTo>
                    <a:cubicBezTo>
                      <a:pt x="19453" y="80"/>
                      <a:pt x="19385" y="1"/>
                      <a:pt x="19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8" name="Google Shape;608;p35"/>
            <p:cNvGrpSpPr/>
            <p:nvPr/>
          </p:nvGrpSpPr>
          <p:grpSpPr>
            <a:xfrm>
              <a:off x="6031216" y="3843573"/>
              <a:ext cx="88494" cy="159635"/>
              <a:chOff x="7576025" y="3427025"/>
              <a:chExt cx="147000" cy="265175"/>
            </a:xfrm>
          </p:grpSpPr>
          <p:sp>
            <p:nvSpPr>
              <p:cNvPr id="609" name="Google Shape;609;p35"/>
              <p:cNvSpPr/>
              <p:nvPr/>
            </p:nvSpPr>
            <p:spPr>
              <a:xfrm>
                <a:off x="7620575" y="3506825"/>
                <a:ext cx="57825" cy="185375"/>
              </a:xfrm>
              <a:custGeom>
                <a:rect b="b" l="l" r="r" t="t"/>
                <a:pathLst>
                  <a:path extrusionOk="0" h="7415" w="2313">
                    <a:moveTo>
                      <a:pt x="1156" y="0"/>
                    </a:moveTo>
                    <a:cubicBezTo>
                      <a:pt x="1156" y="0"/>
                      <a:pt x="1" y="3468"/>
                      <a:pt x="1" y="4868"/>
                    </a:cubicBezTo>
                    <a:cubicBezTo>
                      <a:pt x="1" y="6274"/>
                      <a:pt x="521" y="7415"/>
                      <a:pt x="1156" y="7415"/>
                    </a:cubicBezTo>
                    <a:cubicBezTo>
                      <a:pt x="1791" y="7415"/>
                      <a:pt x="2312" y="6274"/>
                      <a:pt x="2312" y="4868"/>
                    </a:cubicBezTo>
                    <a:cubicBezTo>
                      <a:pt x="2312" y="3468"/>
                      <a:pt x="1156" y="0"/>
                      <a:pt x="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5"/>
              <p:cNvSpPr/>
              <p:nvPr/>
            </p:nvSpPr>
            <p:spPr>
              <a:xfrm>
                <a:off x="7645075" y="3427025"/>
                <a:ext cx="8800" cy="112200"/>
              </a:xfrm>
              <a:custGeom>
                <a:rect b="b" l="l" r="r" t="t"/>
                <a:pathLst>
                  <a:path extrusionOk="0" h="4488" w="352">
                    <a:moveTo>
                      <a:pt x="176" y="0"/>
                    </a:moveTo>
                    <a:cubicBezTo>
                      <a:pt x="81" y="0"/>
                      <a:pt x="1" y="75"/>
                      <a:pt x="1" y="176"/>
                    </a:cubicBezTo>
                    <a:lnTo>
                      <a:pt x="1" y="4318"/>
                    </a:lnTo>
                    <a:cubicBezTo>
                      <a:pt x="1" y="4413"/>
                      <a:pt x="81" y="4488"/>
                      <a:pt x="176" y="4488"/>
                    </a:cubicBezTo>
                    <a:cubicBezTo>
                      <a:pt x="271" y="4488"/>
                      <a:pt x="351" y="4413"/>
                      <a:pt x="351" y="4318"/>
                    </a:cubicBezTo>
                    <a:lnTo>
                      <a:pt x="351" y="176"/>
                    </a:lnTo>
                    <a:cubicBezTo>
                      <a:pt x="351" y="75"/>
                      <a:pt x="271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5"/>
              <p:cNvSpPr/>
              <p:nvPr/>
            </p:nvSpPr>
            <p:spPr>
              <a:xfrm>
                <a:off x="7620575" y="3506825"/>
                <a:ext cx="57825" cy="185375"/>
              </a:xfrm>
              <a:custGeom>
                <a:rect b="b" l="l" r="r" t="t"/>
                <a:pathLst>
                  <a:path extrusionOk="0" h="7415" w="2313">
                    <a:moveTo>
                      <a:pt x="1156" y="0"/>
                    </a:moveTo>
                    <a:cubicBezTo>
                      <a:pt x="1156" y="0"/>
                      <a:pt x="1" y="3468"/>
                      <a:pt x="1" y="4868"/>
                    </a:cubicBezTo>
                    <a:cubicBezTo>
                      <a:pt x="1" y="6274"/>
                      <a:pt x="521" y="7415"/>
                      <a:pt x="1156" y="7415"/>
                    </a:cubicBezTo>
                    <a:cubicBezTo>
                      <a:pt x="1791" y="7415"/>
                      <a:pt x="2312" y="6274"/>
                      <a:pt x="2312" y="4868"/>
                    </a:cubicBezTo>
                    <a:cubicBezTo>
                      <a:pt x="2312" y="3468"/>
                      <a:pt x="1156" y="0"/>
                      <a:pt x="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5"/>
              <p:cNvSpPr/>
              <p:nvPr/>
            </p:nvSpPr>
            <p:spPr>
              <a:xfrm>
                <a:off x="7649450" y="3506825"/>
                <a:ext cx="73575" cy="112125"/>
              </a:xfrm>
              <a:custGeom>
                <a:rect b="b" l="l" r="r" t="t"/>
                <a:pathLst>
                  <a:path extrusionOk="0" h="4485" w="294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506" y="2472"/>
                      <a:pt x="992" y="3307"/>
                    </a:cubicBezTo>
                    <a:cubicBezTo>
                      <a:pt x="1400" y="4014"/>
                      <a:pt x="1961" y="4485"/>
                      <a:pt x="2355" y="4485"/>
                    </a:cubicBezTo>
                    <a:cubicBezTo>
                      <a:pt x="2429" y="4485"/>
                      <a:pt x="2497" y="4468"/>
                      <a:pt x="2557" y="4433"/>
                    </a:cubicBezTo>
                    <a:cubicBezTo>
                      <a:pt x="2943" y="4214"/>
                      <a:pt x="2858" y="3353"/>
                      <a:pt x="2372" y="2512"/>
                    </a:cubicBezTo>
                    <a:cubicBezTo>
                      <a:pt x="1887" y="167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5"/>
              <p:cNvSpPr/>
              <p:nvPr/>
            </p:nvSpPr>
            <p:spPr>
              <a:xfrm>
                <a:off x="7576025" y="3506825"/>
                <a:ext cx="73450" cy="112125"/>
              </a:xfrm>
              <a:custGeom>
                <a:rect b="b" l="l" r="r" t="t"/>
                <a:pathLst>
                  <a:path extrusionOk="0" h="4485" w="2938">
                    <a:moveTo>
                      <a:pt x="2938" y="0"/>
                    </a:moveTo>
                    <a:cubicBezTo>
                      <a:pt x="2938" y="0"/>
                      <a:pt x="1051" y="1676"/>
                      <a:pt x="566" y="2512"/>
                    </a:cubicBezTo>
                    <a:cubicBezTo>
                      <a:pt x="86" y="3353"/>
                      <a:pt x="1" y="4214"/>
                      <a:pt x="381" y="4433"/>
                    </a:cubicBezTo>
                    <a:cubicBezTo>
                      <a:pt x="442" y="4468"/>
                      <a:pt x="510" y="4485"/>
                      <a:pt x="584" y="4485"/>
                    </a:cubicBezTo>
                    <a:cubicBezTo>
                      <a:pt x="978" y="4485"/>
                      <a:pt x="1539" y="4014"/>
                      <a:pt x="1947" y="3307"/>
                    </a:cubicBezTo>
                    <a:cubicBezTo>
                      <a:pt x="2432" y="2472"/>
                      <a:pt x="2938" y="0"/>
                      <a:pt x="2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35"/>
            <p:cNvGrpSpPr/>
            <p:nvPr/>
          </p:nvGrpSpPr>
          <p:grpSpPr>
            <a:xfrm>
              <a:off x="5298391" y="3843573"/>
              <a:ext cx="88494" cy="159635"/>
              <a:chOff x="7576025" y="3427025"/>
              <a:chExt cx="147000" cy="265175"/>
            </a:xfrm>
          </p:grpSpPr>
          <p:sp>
            <p:nvSpPr>
              <p:cNvPr id="615" name="Google Shape;615;p35"/>
              <p:cNvSpPr/>
              <p:nvPr/>
            </p:nvSpPr>
            <p:spPr>
              <a:xfrm>
                <a:off x="7620575" y="3506825"/>
                <a:ext cx="57825" cy="185375"/>
              </a:xfrm>
              <a:custGeom>
                <a:rect b="b" l="l" r="r" t="t"/>
                <a:pathLst>
                  <a:path extrusionOk="0" h="7415" w="2313">
                    <a:moveTo>
                      <a:pt x="1156" y="0"/>
                    </a:moveTo>
                    <a:cubicBezTo>
                      <a:pt x="1156" y="0"/>
                      <a:pt x="1" y="3468"/>
                      <a:pt x="1" y="4868"/>
                    </a:cubicBezTo>
                    <a:cubicBezTo>
                      <a:pt x="1" y="6274"/>
                      <a:pt x="521" y="7415"/>
                      <a:pt x="1156" y="7415"/>
                    </a:cubicBezTo>
                    <a:cubicBezTo>
                      <a:pt x="1791" y="7415"/>
                      <a:pt x="2312" y="6274"/>
                      <a:pt x="2312" y="4868"/>
                    </a:cubicBezTo>
                    <a:cubicBezTo>
                      <a:pt x="2312" y="3468"/>
                      <a:pt x="1156" y="0"/>
                      <a:pt x="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7645075" y="3427025"/>
                <a:ext cx="8800" cy="112200"/>
              </a:xfrm>
              <a:custGeom>
                <a:rect b="b" l="l" r="r" t="t"/>
                <a:pathLst>
                  <a:path extrusionOk="0" h="4488" w="352">
                    <a:moveTo>
                      <a:pt x="176" y="0"/>
                    </a:moveTo>
                    <a:cubicBezTo>
                      <a:pt x="81" y="0"/>
                      <a:pt x="1" y="75"/>
                      <a:pt x="1" y="176"/>
                    </a:cubicBezTo>
                    <a:lnTo>
                      <a:pt x="1" y="4318"/>
                    </a:lnTo>
                    <a:cubicBezTo>
                      <a:pt x="1" y="4413"/>
                      <a:pt x="81" y="4488"/>
                      <a:pt x="176" y="4488"/>
                    </a:cubicBezTo>
                    <a:cubicBezTo>
                      <a:pt x="271" y="4488"/>
                      <a:pt x="351" y="4413"/>
                      <a:pt x="351" y="4318"/>
                    </a:cubicBezTo>
                    <a:lnTo>
                      <a:pt x="351" y="176"/>
                    </a:lnTo>
                    <a:cubicBezTo>
                      <a:pt x="351" y="75"/>
                      <a:pt x="271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7620575" y="3506825"/>
                <a:ext cx="57825" cy="185375"/>
              </a:xfrm>
              <a:custGeom>
                <a:rect b="b" l="l" r="r" t="t"/>
                <a:pathLst>
                  <a:path extrusionOk="0" h="7415" w="2313">
                    <a:moveTo>
                      <a:pt x="1156" y="0"/>
                    </a:moveTo>
                    <a:cubicBezTo>
                      <a:pt x="1156" y="0"/>
                      <a:pt x="1" y="3468"/>
                      <a:pt x="1" y="4868"/>
                    </a:cubicBezTo>
                    <a:cubicBezTo>
                      <a:pt x="1" y="6274"/>
                      <a:pt x="521" y="7415"/>
                      <a:pt x="1156" y="7415"/>
                    </a:cubicBezTo>
                    <a:cubicBezTo>
                      <a:pt x="1791" y="7415"/>
                      <a:pt x="2312" y="6274"/>
                      <a:pt x="2312" y="4868"/>
                    </a:cubicBezTo>
                    <a:cubicBezTo>
                      <a:pt x="2312" y="3468"/>
                      <a:pt x="1156" y="0"/>
                      <a:pt x="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7649450" y="3506825"/>
                <a:ext cx="73575" cy="112125"/>
              </a:xfrm>
              <a:custGeom>
                <a:rect b="b" l="l" r="r" t="t"/>
                <a:pathLst>
                  <a:path extrusionOk="0" h="4485" w="294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506" y="2472"/>
                      <a:pt x="992" y="3307"/>
                    </a:cubicBezTo>
                    <a:cubicBezTo>
                      <a:pt x="1400" y="4014"/>
                      <a:pt x="1961" y="4485"/>
                      <a:pt x="2355" y="4485"/>
                    </a:cubicBezTo>
                    <a:cubicBezTo>
                      <a:pt x="2429" y="4485"/>
                      <a:pt x="2497" y="4468"/>
                      <a:pt x="2557" y="4433"/>
                    </a:cubicBezTo>
                    <a:cubicBezTo>
                      <a:pt x="2943" y="4214"/>
                      <a:pt x="2858" y="3353"/>
                      <a:pt x="2372" y="2512"/>
                    </a:cubicBezTo>
                    <a:cubicBezTo>
                      <a:pt x="1887" y="167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7576025" y="3506825"/>
                <a:ext cx="73450" cy="112125"/>
              </a:xfrm>
              <a:custGeom>
                <a:rect b="b" l="l" r="r" t="t"/>
                <a:pathLst>
                  <a:path extrusionOk="0" h="4485" w="2938">
                    <a:moveTo>
                      <a:pt x="2938" y="0"/>
                    </a:moveTo>
                    <a:cubicBezTo>
                      <a:pt x="2938" y="0"/>
                      <a:pt x="1051" y="1676"/>
                      <a:pt x="566" y="2512"/>
                    </a:cubicBezTo>
                    <a:cubicBezTo>
                      <a:pt x="86" y="3353"/>
                      <a:pt x="1" y="4214"/>
                      <a:pt x="381" y="4433"/>
                    </a:cubicBezTo>
                    <a:cubicBezTo>
                      <a:pt x="442" y="4468"/>
                      <a:pt x="510" y="4485"/>
                      <a:pt x="584" y="4485"/>
                    </a:cubicBezTo>
                    <a:cubicBezTo>
                      <a:pt x="978" y="4485"/>
                      <a:pt x="1539" y="4014"/>
                      <a:pt x="1947" y="3307"/>
                    </a:cubicBezTo>
                    <a:cubicBezTo>
                      <a:pt x="2432" y="2472"/>
                      <a:pt x="2938" y="0"/>
                      <a:pt x="2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0" name="Google Shape;620;p35"/>
          <p:cNvGrpSpPr/>
          <p:nvPr/>
        </p:nvGrpSpPr>
        <p:grpSpPr>
          <a:xfrm>
            <a:off x="-2" y="0"/>
            <a:ext cx="985313" cy="1366983"/>
            <a:chOff x="3803573" y="1401625"/>
            <a:chExt cx="985313" cy="1366983"/>
          </a:xfrm>
        </p:grpSpPr>
        <p:grpSp>
          <p:nvGrpSpPr>
            <p:cNvPr id="621" name="Google Shape;621;p35"/>
            <p:cNvGrpSpPr/>
            <p:nvPr/>
          </p:nvGrpSpPr>
          <p:grpSpPr>
            <a:xfrm>
              <a:off x="3803573" y="1543477"/>
              <a:ext cx="985313" cy="1225132"/>
              <a:chOff x="739673" y="1543477"/>
              <a:chExt cx="985313" cy="1225132"/>
            </a:xfrm>
          </p:grpSpPr>
          <p:sp>
            <p:nvSpPr>
              <p:cNvPr id="622" name="Google Shape;622;p35"/>
              <p:cNvSpPr/>
              <p:nvPr/>
            </p:nvSpPr>
            <p:spPr>
              <a:xfrm>
                <a:off x="888592" y="1543477"/>
                <a:ext cx="685980" cy="826902"/>
              </a:xfrm>
              <a:custGeom>
                <a:rect b="b" l="l" r="r" t="t"/>
                <a:pathLst>
                  <a:path extrusionOk="0" h="44613" w="37010">
                    <a:moveTo>
                      <a:pt x="18506" y="1"/>
                    </a:moveTo>
                    <a:cubicBezTo>
                      <a:pt x="8285" y="1"/>
                      <a:pt x="0" y="8934"/>
                      <a:pt x="0" y="19949"/>
                    </a:cubicBezTo>
                    <a:cubicBezTo>
                      <a:pt x="0" y="36597"/>
                      <a:pt x="8285" y="44613"/>
                      <a:pt x="18506" y="44613"/>
                    </a:cubicBezTo>
                    <a:cubicBezTo>
                      <a:pt x="28725" y="44613"/>
                      <a:pt x="37009" y="37488"/>
                      <a:pt x="37009" y="19949"/>
                    </a:cubicBezTo>
                    <a:cubicBezTo>
                      <a:pt x="37009" y="8934"/>
                      <a:pt x="28725" y="1"/>
                      <a:pt x="18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1113871" y="2213516"/>
                <a:ext cx="235469" cy="466341"/>
              </a:xfrm>
              <a:custGeom>
                <a:rect b="b" l="l" r="r" t="t"/>
                <a:pathLst>
                  <a:path extrusionOk="0" h="25160" w="12704">
                    <a:moveTo>
                      <a:pt x="1" y="0"/>
                    </a:moveTo>
                    <a:lnTo>
                      <a:pt x="1" y="25159"/>
                    </a:lnTo>
                    <a:lnTo>
                      <a:pt x="12703" y="25159"/>
                    </a:lnTo>
                    <a:lnTo>
                      <a:pt x="127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877509" y="2413627"/>
                <a:ext cx="718620" cy="354982"/>
              </a:xfrm>
              <a:custGeom>
                <a:rect b="b" l="l" r="r" t="t"/>
                <a:pathLst>
                  <a:path extrusionOk="0" h="19152" w="38771">
                    <a:moveTo>
                      <a:pt x="19104" y="0"/>
                    </a:moveTo>
                    <a:cubicBezTo>
                      <a:pt x="8701" y="0"/>
                      <a:pt x="1" y="13361"/>
                      <a:pt x="1" y="18943"/>
                    </a:cubicBezTo>
                    <a:lnTo>
                      <a:pt x="19104" y="19152"/>
                    </a:lnTo>
                    <a:lnTo>
                      <a:pt x="38205" y="19152"/>
                    </a:lnTo>
                    <a:cubicBezTo>
                      <a:pt x="38770" y="14362"/>
                      <a:pt x="29582" y="0"/>
                      <a:pt x="19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739673" y="1930391"/>
                <a:ext cx="257803" cy="276190"/>
              </a:xfrm>
              <a:custGeom>
                <a:rect b="b" l="l" r="r" t="t"/>
                <a:pathLst>
                  <a:path extrusionOk="0" h="14901" w="13909">
                    <a:moveTo>
                      <a:pt x="6281" y="1"/>
                    </a:moveTo>
                    <a:cubicBezTo>
                      <a:pt x="5659" y="1"/>
                      <a:pt x="5038" y="119"/>
                      <a:pt x="4438" y="367"/>
                    </a:cubicBezTo>
                    <a:cubicBezTo>
                      <a:pt x="1364" y="1638"/>
                      <a:pt x="1" y="5838"/>
                      <a:pt x="1396" y="9750"/>
                    </a:cubicBezTo>
                    <a:cubicBezTo>
                      <a:pt x="2515" y="12899"/>
                      <a:pt x="5075" y="14900"/>
                      <a:pt x="7634" y="14900"/>
                    </a:cubicBezTo>
                    <a:cubicBezTo>
                      <a:pt x="8255" y="14900"/>
                      <a:pt x="8877" y="14782"/>
                      <a:pt x="9477" y="14534"/>
                    </a:cubicBezTo>
                    <a:cubicBezTo>
                      <a:pt x="12546" y="13265"/>
                      <a:pt x="13909" y="9065"/>
                      <a:pt x="12518" y="5151"/>
                    </a:cubicBezTo>
                    <a:cubicBezTo>
                      <a:pt x="11399" y="2003"/>
                      <a:pt x="8839" y="1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1467182" y="1930391"/>
                <a:ext cx="257803" cy="276190"/>
              </a:xfrm>
              <a:custGeom>
                <a:rect b="b" l="l" r="r" t="t"/>
                <a:pathLst>
                  <a:path extrusionOk="0" h="14901" w="13909">
                    <a:moveTo>
                      <a:pt x="7633" y="1"/>
                    </a:moveTo>
                    <a:cubicBezTo>
                      <a:pt x="5074" y="1"/>
                      <a:pt x="2510" y="2003"/>
                      <a:pt x="1391" y="5151"/>
                    </a:cubicBezTo>
                    <a:cubicBezTo>
                      <a:pt x="0" y="9065"/>
                      <a:pt x="1363" y="13265"/>
                      <a:pt x="4437" y="14534"/>
                    </a:cubicBezTo>
                    <a:cubicBezTo>
                      <a:pt x="5037" y="14782"/>
                      <a:pt x="5657" y="14900"/>
                      <a:pt x="6278" y="14900"/>
                    </a:cubicBezTo>
                    <a:cubicBezTo>
                      <a:pt x="8835" y="14900"/>
                      <a:pt x="11398" y="12899"/>
                      <a:pt x="12517" y="9750"/>
                    </a:cubicBezTo>
                    <a:cubicBezTo>
                      <a:pt x="13908" y="5838"/>
                      <a:pt x="12545" y="1638"/>
                      <a:pt x="9476" y="367"/>
                    </a:cubicBezTo>
                    <a:cubicBezTo>
                      <a:pt x="8876" y="119"/>
                      <a:pt x="8255" y="1"/>
                      <a:pt x="76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1061365" y="1870935"/>
                <a:ext cx="34494" cy="70229"/>
              </a:xfrm>
              <a:custGeom>
                <a:rect b="b" l="l" r="r" t="t"/>
                <a:pathLst>
                  <a:path extrusionOk="0" h="3789" w="1861">
                    <a:moveTo>
                      <a:pt x="933" y="0"/>
                    </a:moveTo>
                    <a:cubicBezTo>
                      <a:pt x="418" y="0"/>
                      <a:pt x="1" y="849"/>
                      <a:pt x="1" y="1892"/>
                    </a:cubicBezTo>
                    <a:cubicBezTo>
                      <a:pt x="1" y="2940"/>
                      <a:pt x="418" y="3789"/>
                      <a:pt x="933" y="3789"/>
                    </a:cubicBezTo>
                    <a:cubicBezTo>
                      <a:pt x="1443" y="3789"/>
                      <a:pt x="1860" y="2940"/>
                      <a:pt x="1860" y="1892"/>
                    </a:cubicBezTo>
                    <a:cubicBezTo>
                      <a:pt x="1860" y="849"/>
                      <a:pt x="1443" y="0"/>
                      <a:pt x="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1346545" y="1870935"/>
                <a:ext cx="34475" cy="70229"/>
              </a:xfrm>
              <a:custGeom>
                <a:rect b="b" l="l" r="r" t="t"/>
                <a:pathLst>
                  <a:path extrusionOk="0" h="3789" w="1860">
                    <a:moveTo>
                      <a:pt x="933" y="0"/>
                    </a:moveTo>
                    <a:cubicBezTo>
                      <a:pt x="418" y="0"/>
                      <a:pt x="0" y="849"/>
                      <a:pt x="0" y="1892"/>
                    </a:cubicBezTo>
                    <a:cubicBezTo>
                      <a:pt x="0" y="2940"/>
                      <a:pt x="418" y="3789"/>
                      <a:pt x="933" y="3789"/>
                    </a:cubicBezTo>
                    <a:cubicBezTo>
                      <a:pt x="1447" y="3789"/>
                      <a:pt x="1860" y="2940"/>
                      <a:pt x="1860" y="1892"/>
                    </a:cubicBezTo>
                    <a:cubicBezTo>
                      <a:pt x="1860" y="849"/>
                      <a:pt x="1447" y="0"/>
                      <a:pt x="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919785" y="1924553"/>
                <a:ext cx="623666" cy="463097"/>
              </a:xfrm>
              <a:custGeom>
                <a:rect b="b" l="l" r="r" t="t"/>
                <a:pathLst>
                  <a:path extrusionOk="0" h="24985" w="33648">
                    <a:moveTo>
                      <a:pt x="16823" y="0"/>
                    </a:moveTo>
                    <a:cubicBezTo>
                      <a:pt x="13731" y="0"/>
                      <a:pt x="3718" y="1748"/>
                      <a:pt x="1" y="11581"/>
                    </a:cubicBezTo>
                    <a:cubicBezTo>
                      <a:pt x="1859" y="18707"/>
                      <a:pt x="10394" y="24984"/>
                      <a:pt x="16823" y="24984"/>
                    </a:cubicBezTo>
                    <a:cubicBezTo>
                      <a:pt x="23249" y="24984"/>
                      <a:pt x="31788" y="18707"/>
                      <a:pt x="33647" y="11581"/>
                    </a:cubicBezTo>
                    <a:cubicBezTo>
                      <a:pt x="29930" y="1748"/>
                      <a:pt x="19911" y="0"/>
                      <a:pt x="168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1163635" y="1936841"/>
                <a:ext cx="135862" cy="39220"/>
              </a:xfrm>
              <a:custGeom>
                <a:rect b="b" l="l" r="r" t="t"/>
                <a:pathLst>
                  <a:path extrusionOk="0" h="2116" w="7330">
                    <a:moveTo>
                      <a:pt x="3666" y="464"/>
                    </a:moveTo>
                    <a:cubicBezTo>
                      <a:pt x="4854" y="608"/>
                      <a:pt x="6610" y="978"/>
                      <a:pt x="6837" y="1373"/>
                    </a:cubicBezTo>
                    <a:cubicBezTo>
                      <a:pt x="6852" y="1396"/>
                      <a:pt x="6847" y="1406"/>
                      <a:pt x="6843" y="1419"/>
                    </a:cubicBezTo>
                    <a:cubicBezTo>
                      <a:pt x="6776" y="1580"/>
                      <a:pt x="6466" y="1650"/>
                      <a:pt x="6028" y="1650"/>
                    </a:cubicBezTo>
                    <a:cubicBezTo>
                      <a:pt x="5408" y="1650"/>
                      <a:pt x="4532" y="1510"/>
                      <a:pt x="3728" y="1290"/>
                    </a:cubicBezTo>
                    <a:lnTo>
                      <a:pt x="3666" y="1271"/>
                    </a:lnTo>
                    <a:lnTo>
                      <a:pt x="3606" y="1290"/>
                    </a:lnTo>
                    <a:cubicBezTo>
                      <a:pt x="2797" y="1510"/>
                      <a:pt x="1918" y="1651"/>
                      <a:pt x="1299" y="1651"/>
                    </a:cubicBezTo>
                    <a:cubicBezTo>
                      <a:pt x="865" y="1651"/>
                      <a:pt x="558" y="1582"/>
                      <a:pt x="491" y="1423"/>
                    </a:cubicBezTo>
                    <a:cubicBezTo>
                      <a:pt x="482" y="1406"/>
                      <a:pt x="478" y="1396"/>
                      <a:pt x="495" y="1373"/>
                    </a:cubicBezTo>
                    <a:cubicBezTo>
                      <a:pt x="724" y="978"/>
                      <a:pt x="2476" y="608"/>
                      <a:pt x="3666" y="464"/>
                    </a:cubicBezTo>
                    <a:close/>
                    <a:moveTo>
                      <a:pt x="3639" y="0"/>
                    </a:moveTo>
                    <a:cubicBezTo>
                      <a:pt x="3120" y="66"/>
                      <a:pt x="523" y="409"/>
                      <a:pt x="97" y="1141"/>
                    </a:cubicBezTo>
                    <a:cubicBezTo>
                      <a:pt x="9" y="1284"/>
                      <a:pt x="0" y="1447"/>
                      <a:pt x="65" y="1600"/>
                    </a:cubicBezTo>
                    <a:cubicBezTo>
                      <a:pt x="227" y="1990"/>
                      <a:pt x="746" y="2114"/>
                      <a:pt x="1358" y="2114"/>
                    </a:cubicBezTo>
                    <a:cubicBezTo>
                      <a:pt x="2188" y="2114"/>
                      <a:pt x="3189" y="1878"/>
                      <a:pt x="3666" y="1748"/>
                    </a:cubicBezTo>
                    <a:cubicBezTo>
                      <a:pt x="4141" y="1877"/>
                      <a:pt x="5141" y="2116"/>
                      <a:pt x="5974" y="2116"/>
                    </a:cubicBezTo>
                    <a:cubicBezTo>
                      <a:pt x="6581" y="2116"/>
                      <a:pt x="7101" y="1989"/>
                      <a:pt x="7265" y="1600"/>
                    </a:cubicBezTo>
                    <a:cubicBezTo>
                      <a:pt x="7329" y="1447"/>
                      <a:pt x="7320" y="1284"/>
                      <a:pt x="7232" y="1141"/>
                    </a:cubicBezTo>
                    <a:cubicBezTo>
                      <a:pt x="6810" y="409"/>
                      <a:pt x="4209" y="66"/>
                      <a:pt x="3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885330" y="1933505"/>
                <a:ext cx="94695" cy="111970"/>
              </a:xfrm>
              <a:custGeom>
                <a:rect b="b" l="l" r="r" t="t"/>
                <a:pathLst>
                  <a:path extrusionOk="0" h="6041" w="5109">
                    <a:moveTo>
                      <a:pt x="352" y="0"/>
                    </a:moveTo>
                    <a:lnTo>
                      <a:pt x="0" y="292"/>
                    </a:lnTo>
                    <a:lnTo>
                      <a:pt x="4752" y="6040"/>
                    </a:lnTo>
                    <a:lnTo>
                      <a:pt x="5108" y="5748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1483084" y="1933505"/>
                <a:ext cx="94788" cy="111970"/>
              </a:xfrm>
              <a:custGeom>
                <a:rect b="b" l="l" r="r" t="t"/>
                <a:pathLst>
                  <a:path extrusionOk="0" h="6041" w="5114">
                    <a:moveTo>
                      <a:pt x="4757" y="0"/>
                    </a:moveTo>
                    <a:lnTo>
                      <a:pt x="0" y="5748"/>
                    </a:lnTo>
                    <a:lnTo>
                      <a:pt x="357" y="6040"/>
                    </a:lnTo>
                    <a:lnTo>
                      <a:pt x="5114" y="292"/>
                    </a:lnTo>
                    <a:lnTo>
                      <a:pt x="4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1116967" y="2091247"/>
                <a:ext cx="229612" cy="8526"/>
              </a:xfrm>
              <a:custGeom>
                <a:rect b="b" l="l" r="r" t="t"/>
                <a:pathLst>
                  <a:path extrusionOk="0" h="460" w="12388">
                    <a:moveTo>
                      <a:pt x="0" y="1"/>
                    </a:moveTo>
                    <a:lnTo>
                      <a:pt x="0" y="459"/>
                    </a:lnTo>
                    <a:lnTo>
                      <a:pt x="12387" y="459"/>
                    </a:lnTo>
                    <a:lnTo>
                      <a:pt x="12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1069798" y="2161287"/>
                <a:ext cx="324047" cy="7562"/>
              </a:xfrm>
              <a:custGeom>
                <a:rect b="b" l="l" r="r" t="t"/>
                <a:pathLst>
                  <a:path extrusionOk="0" h="408" w="17483">
                    <a:moveTo>
                      <a:pt x="1" y="0"/>
                    </a:moveTo>
                    <a:lnTo>
                      <a:pt x="1" y="407"/>
                    </a:lnTo>
                    <a:lnTo>
                      <a:pt x="17482" y="407"/>
                    </a:lnTo>
                    <a:lnTo>
                      <a:pt x="17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1116967" y="2228195"/>
                <a:ext cx="229612" cy="8545"/>
              </a:xfrm>
              <a:custGeom>
                <a:rect b="b" l="l" r="r" t="t"/>
                <a:pathLst>
                  <a:path extrusionOk="0" h="461" w="12388">
                    <a:moveTo>
                      <a:pt x="0" y="1"/>
                    </a:moveTo>
                    <a:lnTo>
                      <a:pt x="0" y="460"/>
                    </a:lnTo>
                    <a:lnTo>
                      <a:pt x="12387" y="460"/>
                    </a:lnTo>
                    <a:lnTo>
                      <a:pt x="12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783580" y="1998355"/>
                <a:ext cx="111822" cy="116882"/>
              </a:xfrm>
              <a:custGeom>
                <a:rect b="b" l="l" r="r" t="t"/>
                <a:pathLst>
                  <a:path extrusionOk="0" h="6306" w="6033">
                    <a:moveTo>
                      <a:pt x="2844" y="1"/>
                    </a:moveTo>
                    <a:cubicBezTo>
                      <a:pt x="2823" y="1"/>
                      <a:pt x="2803" y="1"/>
                      <a:pt x="2782" y="1"/>
                    </a:cubicBezTo>
                    <a:cubicBezTo>
                      <a:pt x="2092" y="24"/>
                      <a:pt x="1401" y="367"/>
                      <a:pt x="877" y="952"/>
                    </a:cubicBezTo>
                    <a:cubicBezTo>
                      <a:pt x="298" y="1600"/>
                      <a:pt x="1" y="2449"/>
                      <a:pt x="71" y="3269"/>
                    </a:cubicBezTo>
                    <a:lnTo>
                      <a:pt x="529" y="3232"/>
                    </a:lnTo>
                    <a:cubicBezTo>
                      <a:pt x="469" y="2533"/>
                      <a:pt x="724" y="1814"/>
                      <a:pt x="1220" y="1258"/>
                    </a:cubicBezTo>
                    <a:cubicBezTo>
                      <a:pt x="1661" y="770"/>
                      <a:pt x="2231" y="479"/>
                      <a:pt x="2797" y="460"/>
                    </a:cubicBezTo>
                    <a:cubicBezTo>
                      <a:pt x="2816" y="459"/>
                      <a:pt x="2835" y="459"/>
                      <a:pt x="2855" y="459"/>
                    </a:cubicBezTo>
                    <a:cubicBezTo>
                      <a:pt x="3394" y="459"/>
                      <a:pt x="3966" y="713"/>
                      <a:pt x="4410" y="1155"/>
                    </a:cubicBezTo>
                    <a:cubicBezTo>
                      <a:pt x="4878" y="1624"/>
                      <a:pt x="5161" y="2231"/>
                      <a:pt x="5202" y="2852"/>
                    </a:cubicBezTo>
                    <a:cubicBezTo>
                      <a:pt x="4832" y="2875"/>
                      <a:pt x="4466" y="3051"/>
                      <a:pt x="4164" y="3357"/>
                    </a:cubicBezTo>
                    <a:cubicBezTo>
                      <a:pt x="3751" y="3784"/>
                      <a:pt x="3561" y="4358"/>
                      <a:pt x="3655" y="4897"/>
                    </a:cubicBezTo>
                    <a:cubicBezTo>
                      <a:pt x="3742" y="5434"/>
                      <a:pt x="4108" y="5898"/>
                      <a:pt x="4628" y="6143"/>
                    </a:cubicBezTo>
                    <a:cubicBezTo>
                      <a:pt x="4855" y="6250"/>
                      <a:pt x="5096" y="6305"/>
                      <a:pt x="5328" y="6305"/>
                    </a:cubicBezTo>
                    <a:cubicBezTo>
                      <a:pt x="5578" y="6305"/>
                      <a:pt x="5820" y="6241"/>
                      <a:pt x="6032" y="6115"/>
                    </a:cubicBezTo>
                    <a:lnTo>
                      <a:pt x="5805" y="5717"/>
                    </a:lnTo>
                    <a:cubicBezTo>
                      <a:pt x="5660" y="5802"/>
                      <a:pt x="5496" y="5843"/>
                      <a:pt x="5326" y="5843"/>
                    </a:cubicBezTo>
                    <a:cubicBezTo>
                      <a:pt x="5161" y="5843"/>
                      <a:pt x="4990" y="5804"/>
                      <a:pt x="4823" y="5726"/>
                    </a:cubicBezTo>
                    <a:cubicBezTo>
                      <a:pt x="4438" y="5546"/>
                      <a:pt x="4173" y="5207"/>
                      <a:pt x="4104" y="4822"/>
                    </a:cubicBezTo>
                    <a:cubicBezTo>
                      <a:pt x="4040" y="4433"/>
                      <a:pt x="4187" y="3992"/>
                      <a:pt x="4493" y="3682"/>
                    </a:cubicBezTo>
                    <a:cubicBezTo>
                      <a:pt x="4727" y="3444"/>
                      <a:pt x="5010" y="3311"/>
                      <a:pt x="5284" y="3311"/>
                    </a:cubicBezTo>
                    <a:cubicBezTo>
                      <a:pt x="5325" y="3311"/>
                      <a:pt x="5366" y="3314"/>
                      <a:pt x="5407" y="3320"/>
                    </a:cubicBezTo>
                    <a:lnTo>
                      <a:pt x="5662" y="3357"/>
                    </a:lnTo>
                    <a:lnTo>
                      <a:pt x="5671" y="3098"/>
                    </a:lnTo>
                    <a:cubicBezTo>
                      <a:pt x="5694" y="2272"/>
                      <a:pt x="5351" y="1448"/>
                      <a:pt x="4735" y="830"/>
                    </a:cubicBezTo>
                    <a:cubicBezTo>
                      <a:pt x="4204" y="300"/>
                      <a:pt x="3515" y="1"/>
                      <a:pt x="2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1567710" y="1998355"/>
                <a:ext cx="111803" cy="116882"/>
              </a:xfrm>
              <a:custGeom>
                <a:rect b="b" l="l" r="r" t="t"/>
                <a:pathLst>
                  <a:path extrusionOk="0" h="6306" w="6032">
                    <a:moveTo>
                      <a:pt x="3189" y="1"/>
                    </a:moveTo>
                    <a:cubicBezTo>
                      <a:pt x="2523" y="1"/>
                      <a:pt x="1834" y="300"/>
                      <a:pt x="1299" y="830"/>
                    </a:cubicBezTo>
                    <a:cubicBezTo>
                      <a:pt x="682" y="1448"/>
                      <a:pt x="344" y="2272"/>
                      <a:pt x="367" y="3098"/>
                    </a:cubicBezTo>
                    <a:lnTo>
                      <a:pt x="372" y="3357"/>
                    </a:lnTo>
                    <a:lnTo>
                      <a:pt x="627" y="3320"/>
                    </a:lnTo>
                    <a:cubicBezTo>
                      <a:pt x="668" y="3314"/>
                      <a:pt x="709" y="3311"/>
                      <a:pt x="751" y="3311"/>
                    </a:cubicBezTo>
                    <a:cubicBezTo>
                      <a:pt x="1028" y="3311"/>
                      <a:pt x="1310" y="3444"/>
                      <a:pt x="1540" y="3682"/>
                    </a:cubicBezTo>
                    <a:cubicBezTo>
                      <a:pt x="1846" y="3992"/>
                      <a:pt x="1994" y="4433"/>
                      <a:pt x="1930" y="4822"/>
                    </a:cubicBezTo>
                    <a:cubicBezTo>
                      <a:pt x="1864" y="5207"/>
                      <a:pt x="1596" y="5546"/>
                      <a:pt x="1215" y="5726"/>
                    </a:cubicBezTo>
                    <a:cubicBezTo>
                      <a:pt x="1046" y="5804"/>
                      <a:pt x="874" y="5843"/>
                      <a:pt x="708" y="5843"/>
                    </a:cubicBezTo>
                    <a:cubicBezTo>
                      <a:pt x="538" y="5843"/>
                      <a:pt x="376" y="5802"/>
                      <a:pt x="233" y="5717"/>
                    </a:cubicBezTo>
                    <a:lnTo>
                      <a:pt x="0" y="6115"/>
                    </a:lnTo>
                    <a:cubicBezTo>
                      <a:pt x="218" y="6241"/>
                      <a:pt x="460" y="6305"/>
                      <a:pt x="706" y="6305"/>
                    </a:cubicBezTo>
                    <a:cubicBezTo>
                      <a:pt x="942" y="6305"/>
                      <a:pt x="1179" y="6250"/>
                      <a:pt x="1410" y="6143"/>
                    </a:cubicBezTo>
                    <a:cubicBezTo>
                      <a:pt x="1930" y="5898"/>
                      <a:pt x="2291" y="5434"/>
                      <a:pt x="2383" y="4897"/>
                    </a:cubicBezTo>
                    <a:cubicBezTo>
                      <a:pt x="2471" y="4358"/>
                      <a:pt x="2281" y="3784"/>
                      <a:pt x="1869" y="3357"/>
                    </a:cubicBezTo>
                    <a:cubicBezTo>
                      <a:pt x="1572" y="3051"/>
                      <a:pt x="1202" y="2875"/>
                      <a:pt x="830" y="2852"/>
                    </a:cubicBezTo>
                    <a:cubicBezTo>
                      <a:pt x="873" y="2231"/>
                      <a:pt x="1155" y="1624"/>
                      <a:pt x="1624" y="1155"/>
                    </a:cubicBezTo>
                    <a:cubicBezTo>
                      <a:pt x="2070" y="713"/>
                      <a:pt x="2640" y="459"/>
                      <a:pt x="3179" y="459"/>
                    </a:cubicBezTo>
                    <a:cubicBezTo>
                      <a:pt x="3198" y="459"/>
                      <a:pt x="3218" y="459"/>
                      <a:pt x="3237" y="460"/>
                    </a:cubicBezTo>
                    <a:cubicBezTo>
                      <a:pt x="3802" y="479"/>
                      <a:pt x="4377" y="770"/>
                      <a:pt x="4812" y="1258"/>
                    </a:cubicBezTo>
                    <a:cubicBezTo>
                      <a:pt x="5309" y="1814"/>
                      <a:pt x="5563" y="2533"/>
                      <a:pt x="5508" y="3232"/>
                    </a:cubicBezTo>
                    <a:lnTo>
                      <a:pt x="5967" y="3269"/>
                    </a:lnTo>
                    <a:cubicBezTo>
                      <a:pt x="6032" y="2449"/>
                      <a:pt x="5740" y="1600"/>
                      <a:pt x="5156" y="952"/>
                    </a:cubicBezTo>
                    <a:cubicBezTo>
                      <a:pt x="4637" y="367"/>
                      <a:pt x="3941" y="24"/>
                      <a:pt x="3250" y="1"/>
                    </a:cubicBezTo>
                    <a:cubicBezTo>
                      <a:pt x="3230" y="1"/>
                      <a:pt x="3210" y="1"/>
                      <a:pt x="3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1005967" y="1781323"/>
                <a:ext cx="119625" cy="64038"/>
              </a:xfrm>
              <a:custGeom>
                <a:rect b="b" l="l" r="r" t="t"/>
                <a:pathLst>
                  <a:path extrusionOk="0" h="3455" w="6454">
                    <a:moveTo>
                      <a:pt x="4839" y="0"/>
                    </a:moveTo>
                    <a:cubicBezTo>
                      <a:pt x="2879" y="0"/>
                      <a:pt x="910" y="1170"/>
                      <a:pt x="0" y="3051"/>
                    </a:cubicBezTo>
                    <a:lnTo>
                      <a:pt x="830" y="3455"/>
                    </a:lnTo>
                    <a:cubicBezTo>
                      <a:pt x="1586" y="1891"/>
                      <a:pt x="3215" y="917"/>
                      <a:pt x="4829" y="917"/>
                    </a:cubicBezTo>
                    <a:cubicBezTo>
                      <a:pt x="5273" y="917"/>
                      <a:pt x="5715" y="991"/>
                      <a:pt x="6137" y="1146"/>
                    </a:cubicBezTo>
                    <a:lnTo>
                      <a:pt x="6453" y="284"/>
                    </a:lnTo>
                    <a:cubicBezTo>
                      <a:pt x="5931" y="91"/>
                      <a:pt x="5385" y="0"/>
                      <a:pt x="48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1304455" y="1770870"/>
                <a:ext cx="140328" cy="84964"/>
              </a:xfrm>
              <a:custGeom>
                <a:rect b="b" l="l" r="r" t="t"/>
                <a:pathLst>
                  <a:path extrusionOk="0" h="4584" w="7571">
                    <a:moveTo>
                      <a:pt x="2233" y="0"/>
                    </a:moveTo>
                    <a:cubicBezTo>
                      <a:pt x="1467" y="0"/>
                      <a:pt x="702" y="166"/>
                      <a:pt x="0" y="499"/>
                    </a:cubicBezTo>
                    <a:lnTo>
                      <a:pt x="394" y="1334"/>
                    </a:lnTo>
                    <a:cubicBezTo>
                      <a:pt x="973" y="1059"/>
                      <a:pt x="1604" y="922"/>
                      <a:pt x="2235" y="922"/>
                    </a:cubicBezTo>
                    <a:cubicBezTo>
                      <a:pt x="2913" y="922"/>
                      <a:pt x="3590" y="1080"/>
                      <a:pt x="4205" y="1394"/>
                    </a:cubicBezTo>
                    <a:cubicBezTo>
                      <a:pt x="5401" y="2006"/>
                      <a:pt x="6324" y="3202"/>
                      <a:pt x="6681" y="4584"/>
                    </a:cubicBezTo>
                    <a:lnTo>
                      <a:pt x="7571" y="4357"/>
                    </a:lnTo>
                    <a:cubicBezTo>
                      <a:pt x="7154" y="2720"/>
                      <a:pt x="6050" y="1306"/>
                      <a:pt x="4622" y="574"/>
                    </a:cubicBezTo>
                    <a:cubicBezTo>
                      <a:pt x="3878" y="192"/>
                      <a:pt x="3055" y="0"/>
                      <a:pt x="2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1042386" y="2491821"/>
                <a:ext cx="370978" cy="80442"/>
              </a:xfrm>
              <a:custGeom>
                <a:rect b="b" l="l" r="r" t="t"/>
                <a:pathLst>
                  <a:path extrusionOk="0" h="4340" w="20015">
                    <a:moveTo>
                      <a:pt x="19699" y="0"/>
                    </a:moveTo>
                    <a:cubicBezTo>
                      <a:pt x="17042" y="2457"/>
                      <a:pt x="13514" y="3871"/>
                      <a:pt x="10014" y="3880"/>
                    </a:cubicBezTo>
                    <a:lnTo>
                      <a:pt x="9981" y="3880"/>
                    </a:lnTo>
                    <a:cubicBezTo>
                      <a:pt x="6496" y="3880"/>
                      <a:pt x="2972" y="2485"/>
                      <a:pt x="312" y="52"/>
                    </a:cubicBezTo>
                    <a:lnTo>
                      <a:pt x="0" y="390"/>
                    </a:lnTo>
                    <a:cubicBezTo>
                      <a:pt x="2745" y="2902"/>
                      <a:pt x="6380" y="4340"/>
                      <a:pt x="9981" y="4340"/>
                    </a:cubicBezTo>
                    <a:lnTo>
                      <a:pt x="10014" y="4340"/>
                    </a:lnTo>
                    <a:cubicBezTo>
                      <a:pt x="13630" y="4330"/>
                      <a:pt x="17274" y="2874"/>
                      <a:pt x="20014" y="339"/>
                    </a:cubicBezTo>
                    <a:lnTo>
                      <a:pt x="196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1176423" y="2562361"/>
                <a:ext cx="110858" cy="92990"/>
              </a:xfrm>
              <a:custGeom>
                <a:rect b="b" l="l" r="r" t="t"/>
                <a:pathLst>
                  <a:path extrusionOk="0" h="5017" w="5981">
                    <a:moveTo>
                      <a:pt x="5569" y="1"/>
                    </a:moveTo>
                    <a:lnTo>
                      <a:pt x="3464" y="4163"/>
                    </a:lnTo>
                    <a:lnTo>
                      <a:pt x="362" y="200"/>
                    </a:lnTo>
                    <a:lnTo>
                      <a:pt x="0" y="482"/>
                    </a:lnTo>
                    <a:lnTo>
                      <a:pt x="3547" y="5016"/>
                    </a:lnTo>
                    <a:lnTo>
                      <a:pt x="5981" y="209"/>
                    </a:lnTo>
                    <a:lnTo>
                      <a:pt x="5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2" name="Google Shape;642;p35"/>
            <p:cNvSpPr/>
            <p:nvPr/>
          </p:nvSpPr>
          <p:spPr>
            <a:xfrm>
              <a:off x="3950074" y="1401625"/>
              <a:ext cx="513382" cy="218953"/>
            </a:xfrm>
            <a:custGeom>
              <a:rect b="b" l="l" r="r" t="t"/>
              <a:pathLst>
                <a:path extrusionOk="0" h="10960" w="25698">
                  <a:moveTo>
                    <a:pt x="16521" y="1"/>
                  </a:moveTo>
                  <a:cubicBezTo>
                    <a:pt x="15775" y="1"/>
                    <a:pt x="14997" y="81"/>
                    <a:pt x="14195" y="257"/>
                  </a:cubicBezTo>
                  <a:cubicBezTo>
                    <a:pt x="10888" y="977"/>
                    <a:pt x="8997" y="2924"/>
                    <a:pt x="7325" y="4640"/>
                  </a:cubicBezTo>
                  <a:cubicBezTo>
                    <a:pt x="5580" y="6435"/>
                    <a:pt x="4048" y="8012"/>
                    <a:pt x="1292" y="8012"/>
                  </a:cubicBezTo>
                  <a:cubicBezTo>
                    <a:pt x="951" y="8012"/>
                    <a:pt x="592" y="7988"/>
                    <a:pt x="211" y="7937"/>
                  </a:cubicBezTo>
                  <a:cubicBezTo>
                    <a:pt x="203" y="7936"/>
                    <a:pt x="195" y="7935"/>
                    <a:pt x="187" y="7935"/>
                  </a:cubicBezTo>
                  <a:cubicBezTo>
                    <a:pt x="130" y="7935"/>
                    <a:pt x="76" y="7964"/>
                    <a:pt x="40" y="8013"/>
                  </a:cubicBezTo>
                  <a:cubicBezTo>
                    <a:pt x="6" y="8068"/>
                    <a:pt x="1" y="8138"/>
                    <a:pt x="36" y="8193"/>
                  </a:cubicBezTo>
                  <a:cubicBezTo>
                    <a:pt x="1151" y="10149"/>
                    <a:pt x="4813" y="10959"/>
                    <a:pt x="6535" y="10959"/>
                  </a:cubicBezTo>
                  <a:cubicBezTo>
                    <a:pt x="6685" y="10959"/>
                    <a:pt x="6825" y="10955"/>
                    <a:pt x="6945" y="10944"/>
                  </a:cubicBezTo>
                  <a:cubicBezTo>
                    <a:pt x="7041" y="10934"/>
                    <a:pt x="7106" y="10849"/>
                    <a:pt x="7095" y="10754"/>
                  </a:cubicBezTo>
                  <a:cubicBezTo>
                    <a:pt x="7086" y="10663"/>
                    <a:pt x="7006" y="10599"/>
                    <a:pt x="6915" y="10599"/>
                  </a:cubicBezTo>
                  <a:cubicBezTo>
                    <a:pt x="6912" y="10599"/>
                    <a:pt x="6908" y="10599"/>
                    <a:pt x="6905" y="10599"/>
                  </a:cubicBezTo>
                  <a:cubicBezTo>
                    <a:pt x="6789" y="10612"/>
                    <a:pt x="6654" y="10618"/>
                    <a:pt x="6504" y="10618"/>
                  </a:cubicBezTo>
                  <a:cubicBezTo>
                    <a:pt x="4951" y="10618"/>
                    <a:pt x="1768" y="9942"/>
                    <a:pt x="536" y="8323"/>
                  </a:cubicBezTo>
                  <a:lnTo>
                    <a:pt x="536" y="8323"/>
                  </a:lnTo>
                  <a:cubicBezTo>
                    <a:pt x="795" y="8347"/>
                    <a:pt x="1045" y="8358"/>
                    <a:pt x="1286" y="8358"/>
                  </a:cubicBezTo>
                  <a:cubicBezTo>
                    <a:pt x="4196" y="8358"/>
                    <a:pt x="5843" y="6664"/>
                    <a:pt x="7575" y="4880"/>
                  </a:cubicBezTo>
                  <a:cubicBezTo>
                    <a:pt x="9292" y="3120"/>
                    <a:pt x="11063" y="1293"/>
                    <a:pt x="14269" y="593"/>
                  </a:cubicBezTo>
                  <a:cubicBezTo>
                    <a:pt x="15046" y="423"/>
                    <a:pt x="15799" y="345"/>
                    <a:pt x="16521" y="345"/>
                  </a:cubicBezTo>
                  <a:cubicBezTo>
                    <a:pt x="19918" y="345"/>
                    <a:pt x="22633" y="2076"/>
                    <a:pt x="23991" y="4085"/>
                  </a:cubicBezTo>
                  <a:cubicBezTo>
                    <a:pt x="25166" y="5821"/>
                    <a:pt x="25332" y="7653"/>
                    <a:pt x="24427" y="8978"/>
                  </a:cubicBezTo>
                  <a:cubicBezTo>
                    <a:pt x="24371" y="9059"/>
                    <a:pt x="24392" y="9168"/>
                    <a:pt x="24471" y="9218"/>
                  </a:cubicBezTo>
                  <a:cubicBezTo>
                    <a:pt x="24502" y="9239"/>
                    <a:pt x="24537" y="9249"/>
                    <a:pt x="24571" y="9249"/>
                  </a:cubicBezTo>
                  <a:cubicBezTo>
                    <a:pt x="24627" y="9249"/>
                    <a:pt x="24681" y="9223"/>
                    <a:pt x="24711" y="9173"/>
                  </a:cubicBezTo>
                  <a:cubicBezTo>
                    <a:pt x="25697" y="7727"/>
                    <a:pt x="25537" y="5751"/>
                    <a:pt x="24281" y="3889"/>
                  </a:cubicBezTo>
                  <a:cubicBezTo>
                    <a:pt x="22869" y="1800"/>
                    <a:pt x="20046" y="1"/>
                    <a:pt x="16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064423" y="1489782"/>
              <a:ext cx="287376" cy="103104"/>
            </a:xfrm>
            <a:custGeom>
              <a:rect b="b" l="l" r="r" t="t"/>
              <a:pathLst>
                <a:path extrusionOk="0" h="5161" w="14385">
                  <a:moveTo>
                    <a:pt x="4576" y="1"/>
                  </a:moveTo>
                  <a:cubicBezTo>
                    <a:pt x="2211" y="1"/>
                    <a:pt x="674" y="1239"/>
                    <a:pt x="86" y="1713"/>
                  </a:cubicBezTo>
                  <a:cubicBezTo>
                    <a:pt x="10" y="1773"/>
                    <a:pt x="1" y="1884"/>
                    <a:pt x="61" y="1958"/>
                  </a:cubicBezTo>
                  <a:cubicBezTo>
                    <a:pt x="96" y="1999"/>
                    <a:pt x="147" y="2021"/>
                    <a:pt x="198" y="2021"/>
                  </a:cubicBezTo>
                  <a:cubicBezTo>
                    <a:pt x="236" y="2021"/>
                    <a:pt x="274" y="2009"/>
                    <a:pt x="306" y="1984"/>
                  </a:cubicBezTo>
                  <a:cubicBezTo>
                    <a:pt x="862" y="1530"/>
                    <a:pt x="2326" y="349"/>
                    <a:pt x="4577" y="349"/>
                  </a:cubicBezTo>
                  <a:cubicBezTo>
                    <a:pt x="5178" y="349"/>
                    <a:pt x="5835" y="433"/>
                    <a:pt x="6545" y="637"/>
                  </a:cubicBezTo>
                  <a:cubicBezTo>
                    <a:pt x="9842" y="1584"/>
                    <a:pt x="14034" y="5085"/>
                    <a:pt x="14080" y="5120"/>
                  </a:cubicBezTo>
                  <a:cubicBezTo>
                    <a:pt x="14110" y="5145"/>
                    <a:pt x="14149" y="5161"/>
                    <a:pt x="14189" y="5161"/>
                  </a:cubicBezTo>
                  <a:cubicBezTo>
                    <a:pt x="14239" y="5161"/>
                    <a:pt x="14285" y="5140"/>
                    <a:pt x="14320" y="5096"/>
                  </a:cubicBezTo>
                  <a:cubicBezTo>
                    <a:pt x="14385" y="5025"/>
                    <a:pt x="14375" y="4916"/>
                    <a:pt x="14300" y="4856"/>
                  </a:cubicBezTo>
                  <a:cubicBezTo>
                    <a:pt x="14124" y="4710"/>
                    <a:pt x="10012" y="1268"/>
                    <a:pt x="6640" y="302"/>
                  </a:cubicBezTo>
                  <a:cubicBezTo>
                    <a:pt x="5895" y="89"/>
                    <a:pt x="5206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020434" y="1552209"/>
              <a:ext cx="245703" cy="40674"/>
            </a:xfrm>
            <a:custGeom>
              <a:rect b="b" l="l" r="r" t="t"/>
              <a:pathLst>
                <a:path extrusionOk="0" h="2036" w="12299">
                  <a:moveTo>
                    <a:pt x="196" y="0"/>
                  </a:moveTo>
                  <a:cubicBezTo>
                    <a:pt x="145" y="0"/>
                    <a:pt x="95" y="22"/>
                    <a:pt x="61" y="64"/>
                  </a:cubicBezTo>
                  <a:cubicBezTo>
                    <a:pt x="1" y="140"/>
                    <a:pt x="11" y="249"/>
                    <a:pt x="86" y="309"/>
                  </a:cubicBezTo>
                  <a:cubicBezTo>
                    <a:pt x="1892" y="1761"/>
                    <a:pt x="8641" y="1935"/>
                    <a:pt x="11179" y="2001"/>
                  </a:cubicBezTo>
                  <a:cubicBezTo>
                    <a:pt x="11643" y="2011"/>
                    <a:pt x="12014" y="2020"/>
                    <a:pt x="12089" y="2031"/>
                  </a:cubicBezTo>
                  <a:cubicBezTo>
                    <a:pt x="12098" y="2036"/>
                    <a:pt x="12104" y="2036"/>
                    <a:pt x="12114" y="2036"/>
                  </a:cubicBezTo>
                  <a:cubicBezTo>
                    <a:pt x="12199" y="2036"/>
                    <a:pt x="12274" y="1976"/>
                    <a:pt x="12284" y="1890"/>
                  </a:cubicBezTo>
                  <a:cubicBezTo>
                    <a:pt x="12299" y="1796"/>
                    <a:pt x="12239" y="1706"/>
                    <a:pt x="12144" y="1690"/>
                  </a:cubicBezTo>
                  <a:cubicBezTo>
                    <a:pt x="12049" y="1675"/>
                    <a:pt x="11784" y="1671"/>
                    <a:pt x="11188" y="1655"/>
                  </a:cubicBezTo>
                  <a:cubicBezTo>
                    <a:pt x="8682" y="1590"/>
                    <a:pt x="2018" y="1420"/>
                    <a:pt x="307" y="39"/>
                  </a:cubicBezTo>
                  <a:cubicBezTo>
                    <a:pt x="274" y="13"/>
                    <a:pt x="235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4192557" y="1418666"/>
              <a:ext cx="237812" cy="157343"/>
            </a:xfrm>
            <a:custGeom>
              <a:rect b="b" l="l" r="r" t="t"/>
              <a:pathLst>
                <a:path extrusionOk="0" h="7876" w="11904">
                  <a:moveTo>
                    <a:pt x="932" y="1"/>
                  </a:moveTo>
                  <a:cubicBezTo>
                    <a:pt x="684" y="1"/>
                    <a:pt x="432" y="4"/>
                    <a:pt x="175" y="10"/>
                  </a:cubicBezTo>
                  <a:cubicBezTo>
                    <a:pt x="76" y="10"/>
                    <a:pt x="0" y="90"/>
                    <a:pt x="6" y="185"/>
                  </a:cubicBezTo>
                  <a:cubicBezTo>
                    <a:pt x="6" y="281"/>
                    <a:pt x="96" y="355"/>
                    <a:pt x="180" y="355"/>
                  </a:cubicBezTo>
                  <a:cubicBezTo>
                    <a:pt x="430" y="349"/>
                    <a:pt x="676" y="346"/>
                    <a:pt x="918" y="346"/>
                  </a:cubicBezTo>
                  <a:cubicBezTo>
                    <a:pt x="5370" y="346"/>
                    <a:pt x="8421" y="1393"/>
                    <a:pt x="9987" y="3463"/>
                  </a:cubicBezTo>
                  <a:cubicBezTo>
                    <a:pt x="11328" y="5228"/>
                    <a:pt x="11123" y="7250"/>
                    <a:pt x="10998" y="7650"/>
                  </a:cubicBezTo>
                  <a:cubicBezTo>
                    <a:pt x="10968" y="7745"/>
                    <a:pt x="11023" y="7839"/>
                    <a:pt x="11113" y="7869"/>
                  </a:cubicBezTo>
                  <a:cubicBezTo>
                    <a:pt x="11128" y="7875"/>
                    <a:pt x="11148" y="7875"/>
                    <a:pt x="11162" y="7875"/>
                  </a:cubicBezTo>
                  <a:cubicBezTo>
                    <a:pt x="11238" y="7875"/>
                    <a:pt x="11303" y="7830"/>
                    <a:pt x="11328" y="7755"/>
                  </a:cubicBezTo>
                  <a:cubicBezTo>
                    <a:pt x="11333" y="7730"/>
                    <a:pt x="11903" y="5408"/>
                    <a:pt x="10267" y="3252"/>
                  </a:cubicBezTo>
                  <a:cubicBezTo>
                    <a:pt x="8630" y="1098"/>
                    <a:pt x="5490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958884" y="1596018"/>
              <a:ext cx="133450" cy="383069"/>
            </a:xfrm>
            <a:custGeom>
              <a:rect b="b" l="l" r="r" t="t"/>
              <a:pathLst>
                <a:path extrusionOk="0" h="19175" w="6680">
                  <a:moveTo>
                    <a:pt x="2037" y="1"/>
                  </a:moveTo>
                  <a:cubicBezTo>
                    <a:pt x="1790" y="1"/>
                    <a:pt x="1355" y="292"/>
                    <a:pt x="1301" y="328"/>
                  </a:cubicBezTo>
                  <a:cubicBezTo>
                    <a:pt x="911" y="598"/>
                    <a:pt x="0" y="1363"/>
                    <a:pt x="0" y="2654"/>
                  </a:cubicBezTo>
                  <a:cubicBezTo>
                    <a:pt x="0" y="4701"/>
                    <a:pt x="716" y="18554"/>
                    <a:pt x="721" y="18695"/>
                  </a:cubicBezTo>
                  <a:cubicBezTo>
                    <a:pt x="726" y="18760"/>
                    <a:pt x="770" y="18820"/>
                    <a:pt x="830" y="18845"/>
                  </a:cubicBezTo>
                  <a:lnTo>
                    <a:pt x="1622" y="19159"/>
                  </a:lnTo>
                  <a:cubicBezTo>
                    <a:pt x="1647" y="19170"/>
                    <a:pt x="1666" y="19175"/>
                    <a:pt x="1686" y="19175"/>
                  </a:cubicBezTo>
                  <a:cubicBezTo>
                    <a:pt x="1721" y="19175"/>
                    <a:pt x="1756" y="19164"/>
                    <a:pt x="1781" y="19145"/>
                  </a:cubicBezTo>
                  <a:cubicBezTo>
                    <a:pt x="1832" y="19115"/>
                    <a:pt x="1862" y="19060"/>
                    <a:pt x="1862" y="19004"/>
                  </a:cubicBezTo>
                  <a:cubicBezTo>
                    <a:pt x="1866" y="18875"/>
                    <a:pt x="2206" y="6302"/>
                    <a:pt x="2222" y="4761"/>
                  </a:cubicBezTo>
                  <a:cubicBezTo>
                    <a:pt x="2977" y="4221"/>
                    <a:pt x="6404" y="1649"/>
                    <a:pt x="6644" y="1108"/>
                  </a:cubicBezTo>
                  <a:cubicBezTo>
                    <a:pt x="6679" y="1023"/>
                    <a:pt x="6640" y="919"/>
                    <a:pt x="6554" y="883"/>
                  </a:cubicBezTo>
                  <a:cubicBezTo>
                    <a:pt x="6532" y="872"/>
                    <a:pt x="6508" y="867"/>
                    <a:pt x="6484" y="867"/>
                  </a:cubicBezTo>
                  <a:cubicBezTo>
                    <a:pt x="6418" y="867"/>
                    <a:pt x="6354" y="905"/>
                    <a:pt x="6324" y="968"/>
                  </a:cubicBezTo>
                  <a:cubicBezTo>
                    <a:pt x="6154" y="1358"/>
                    <a:pt x="3062" y="3750"/>
                    <a:pt x="1947" y="4526"/>
                  </a:cubicBezTo>
                  <a:cubicBezTo>
                    <a:pt x="1901" y="4561"/>
                    <a:pt x="1876" y="4616"/>
                    <a:pt x="1876" y="4671"/>
                  </a:cubicBezTo>
                  <a:cubicBezTo>
                    <a:pt x="1876" y="5626"/>
                    <a:pt x="1571" y="16924"/>
                    <a:pt x="1521" y="18750"/>
                  </a:cubicBezTo>
                  <a:lnTo>
                    <a:pt x="1061" y="18564"/>
                  </a:lnTo>
                  <a:cubicBezTo>
                    <a:pt x="996" y="17243"/>
                    <a:pt x="345" y="4595"/>
                    <a:pt x="345" y="2654"/>
                  </a:cubicBezTo>
                  <a:cubicBezTo>
                    <a:pt x="345" y="1148"/>
                    <a:pt x="1761" y="383"/>
                    <a:pt x="2021" y="348"/>
                  </a:cubicBezTo>
                  <a:cubicBezTo>
                    <a:pt x="2029" y="349"/>
                    <a:pt x="2036" y="350"/>
                    <a:pt x="2044" y="350"/>
                  </a:cubicBezTo>
                  <a:cubicBezTo>
                    <a:pt x="2113" y="350"/>
                    <a:pt x="2184" y="310"/>
                    <a:pt x="2211" y="238"/>
                  </a:cubicBezTo>
                  <a:cubicBezTo>
                    <a:pt x="2241" y="148"/>
                    <a:pt x="2197" y="48"/>
                    <a:pt x="2111" y="12"/>
                  </a:cubicBezTo>
                  <a:cubicBezTo>
                    <a:pt x="2090" y="4"/>
                    <a:pt x="206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4497089" y="1629099"/>
              <a:ext cx="151150" cy="75335"/>
            </a:xfrm>
            <a:custGeom>
              <a:rect b="b" l="l" r="r" t="t"/>
              <a:pathLst>
                <a:path extrusionOk="0" h="3771" w="7566">
                  <a:moveTo>
                    <a:pt x="2502" y="0"/>
                  </a:moveTo>
                  <a:cubicBezTo>
                    <a:pt x="1482" y="0"/>
                    <a:pt x="586" y="310"/>
                    <a:pt x="66" y="878"/>
                  </a:cubicBezTo>
                  <a:cubicBezTo>
                    <a:pt x="1" y="953"/>
                    <a:pt x="6" y="1058"/>
                    <a:pt x="77" y="1124"/>
                  </a:cubicBezTo>
                  <a:cubicBezTo>
                    <a:pt x="109" y="1154"/>
                    <a:pt x="151" y="1169"/>
                    <a:pt x="193" y="1169"/>
                  </a:cubicBezTo>
                  <a:cubicBezTo>
                    <a:pt x="240" y="1169"/>
                    <a:pt x="287" y="1150"/>
                    <a:pt x="322" y="1113"/>
                  </a:cubicBezTo>
                  <a:cubicBezTo>
                    <a:pt x="772" y="620"/>
                    <a:pt x="1584" y="348"/>
                    <a:pt x="2504" y="348"/>
                  </a:cubicBezTo>
                  <a:cubicBezTo>
                    <a:pt x="2853" y="348"/>
                    <a:pt x="3218" y="387"/>
                    <a:pt x="3584" y="468"/>
                  </a:cubicBezTo>
                  <a:cubicBezTo>
                    <a:pt x="5344" y="854"/>
                    <a:pt x="6695" y="2039"/>
                    <a:pt x="7206" y="3645"/>
                  </a:cubicBezTo>
                  <a:cubicBezTo>
                    <a:pt x="7231" y="3720"/>
                    <a:pt x="7300" y="3770"/>
                    <a:pt x="7371" y="3770"/>
                  </a:cubicBezTo>
                  <a:cubicBezTo>
                    <a:pt x="7390" y="3770"/>
                    <a:pt x="7406" y="3765"/>
                    <a:pt x="7426" y="3759"/>
                  </a:cubicBezTo>
                  <a:cubicBezTo>
                    <a:pt x="7517" y="3729"/>
                    <a:pt x="7566" y="3635"/>
                    <a:pt x="7536" y="3545"/>
                  </a:cubicBezTo>
                  <a:cubicBezTo>
                    <a:pt x="6991" y="1819"/>
                    <a:pt x="5540" y="543"/>
                    <a:pt x="3658" y="127"/>
                  </a:cubicBezTo>
                  <a:cubicBezTo>
                    <a:pt x="3265" y="42"/>
                    <a:pt x="2875" y="0"/>
                    <a:pt x="2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4445748" y="1523763"/>
              <a:ext cx="211801" cy="180677"/>
            </a:xfrm>
            <a:custGeom>
              <a:rect b="b" l="l" r="r" t="t"/>
              <a:pathLst>
                <a:path extrusionOk="0" h="9044" w="10602">
                  <a:moveTo>
                    <a:pt x="2583" y="0"/>
                  </a:moveTo>
                  <a:cubicBezTo>
                    <a:pt x="1765" y="0"/>
                    <a:pt x="1077" y="210"/>
                    <a:pt x="610" y="613"/>
                  </a:cubicBezTo>
                  <a:cubicBezTo>
                    <a:pt x="195" y="973"/>
                    <a:pt x="0" y="1453"/>
                    <a:pt x="40" y="1998"/>
                  </a:cubicBezTo>
                  <a:cubicBezTo>
                    <a:pt x="44" y="2087"/>
                    <a:pt x="123" y="2159"/>
                    <a:pt x="207" y="2159"/>
                  </a:cubicBezTo>
                  <a:cubicBezTo>
                    <a:pt x="213" y="2159"/>
                    <a:pt x="219" y="2159"/>
                    <a:pt x="225" y="2158"/>
                  </a:cubicBezTo>
                  <a:cubicBezTo>
                    <a:pt x="320" y="2153"/>
                    <a:pt x="390" y="2068"/>
                    <a:pt x="384" y="1973"/>
                  </a:cubicBezTo>
                  <a:cubicBezTo>
                    <a:pt x="354" y="1539"/>
                    <a:pt x="510" y="1158"/>
                    <a:pt x="835" y="878"/>
                  </a:cubicBezTo>
                  <a:cubicBezTo>
                    <a:pt x="1239" y="531"/>
                    <a:pt x="1862" y="351"/>
                    <a:pt x="2603" y="351"/>
                  </a:cubicBezTo>
                  <a:cubicBezTo>
                    <a:pt x="2974" y="351"/>
                    <a:pt x="3375" y="396"/>
                    <a:pt x="3792" y="488"/>
                  </a:cubicBezTo>
                  <a:cubicBezTo>
                    <a:pt x="5813" y="938"/>
                    <a:pt x="9295" y="3439"/>
                    <a:pt x="9776" y="5676"/>
                  </a:cubicBezTo>
                  <a:cubicBezTo>
                    <a:pt x="10231" y="7832"/>
                    <a:pt x="9791" y="8783"/>
                    <a:pt x="9786" y="8792"/>
                  </a:cubicBezTo>
                  <a:cubicBezTo>
                    <a:pt x="9746" y="8878"/>
                    <a:pt x="9780" y="8978"/>
                    <a:pt x="9866" y="9023"/>
                  </a:cubicBezTo>
                  <a:cubicBezTo>
                    <a:pt x="9891" y="9032"/>
                    <a:pt x="9916" y="9043"/>
                    <a:pt x="9941" y="9043"/>
                  </a:cubicBezTo>
                  <a:cubicBezTo>
                    <a:pt x="10006" y="9043"/>
                    <a:pt x="10066" y="9008"/>
                    <a:pt x="10096" y="8942"/>
                  </a:cubicBezTo>
                  <a:cubicBezTo>
                    <a:pt x="10121" y="8903"/>
                    <a:pt x="10602" y="7898"/>
                    <a:pt x="10111" y="5605"/>
                  </a:cubicBezTo>
                  <a:cubicBezTo>
                    <a:pt x="9630" y="3344"/>
                    <a:pt x="6219" y="673"/>
                    <a:pt x="3867" y="153"/>
                  </a:cubicBezTo>
                  <a:cubicBezTo>
                    <a:pt x="3415" y="51"/>
                    <a:pt x="2983" y="0"/>
                    <a:pt x="2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506918" y="1637729"/>
              <a:ext cx="128136" cy="343553"/>
            </a:xfrm>
            <a:custGeom>
              <a:rect b="b" l="l" r="r" t="t"/>
              <a:pathLst>
                <a:path extrusionOk="0" h="17197" w="6414">
                  <a:moveTo>
                    <a:pt x="193" y="0"/>
                  </a:moveTo>
                  <a:cubicBezTo>
                    <a:pt x="146" y="0"/>
                    <a:pt x="99" y="19"/>
                    <a:pt x="65" y="55"/>
                  </a:cubicBezTo>
                  <a:cubicBezTo>
                    <a:pt x="0" y="126"/>
                    <a:pt x="5" y="235"/>
                    <a:pt x="75" y="302"/>
                  </a:cubicBezTo>
                  <a:cubicBezTo>
                    <a:pt x="109" y="332"/>
                    <a:pt x="3492" y="3433"/>
                    <a:pt x="4102" y="4218"/>
                  </a:cubicBezTo>
                  <a:cubicBezTo>
                    <a:pt x="4527" y="4768"/>
                    <a:pt x="4307" y="12363"/>
                    <a:pt x="4062" y="17016"/>
                  </a:cubicBezTo>
                  <a:cubicBezTo>
                    <a:pt x="4062" y="17082"/>
                    <a:pt x="4092" y="17136"/>
                    <a:pt x="4148" y="17172"/>
                  </a:cubicBezTo>
                  <a:cubicBezTo>
                    <a:pt x="4173" y="17191"/>
                    <a:pt x="4208" y="17196"/>
                    <a:pt x="4238" y="17196"/>
                  </a:cubicBezTo>
                  <a:cubicBezTo>
                    <a:pt x="4268" y="17196"/>
                    <a:pt x="4298" y="17191"/>
                    <a:pt x="4323" y="17177"/>
                  </a:cubicBezTo>
                  <a:lnTo>
                    <a:pt x="5598" y="16471"/>
                  </a:lnTo>
                  <a:cubicBezTo>
                    <a:pt x="5648" y="16441"/>
                    <a:pt x="5683" y="16386"/>
                    <a:pt x="5683" y="16326"/>
                  </a:cubicBezTo>
                  <a:cubicBezTo>
                    <a:pt x="5713" y="15801"/>
                    <a:pt x="6413" y="3393"/>
                    <a:pt x="6284" y="1812"/>
                  </a:cubicBezTo>
                  <a:cubicBezTo>
                    <a:pt x="6279" y="1723"/>
                    <a:pt x="6204" y="1651"/>
                    <a:pt x="6117" y="1651"/>
                  </a:cubicBezTo>
                  <a:cubicBezTo>
                    <a:pt x="6111" y="1651"/>
                    <a:pt x="6105" y="1652"/>
                    <a:pt x="6099" y="1652"/>
                  </a:cubicBezTo>
                  <a:cubicBezTo>
                    <a:pt x="6004" y="1657"/>
                    <a:pt x="5933" y="1742"/>
                    <a:pt x="5938" y="1837"/>
                  </a:cubicBezTo>
                  <a:cubicBezTo>
                    <a:pt x="6064" y="3327"/>
                    <a:pt x="5413" y="15030"/>
                    <a:pt x="5343" y="16212"/>
                  </a:cubicBezTo>
                  <a:lnTo>
                    <a:pt x="4427" y="16722"/>
                  </a:lnTo>
                  <a:cubicBezTo>
                    <a:pt x="4533" y="14550"/>
                    <a:pt x="4983" y="4794"/>
                    <a:pt x="4372" y="4008"/>
                  </a:cubicBezTo>
                  <a:cubicBezTo>
                    <a:pt x="3746" y="3198"/>
                    <a:pt x="450" y="175"/>
                    <a:pt x="310" y="46"/>
                  </a:cubicBezTo>
                  <a:cubicBezTo>
                    <a:pt x="277" y="15"/>
                    <a:pt x="23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478411" y="1582094"/>
              <a:ext cx="162956" cy="39675"/>
            </a:xfrm>
            <a:custGeom>
              <a:rect b="b" l="l" r="r" t="t"/>
              <a:pathLst>
                <a:path extrusionOk="0" h="1986" w="8157">
                  <a:moveTo>
                    <a:pt x="4223" y="1"/>
                  </a:moveTo>
                  <a:cubicBezTo>
                    <a:pt x="1885" y="1"/>
                    <a:pt x="102" y="1604"/>
                    <a:pt x="76" y="1630"/>
                  </a:cubicBezTo>
                  <a:cubicBezTo>
                    <a:pt x="5" y="1695"/>
                    <a:pt x="1" y="1805"/>
                    <a:pt x="65" y="1875"/>
                  </a:cubicBezTo>
                  <a:cubicBezTo>
                    <a:pt x="100" y="1912"/>
                    <a:pt x="147" y="1931"/>
                    <a:pt x="194" y="1931"/>
                  </a:cubicBezTo>
                  <a:cubicBezTo>
                    <a:pt x="236" y="1931"/>
                    <a:pt x="278" y="1916"/>
                    <a:pt x="310" y="1886"/>
                  </a:cubicBezTo>
                  <a:cubicBezTo>
                    <a:pt x="413" y="1790"/>
                    <a:pt x="2041" y="328"/>
                    <a:pt x="4190" y="328"/>
                  </a:cubicBezTo>
                  <a:cubicBezTo>
                    <a:pt x="5314" y="328"/>
                    <a:pt x="6580" y="728"/>
                    <a:pt x="7845" y="1935"/>
                  </a:cubicBezTo>
                  <a:cubicBezTo>
                    <a:pt x="7881" y="1970"/>
                    <a:pt x="7926" y="1985"/>
                    <a:pt x="7965" y="1985"/>
                  </a:cubicBezTo>
                  <a:cubicBezTo>
                    <a:pt x="8011" y="1985"/>
                    <a:pt x="8055" y="1965"/>
                    <a:pt x="8091" y="1930"/>
                  </a:cubicBezTo>
                  <a:cubicBezTo>
                    <a:pt x="8156" y="1861"/>
                    <a:pt x="8156" y="1750"/>
                    <a:pt x="8085" y="1685"/>
                  </a:cubicBezTo>
                  <a:cubicBezTo>
                    <a:pt x="6760" y="420"/>
                    <a:pt x="5418" y="1"/>
                    <a:pt x="4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5"/>
          <p:cNvGrpSpPr/>
          <p:nvPr/>
        </p:nvGrpSpPr>
        <p:grpSpPr>
          <a:xfrm>
            <a:off x="3613550" y="1574582"/>
            <a:ext cx="1916908" cy="1914224"/>
            <a:chOff x="6186996" y="2375625"/>
            <a:chExt cx="1916908" cy="1916908"/>
          </a:xfrm>
        </p:grpSpPr>
        <p:sp>
          <p:nvSpPr>
            <p:cNvPr id="652" name="Google Shape;652;p35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3" name="Google Shape;653;p35"/>
            <p:cNvCxnSpPr>
              <a:stCxn id="652" idx="0"/>
              <a:endCxn id="654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4" name="Google Shape;654;p35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5" name="Google Shape;655;p35"/>
            <p:cNvCxnSpPr>
              <a:stCxn id="656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6" name="Google Shape;656;p35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7" name="Google Shape;657;p35"/>
            <p:cNvCxnSpPr>
              <a:stCxn id="652" idx="2"/>
              <a:endCxn id="658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8" name="Google Shape;658;p35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9" name="Google Shape;659;p35"/>
            <p:cNvCxnSpPr>
              <a:stCxn id="660" idx="0"/>
              <a:endCxn id="652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0" name="Google Shape;660;p35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1" name="Google Shape;661;p35"/>
            <p:cNvCxnSpPr>
              <a:endCxn id="662" idx="4"/>
            </p:cNvCxnSpPr>
            <p:nvPr/>
          </p:nvCxnSpPr>
          <p:spPr>
            <a:xfrm rot="10800000">
              <a:off x="6577478" y="2766192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2" name="Google Shape;662;p35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3" name="Google Shape;663;p35"/>
            <p:cNvCxnSpPr>
              <a:stCxn id="664" idx="0"/>
            </p:cNvCxnSpPr>
            <p:nvPr/>
          </p:nvCxnSpPr>
          <p:spPr>
            <a:xfrm rot="10800000">
              <a:off x="7566553" y="375526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4" name="Google Shape;664;p35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5" name="Google Shape;665;p35"/>
            <p:cNvCxnSpPr>
              <a:endCxn id="666" idx="4"/>
            </p:cNvCxnSpPr>
            <p:nvPr/>
          </p:nvCxnSpPr>
          <p:spPr>
            <a:xfrm flipH="1">
              <a:off x="6577563" y="3755351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6" name="Google Shape;666;p35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7" name="Google Shape;667;p35"/>
            <p:cNvCxnSpPr>
              <a:stCxn id="668" idx="0"/>
            </p:cNvCxnSpPr>
            <p:nvPr/>
          </p:nvCxnSpPr>
          <p:spPr>
            <a:xfrm flipH="1">
              <a:off x="7566637" y="276627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8" name="Google Shape;668;p35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6"/>
          <p:cNvSpPr txBox="1"/>
          <p:nvPr>
            <p:ph type="title"/>
          </p:nvPr>
        </p:nvSpPr>
        <p:spPr>
          <a:xfrm>
            <a:off x="5029696" y="3096080"/>
            <a:ext cx="3497400" cy="17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each DO OUR part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7"/>
          <p:cNvSpPr txBox="1"/>
          <p:nvPr>
            <p:ph type="title"/>
          </p:nvPr>
        </p:nvSpPr>
        <p:spPr>
          <a:xfrm>
            <a:off x="1878300" y="2019300"/>
            <a:ext cx="5387400" cy="11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682" name="Google Shape;682;p37"/>
          <p:cNvGrpSpPr/>
          <p:nvPr/>
        </p:nvGrpSpPr>
        <p:grpSpPr>
          <a:xfrm flipH="1">
            <a:off x="6738666" y="428923"/>
            <a:ext cx="1620937" cy="1620937"/>
            <a:chOff x="6186996" y="2375625"/>
            <a:chExt cx="1916908" cy="1916908"/>
          </a:xfrm>
        </p:grpSpPr>
        <p:sp>
          <p:nvSpPr>
            <p:cNvPr id="683" name="Google Shape;683;p37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4" name="Google Shape;684;p37"/>
            <p:cNvCxnSpPr>
              <a:stCxn id="683" idx="0"/>
              <a:endCxn id="685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5" name="Google Shape;685;p37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6" name="Google Shape;686;p37"/>
            <p:cNvCxnSpPr>
              <a:stCxn id="687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7" name="Google Shape;687;p37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8" name="Google Shape;688;p37"/>
            <p:cNvCxnSpPr>
              <a:stCxn id="683" idx="2"/>
              <a:endCxn id="689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37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0" name="Google Shape;690;p37"/>
            <p:cNvCxnSpPr>
              <a:stCxn id="691" idx="0"/>
              <a:endCxn id="683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1" name="Google Shape;691;p37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2" name="Google Shape;692;p37"/>
            <p:cNvCxnSpPr>
              <a:endCxn id="693" idx="4"/>
            </p:cNvCxnSpPr>
            <p:nvPr/>
          </p:nvCxnSpPr>
          <p:spPr>
            <a:xfrm rot="10800000">
              <a:off x="6577478" y="2766192"/>
              <a:ext cx="146400" cy="1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3" name="Google Shape;693;p37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4" name="Google Shape;694;p37"/>
            <p:cNvCxnSpPr>
              <a:stCxn id="695" idx="0"/>
            </p:cNvCxnSpPr>
            <p:nvPr/>
          </p:nvCxnSpPr>
          <p:spPr>
            <a:xfrm rot="10800000">
              <a:off x="7566853" y="3755566"/>
              <a:ext cx="146400" cy="1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5" name="Google Shape;695;p37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6" name="Google Shape;696;p37"/>
            <p:cNvCxnSpPr>
              <a:endCxn id="697" idx="4"/>
            </p:cNvCxnSpPr>
            <p:nvPr/>
          </p:nvCxnSpPr>
          <p:spPr>
            <a:xfrm flipH="1">
              <a:off x="6577563" y="3755651"/>
              <a:ext cx="146400" cy="1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7" name="Google Shape;697;p37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8" name="Google Shape;698;p37"/>
            <p:cNvCxnSpPr>
              <a:stCxn id="699" idx="0"/>
            </p:cNvCxnSpPr>
            <p:nvPr/>
          </p:nvCxnSpPr>
          <p:spPr>
            <a:xfrm flipH="1">
              <a:off x="7566937" y="2766276"/>
              <a:ext cx="146400" cy="1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9" name="Google Shape;699;p37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7"/>
          <p:cNvGrpSpPr/>
          <p:nvPr/>
        </p:nvGrpSpPr>
        <p:grpSpPr>
          <a:xfrm>
            <a:off x="893502" y="629232"/>
            <a:ext cx="429149" cy="429149"/>
            <a:chOff x="7942477" y="2247857"/>
            <a:chExt cx="429149" cy="429149"/>
          </a:xfrm>
        </p:grpSpPr>
        <p:sp>
          <p:nvSpPr>
            <p:cNvPr id="704" name="Google Shape;704;p37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5" name="Google Shape;705;p37"/>
            <p:cNvCxnSpPr>
              <a:stCxn id="704" idx="0"/>
              <a:endCxn id="706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6" name="Google Shape;706;p37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7" name="Google Shape;707;p37"/>
            <p:cNvCxnSpPr>
              <a:stCxn id="708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8" name="Google Shape;708;p37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9" name="Google Shape;709;p37"/>
            <p:cNvCxnSpPr>
              <a:stCxn id="704" idx="2"/>
              <a:endCxn id="710" idx="4"/>
            </p:cNvCxnSpPr>
            <p:nvPr/>
          </p:nvCxnSpPr>
          <p:spPr>
            <a:xfrm flipH="1" rot="10800000">
              <a:off x="8251338" y="23353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0" name="Google Shape;710;p37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1" name="Google Shape;711;p37"/>
            <p:cNvCxnSpPr>
              <a:stCxn id="712" idx="0"/>
              <a:endCxn id="704" idx="6"/>
            </p:cNvCxnSpPr>
            <p:nvPr/>
          </p:nvCxnSpPr>
          <p:spPr>
            <a:xfrm flipH="1" rot="10800000">
              <a:off x="8029933" y="2556850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2" name="Google Shape;712;p37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3" name="Google Shape;713;p37"/>
            <p:cNvCxnSpPr>
              <a:endCxn id="714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4" name="Google Shape;714;p37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5" name="Google Shape;715;p37"/>
            <p:cNvCxnSpPr>
              <a:stCxn id="716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6" name="Google Shape;716;p37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2" name="Google Shape;722;p37"/>
            <p:cNvCxnSpPr>
              <a:stCxn id="717" idx="4"/>
              <a:endCxn id="704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37"/>
            <p:cNvCxnSpPr>
              <a:stCxn id="718" idx="0"/>
              <a:endCxn id="704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4" name="Google Shape;724;p37"/>
          <p:cNvGrpSpPr/>
          <p:nvPr/>
        </p:nvGrpSpPr>
        <p:grpSpPr>
          <a:xfrm>
            <a:off x="1422744" y="3533067"/>
            <a:ext cx="1108792" cy="1108792"/>
            <a:chOff x="7942477" y="2247857"/>
            <a:chExt cx="429149" cy="429149"/>
          </a:xfrm>
        </p:grpSpPr>
        <p:sp>
          <p:nvSpPr>
            <p:cNvPr id="725" name="Google Shape;725;p37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6" name="Google Shape;726;p37"/>
            <p:cNvCxnSpPr>
              <a:stCxn id="725" idx="0"/>
              <a:endCxn id="727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7" name="Google Shape;727;p37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8" name="Google Shape;728;p37"/>
            <p:cNvCxnSpPr>
              <a:stCxn id="729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9" name="Google Shape;729;p37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0" name="Google Shape;730;p37"/>
            <p:cNvCxnSpPr>
              <a:stCxn id="725" idx="2"/>
              <a:endCxn id="731" idx="4"/>
            </p:cNvCxnSpPr>
            <p:nvPr/>
          </p:nvCxnSpPr>
          <p:spPr>
            <a:xfrm flipH="1" rot="10800000">
              <a:off x="8251338" y="23353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1" name="Google Shape;731;p37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2" name="Google Shape;732;p37"/>
            <p:cNvCxnSpPr>
              <a:stCxn id="733" idx="0"/>
              <a:endCxn id="725" idx="6"/>
            </p:cNvCxnSpPr>
            <p:nvPr/>
          </p:nvCxnSpPr>
          <p:spPr>
            <a:xfrm flipH="1" rot="10800000">
              <a:off x="8029933" y="2556850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3" name="Google Shape;733;p37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4" name="Google Shape;734;p37"/>
            <p:cNvCxnSpPr>
              <a:endCxn id="735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5" name="Google Shape;735;p37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6" name="Google Shape;736;p37"/>
            <p:cNvCxnSpPr>
              <a:stCxn id="737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7" name="Google Shape;737;p37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3" name="Google Shape;743;p37"/>
            <p:cNvCxnSpPr>
              <a:stCxn id="738" idx="4"/>
              <a:endCxn id="725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7"/>
            <p:cNvCxnSpPr>
              <a:stCxn id="739" idx="0"/>
              <a:endCxn id="725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>
            <a:off x="5064925" y="486850"/>
            <a:ext cx="3012300" cy="544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1066800" y="3635950"/>
            <a:ext cx="3012300" cy="544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5064925" y="3581350"/>
            <a:ext cx="3012300" cy="544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1066800" y="486850"/>
            <a:ext cx="3012300" cy="544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>
            <p:ph idx="1" type="subTitle"/>
          </p:nvPr>
        </p:nvSpPr>
        <p:spPr>
          <a:xfrm flipH="1">
            <a:off x="1317300" y="1147621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</a:t>
            </a:r>
            <a:r>
              <a:rPr lang="en">
                <a:solidFill>
                  <a:srgbClr val="FFFFFF"/>
                </a:solidFill>
              </a:rPr>
              <a:t>CovidCare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6"/>
          <p:cNvSpPr txBox="1"/>
          <p:nvPr>
            <p:ph idx="2" type="subTitle"/>
          </p:nvPr>
        </p:nvSpPr>
        <p:spPr>
          <a:xfrm flipH="1">
            <a:off x="1317300" y="4208599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 on how CovidCare works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6"/>
          <p:cNvSpPr txBox="1"/>
          <p:nvPr>
            <p:ph idx="3" type="subTitle"/>
          </p:nvPr>
        </p:nvSpPr>
        <p:spPr>
          <a:xfrm flipH="1">
            <a:off x="5392075" y="1147621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the main functionality of CovidCare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6"/>
          <p:cNvSpPr txBox="1"/>
          <p:nvPr>
            <p:ph idx="4" type="subTitle"/>
          </p:nvPr>
        </p:nvSpPr>
        <p:spPr>
          <a:xfrm flipH="1">
            <a:off x="5315425" y="4208599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Summarization of this CovidCare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6"/>
          <p:cNvSpPr txBox="1"/>
          <p:nvPr>
            <p:ph idx="5" type="subTitle"/>
          </p:nvPr>
        </p:nvSpPr>
        <p:spPr>
          <a:xfrm flipH="1">
            <a:off x="1240650" y="541450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01.Introduction</a:t>
            </a:r>
            <a:endParaRPr/>
          </a:p>
        </p:txBody>
      </p:sp>
      <p:sp>
        <p:nvSpPr>
          <p:cNvPr id="231" name="Google Shape;231;p26"/>
          <p:cNvSpPr txBox="1"/>
          <p:nvPr>
            <p:ph idx="6" type="subTitle"/>
          </p:nvPr>
        </p:nvSpPr>
        <p:spPr>
          <a:xfrm flipH="1">
            <a:off x="1240650" y="3690550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r>
              <a:rPr lang="en"/>
              <a:t>4</a:t>
            </a:r>
            <a:r>
              <a:rPr lang="en" sz="2400"/>
              <a:t>. </a:t>
            </a:r>
            <a:r>
              <a:rPr lang="en"/>
              <a:t>demo</a:t>
            </a:r>
            <a:endParaRPr sz="2400"/>
          </a:p>
        </p:txBody>
      </p:sp>
      <p:sp>
        <p:nvSpPr>
          <p:cNvPr id="232" name="Google Shape;232;p26"/>
          <p:cNvSpPr txBox="1"/>
          <p:nvPr>
            <p:ph idx="7" type="subTitle"/>
          </p:nvPr>
        </p:nvSpPr>
        <p:spPr>
          <a:xfrm flipH="1">
            <a:off x="5238775" y="541450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Main features</a:t>
            </a:r>
            <a:endParaRPr/>
          </a:p>
        </p:txBody>
      </p:sp>
      <p:sp>
        <p:nvSpPr>
          <p:cNvPr id="233" name="Google Shape;233;p26"/>
          <p:cNvSpPr txBox="1"/>
          <p:nvPr>
            <p:ph idx="8" type="subTitle"/>
          </p:nvPr>
        </p:nvSpPr>
        <p:spPr>
          <a:xfrm flipH="1">
            <a:off x="5238775" y="3635951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 conclusion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3065850" y="1934613"/>
            <a:ext cx="3012300" cy="544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>
            <p:ph idx="6" type="subTitle"/>
          </p:nvPr>
        </p:nvSpPr>
        <p:spPr>
          <a:xfrm flipH="1">
            <a:off x="3239700" y="1989213"/>
            <a:ext cx="26646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03. </a:t>
            </a:r>
            <a:r>
              <a:rPr lang="en"/>
              <a:t>tools</a:t>
            </a:r>
            <a:endParaRPr sz="2400"/>
          </a:p>
        </p:txBody>
      </p:sp>
      <p:sp>
        <p:nvSpPr>
          <p:cNvPr id="236" name="Google Shape;236;p26"/>
          <p:cNvSpPr txBox="1"/>
          <p:nvPr>
            <p:ph idx="2" type="subTitle"/>
          </p:nvPr>
        </p:nvSpPr>
        <p:spPr>
          <a:xfrm flipH="1">
            <a:off x="3316350" y="2479137"/>
            <a:ext cx="2511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tools that were being used to develop CovidCare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1055325" y="1531950"/>
            <a:ext cx="2707500" cy="20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242" name="Google Shape;242;p27"/>
          <p:cNvGrpSpPr/>
          <p:nvPr/>
        </p:nvGrpSpPr>
        <p:grpSpPr>
          <a:xfrm>
            <a:off x="3613546" y="2989675"/>
            <a:ext cx="1916908" cy="1916908"/>
            <a:chOff x="6186996" y="2375625"/>
            <a:chExt cx="1916908" cy="1916908"/>
          </a:xfrm>
        </p:grpSpPr>
        <p:sp>
          <p:nvSpPr>
            <p:cNvPr id="243" name="Google Shape;243;p27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27"/>
            <p:cNvCxnSpPr>
              <a:stCxn id="243" idx="0"/>
              <a:endCxn id="245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" name="Google Shape;245;p27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" name="Google Shape;246;p27"/>
            <p:cNvCxnSpPr>
              <a:stCxn id="247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Google Shape;247;p27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27"/>
            <p:cNvCxnSpPr>
              <a:stCxn id="243" idx="2"/>
              <a:endCxn id="249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27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" name="Google Shape;250;p27"/>
            <p:cNvCxnSpPr>
              <a:stCxn id="251" idx="0"/>
              <a:endCxn id="243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27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" name="Google Shape;252;p27"/>
            <p:cNvCxnSpPr>
              <a:endCxn id="253" idx="4"/>
            </p:cNvCxnSpPr>
            <p:nvPr/>
          </p:nvCxnSpPr>
          <p:spPr>
            <a:xfrm rot="10800000">
              <a:off x="6577478" y="2766192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Google Shape;253;p27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7"/>
            <p:cNvCxnSpPr>
              <a:stCxn id="255" idx="0"/>
            </p:cNvCxnSpPr>
            <p:nvPr/>
          </p:nvCxnSpPr>
          <p:spPr>
            <a:xfrm rot="10800000">
              <a:off x="7566553" y="375526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27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" name="Google Shape;256;p27"/>
            <p:cNvCxnSpPr>
              <a:endCxn id="257" idx="4"/>
            </p:cNvCxnSpPr>
            <p:nvPr/>
          </p:nvCxnSpPr>
          <p:spPr>
            <a:xfrm flipH="1">
              <a:off x="6577563" y="3755351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" name="Google Shape;257;p27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" name="Google Shape;258;p27"/>
            <p:cNvCxnSpPr>
              <a:stCxn id="259" idx="0"/>
            </p:cNvCxnSpPr>
            <p:nvPr/>
          </p:nvCxnSpPr>
          <p:spPr>
            <a:xfrm flipH="1">
              <a:off x="7566637" y="276627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27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7"/>
          <p:cNvGrpSpPr/>
          <p:nvPr/>
        </p:nvGrpSpPr>
        <p:grpSpPr>
          <a:xfrm>
            <a:off x="8001600" y="270082"/>
            <a:ext cx="582999" cy="605357"/>
            <a:chOff x="7942477" y="2247857"/>
            <a:chExt cx="429149" cy="429149"/>
          </a:xfrm>
        </p:grpSpPr>
        <p:sp>
          <p:nvSpPr>
            <p:cNvPr id="264" name="Google Shape;264;p27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" name="Google Shape;265;p27"/>
            <p:cNvCxnSpPr>
              <a:stCxn id="264" idx="0"/>
              <a:endCxn id="266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7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Google Shape;267;p27"/>
            <p:cNvCxnSpPr>
              <a:stCxn id="268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27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" name="Google Shape;269;p27"/>
            <p:cNvCxnSpPr>
              <a:stCxn id="264" idx="2"/>
              <a:endCxn id="270" idx="4"/>
            </p:cNvCxnSpPr>
            <p:nvPr/>
          </p:nvCxnSpPr>
          <p:spPr>
            <a:xfrm flipH="1" rot="10800000">
              <a:off x="8251338" y="23353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Google Shape;270;p27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Google Shape;271;p27"/>
            <p:cNvCxnSpPr>
              <a:stCxn id="272" idx="0"/>
              <a:endCxn id="264" idx="6"/>
            </p:cNvCxnSpPr>
            <p:nvPr/>
          </p:nvCxnSpPr>
          <p:spPr>
            <a:xfrm flipH="1" rot="10800000">
              <a:off x="8029933" y="2556850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2" name="Google Shape;272;p27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" name="Google Shape;273;p27"/>
            <p:cNvCxnSpPr>
              <a:endCxn id="274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27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" name="Google Shape;275;p27"/>
            <p:cNvCxnSpPr>
              <a:stCxn id="276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Google Shape;276;p27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27"/>
            <p:cNvCxnSpPr>
              <a:stCxn id="277" idx="4"/>
              <a:endCxn id="264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7"/>
            <p:cNvCxnSpPr>
              <a:stCxn id="278" idx="0"/>
              <a:endCxn id="264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" name="Google Shape;284;p27"/>
          <p:cNvSpPr/>
          <p:nvPr/>
        </p:nvSpPr>
        <p:spPr>
          <a:xfrm>
            <a:off x="5753225" y="683437"/>
            <a:ext cx="2025621" cy="3776629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332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5" name="Google Shape;285;p27"/>
          <p:cNvSpPr txBox="1"/>
          <p:nvPr>
            <p:ph idx="4294967295" type="subTitle"/>
          </p:nvPr>
        </p:nvSpPr>
        <p:spPr>
          <a:xfrm>
            <a:off x="1345375" y="1901425"/>
            <a:ext cx="415800" cy="370200"/>
          </a:xfrm>
          <a:prstGeom prst="rect">
            <a:avLst/>
          </a:prstGeom>
        </p:spPr>
        <p:txBody>
          <a:bodyPr anchorCtr="0" anchor="t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01</a:t>
            </a:r>
            <a:endParaRPr b="1" sz="1600"/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 b="2395" l="0" r="0" t="3681"/>
          <a:stretch/>
        </p:blipFill>
        <p:spPr>
          <a:xfrm>
            <a:off x="5859475" y="1034325"/>
            <a:ext cx="1813124" cy="30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1154775" y="1755250"/>
            <a:ext cx="6928800" cy="16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900"/>
              <a:t>A mobile-based application </a:t>
            </a:r>
            <a:endParaRPr b="1" sz="19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900"/>
              <a:t>Improvisation the user interface of MySejahtera Application</a:t>
            </a:r>
            <a:endParaRPr b="1" sz="1900"/>
          </a:p>
        </p:txBody>
      </p:sp>
      <p:sp>
        <p:nvSpPr>
          <p:cNvPr id="292" name="Google Shape;292;p28"/>
          <p:cNvSpPr/>
          <p:nvPr/>
        </p:nvSpPr>
        <p:spPr>
          <a:xfrm>
            <a:off x="2403750" y="286825"/>
            <a:ext cx="43365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taatliches"/>
                <a:ea typeface="Staatliches"/>
                <a:cs typeface="Staatliches"/>
                <a:sym typeface="Staatliches"/>
              </a:rPr>
              <a:t>What is CovidCare?</a:t>
            </a:r>
            <a:endParaRPr sz="23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1055325" y="1531950"/>
            <a:ext cx="2707500" cy="20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grpSp>
        <p:nvGrpSpPr>
          <p:cNvPr id="298" name="Google Shape;298;p29"/>
          <p:cNvGrpSpPr/>
          <p:nvPr/>
        </p:nvGrpSpPr>
        <p:grpSpPr>
          <a:xfrm>
            <a:off x="3613546" y="2989675"/>
            <a:ext cx="1916908" cy="1916908"/>
            <a:chOff x="6186996" y="2375625"/>
            <a:chExt cx="1916908" cy="1916908"/>
          </a:xfrm>
        </p:grpSpPr>
        <p:sp>
          <p:nvSpPr>
            <p:cNvPr id="299" name="Google Shape;299;p29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" name="Google Shape;300;p29"/>
            <p:cNvCxnSpPr>
              <a:stCxn id="299" idx="0"/>
              <a:endCxn id="301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" name="Google Shape;301;p29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2" name="Google Shape;302;p29"/>
            <p:cNvCxnSpPr>
              <a:stCxn id="303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3" name="Google Shape;303;p29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" name="Google Shape;304;p29"/>
            <p:cNvCxnSpPr>
              <a:stCxn id="299" idx="2"/>
              <a:endCxn id="305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5" name="Google Shape;305;p29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" name="Google Shape;306;p29"/>
            <p:cNvCxnSpPr>
              <a:stCxn id="307" idx="0"/>
              <a:endCxn id="299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29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" name="Google Shape;308;p29"/>
            <p:cNvCxnSpPr>
              <a:endCxn id="309" idx="4"/>
            </p:cNvCxnSpPr>
            <p:nvPr/>
          </p:nvCxnSpPr>
          <p:spPr>
            <a:xfrm rot="10800000">
              <a:off x="6577478" y="2766192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29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" name="Google Shape;310;p29"/>
            <p:cNvCxnSpPr>
              <a:stCxn id="311" idx="0"/>
            </p:cNvCxnSpPr>
            <p:nvPr/>
          </p:nvCxnSpPr>
          <p:spPr>
            <a:xfrm rot="10800000">
              <a:off x="7566553" y="375526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" name="Google Shape;311;p29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" name="Google Shape;312;p29"/>
            <p:cNvCxnSpPr>
              <a:endCxn id="313" idx="4"/>
            </p:cNvCxnSpPr>
            <p:nvPr/>
          </p:nvCxnSpPr>
          <p:spPr>
            <a:xfrm flipH="1">
              <a:off x="6577563" y="3755351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3" name="Google Shape;313;p29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" name="Google Shape;314;p29"/>
            <p:cNvCxnSpPr>
              <a:stCxn id="315" idx="0"/>
            </p:cNvCxnSpPr>
            <p:nvPr/>
          </p:nvCxnSpPr>
          <p:spPr>
            <a:xfrm flipH="1">
              <a:off x="7566637" y="276627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" name="Google Shape;315;p29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9"/>
          <p:cNvGrpSpPr/>
          <p:nvPr/>
        </p:nvGrpSpPr>
        <p:grpSpPr>
          <a:xfrm>
            <a:off x="8001600" y="270082"/>
            <a:ext cx="582999" cy="605357"/>
            <a:chOff x="7942477" y="2247857"/>
            <a:chExt cx="429149" cy="429149"/>
          </a:xfrm>
        </p:grpSpPr>
        <p:sp>
          <p:nvSpPr>
            <p:cNvPr id="320" name="Google Shape;320;p29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" name="Google Shape;321;p29"/>
            <p:cNvCxnSpPr>
              <a:stCxn id="320" idx="0"/>
              <a:endCxn id="322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29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" name="Google Shape;323;p29"/>
            <p:cNvCxnSpPr>
              <a:stCxn id="324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4" name="Google Shape;324;p29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" name="Google Shape;325;p29"/>
            <p:cNvCxnSpPr>
              <a:stCxn id="320" idx="2"/>
              <a:endCxn id="326" idx="4"/>
            </p:cNvCxnSpPr>
            <p:nvPr/>
          </p:nvCxnSpPr>
          <p:spPr>
            <a:xfrm flipH="1" rot="10800000">
              <a:off x="8251338" y="23353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29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29"/>
            <p:cNvCxnSpPr>
              <a:stCxn id="328" idx="0"/>
              <a:endCxn id="320" idx="6"/>
            </p:cNvCxnSpPr>
            <p:nvPr/>
          </p:nvCxnSpPr>
          <p:spPr>
            <a:xfrm flipH="1" rot="10800000">
              <a:off x="8029933" y="2556850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" name="Google Shape;328;p29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" name="Google Shape;329;p29"/>
            <p:cNvCxnSpPr>
              <a:endCxn id="330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Google Shape;330;p29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1" name="Google Shape;331;p29"/>
            <p:cNvCxnSpPr>
              <a:stCxn id="332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" name="Google Shape;332;p29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" name="Google Shape;338;p29"/>
            <p:cNvCxnSpPr>
              <a:stCxn id="333" idx="4"/>
              <a:endCxn id="320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9"/>
            <p:cNvCxnSpPr>
              <a:stCxn id="334" idx="0"/>
              <a:endCxn id="320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29"/>
          <p:cNvSpPr/>
          <p:nvPr/>
        </p:nvSpPr>
        <p:spPr>
          <a:xfrm>
            <a:off x="5753225" y="683437"/>
            <a:ext cx="2025621" cy="3776629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332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1" name="Google Shape;341;p29"/>
          <p:cNvSpPr txBox="1"/>
          <p:nvPr>
            <p:ph idx="4294967295" type="subTitle"/>
          </p:nvPr>
        </p:nvSpPr>
        <p:spPr>
          <a:xfrm>
            <a:off x="1345375" y="1901425"/>
            <a:ext cx="415800" cy="370200"/>
          </a:xfrm>
          <a:prstGeom prst="rect">
            <a:avLst/>
          </a:prstGeom>
        </p:spPr>
        <p:txBody>
          <a:bodyPr anchorCtr="0" anchor="t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02</a:t>
            </a:r>
            <a:endParaRPr b="1" sz="1600"/>
          </a:p>
        </p:txBody>
      </p:sp>
      <p:pic>
        <p:nvPicPr>
          <p:cNvPr id="342" name="Google Shape;3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587" y="967900"/>
            <a:ext cx="1916900" cy="312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/>
          <p:nvPr/>
        </p:nvSpPr>
        <p:spPr>
          <a:xfrm>
            <a:off x="713275" y="4162475"/>
            <a:ext cx="3366000" cy="446100"/>
          </a:xfrm>
          <a:prstGeom prst="roundRect">
            <a:avLst>
              <a:gd fmla="val 50000" name="adj"/>
            </a:avLst>
          </a:prstGeom>
          <a:solidFill>
            <a:srgbClr val="FFF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5064725" y="4162475"/>
            <a:ext cx="3366000" cy="510900"/>
          </a:xfrm>
          <a:prstGeom prst="roundRect">
            <a:avLst>
              <a:gd fmla="val 50000" name="adj"/>
            </a:avLst>
          </a:prstGeom>
          <a:solidFill>
            <a:srgbClr val="FFF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5064725" y="2519350"/>
            <a:ext cx="3366000" cy="548100"/>
          </a:xfrm>
          <a:prstGeom prst="roundRect">
            <a:avLst>
              <a:gd fmla="val 50000" name="adj"/>
            </a:avLst>
          </a:prstGeom>
          <a:solidFill>
            <a:srgbClr val="FFF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713275" y="2519350"/>
            <a:ext cx="3366000" cy="446100"/>
          </a:xfrm>
          <a:prstGeom prst="roundRect">
            <a:avLst>
              <a:gd fmla="val 50000" name="adj"/>
            </a:avLst>
          </a:prstGeom>
          <a:solidFill>
            <a:srgbClr val="FFF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 txBox="1"/>
          <p:nvPr>
            <p:ph type="ctrTitle"/>
          </p:nvPr>
        </p:nvSpPr>
        <p:spPr>
          <a:xfrm>
            <a:off x="939300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 sz="1800"/>
          </a:p>
        </p:txBody>
      </p:sp>
      <p:sp>
        <p:nvSpPr>
          <p:cNvPr id="352" name="Google Shape;352;p30"/>
          <p:cNvSpPr txBox="1"/>
          <p:nvPr>
            <p:ph idx="2" type="subTitle"/>
          </p:nvPr>
        </p:nvSpPr>
        <p:spPr>
          <a:xfrm>
            <a:off x="5485025" y="2519350"/>
            <a:ext cx="2525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Additional Resources (SOP, Hotline Number</a:t>
            </a:r>
            <a:endParaRPr b="1"/>
          </a:p>
        </p:txBody>
      </p:sp>
      <p:sp>
        <p:nvSpPr>
          <p:cNvPr id="353" name="Google Shape;353;p30"/>
          <p:cNvSpPr txBox="1"/>
          <p:nvPr>
            <p:ph idx="1" type="subTitle"/>
          </p:nvPr>
        </p:nvSpPr>
        <p:spPr>
          <a:xfrm>
            <a:off x="1133575" y="2519350"/>
            <a:ext cx="2525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Digital Health Care</a:t>
            </a:r>
            <a:endParaRPr b="1"/>
          </a:p>
        </p:txBody>
      </p:sp>
      <p:sp>
        <p:nvSpPr>
          <p:cNvPr id="354" name="Google Shape;354;p30"/>
          <p:cNvSpPr txBox="1"/>
          <p:nvPr>
            <p:ph idx="3" type="subTitle"/>
          </p:nvPr>
        </p:nvSpPr>
        <p:spPr>
          <a:xfrm>
            <a:off x="1133575" y="4227275"/>
            <a:ext cx="2525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QR Scanner</a:t>
            </a:r>
            <a:endParaRPr b="1"/>
          </a:p>
        </p:txBody>
      </p:sp>
      <p:sp>
        <p:nvSpPr>
          <p:cNvPr id="355" name="Google Shape;355;p30"/>
          <p:cNvSpPr txBox="1"/>
          <p:nvPr>
            <p:ph idx="4" type="subTitle"/>
          </p:nvPr>
        </p:nvSpPr>
        <p:spPr>
          <a:xfrm>
            <a:off x="5485025" y="4162475"/>
            <a:ext cx="2525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Extra Information on the Covid-19 symptoms &amp; prevention</a:t>
            </a:r>
            <a:endParaRPr b="1"/>
          </a:p>
        </p:txBody>
      </p:sp>
      <p:sp>
        <p:nvSpPr>
          <p:cNvPr id="356" name="Google Shape;356;p30"/>
          <p:cNvSpPr/>
          <p:nvPr/>
        </p:nvSpPr>
        <p:spPr>
          <a:xfrm>
            <a:off x="6398975" y="3281614"/>
            <a:ext cx="697500" cy="69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2047675" y="1637826"/>
            <a:ext cx="697200" cy="69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6399125" y="1637826"/>
            <a:ext cx="697200" cy="69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>
            <a:off x="2207731" y="3464256"/>
            <a:ext cx="377087" cy="347672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30"/>
          <p:cNvCxnSpPr>
            <a:stCxn id="357" idx="4"/>
            <a:endCxn id="353" idx="0"/>
          </p:cNvCxnSpPr>
          <p:nvPr/>
        </p:nvCxnSpPr>
        <p:spPr>
          <a:xfrm>
            <a:off x="2396275" y="2335026"/>
            <a:ext cx="0" cy="1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0"/>
          <p:cNvCxnSpPr>
            <a:stCxn id="358" idx="4"/>
            <a:endCxn id="352" idx="0"/>
          </p:cNvCxnSpPr>
          <p:nvPr/>
        </p:nvCxnSpPr>
        <p:spPr>
          <a:xfrm>
            <a:off x="6747725" y="2335026"/>
            <a:ext cx="0" cy="18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0"/>
          <p:cNvCxnSpPr>
            <a:stCxn id="363" idx="4"/>
            <a:endCxn id="354" idx="0"/>
          </p:cNvCxnSpPr>
          <p:nvPr/>
        </p:nvCxnSpPr>
        <p:spPr>
          <a:xfrm flipH="1">
            <a:off x="2396275" y="2158775"/>
            <a:ext cx="2537400" cy="20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0"/>
          <p:cNvCxnSpPr>
            <a:stCxn id="356" idx="4"/>
            <a:endCxn id="355" idx="0"/>
          </p:cNvCxnSpPr>
          <p:nvPr/>
        </p:nvCxnSpPr>
        <p:spPr>
          <a:xfrm>
            <a:off x="6747725" y="3978814"/>
            <a:ext cx="0" cy="18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365" name="Google Shape;365;p30"/>
          <p:cNvGrpSpPr/>
          <p:nvPr/>
        </p:nvGrpSpPr>
        <p:grpSpPr>
          <a:xfrm>
            <a:off x="6577593" y="1817013"/>
            <a:ext cx="340246" cy="338809"/>
            <a:chOff x="1226394" y="2740211"/>
            <a:chExt cx="340246" cy="338809"/>
          </a:xfrm>
        </p:grpSpPr>
        <p:sp>
          <p:nvSpPr>
            <p:cNvPr id="366" name="Google Shape;366;p30"/>
            <p:cNvSpPr/>
            <p:nvPr/>
          </p:nvSpPr>
          <p:spPr>
            <a:xfrm>
              <a:off x="1297959" y="2814578"/>
              <a:ext cx="197120" cy="195216"/>
            </a:xfrm>
            <a:custGeom>
              <a:rect b="b" l="l" r="r" t="t"/>
              <a:pathLst>
                <a:path extrusionOk="0" h="5434" w="5487">
                  <a:moveTo>
                    <a:pt x="2744" y="0"/>
                  </a:moveTo>
                  <a:cubicBezTo>
                    <a:pt x="2714" y="0"/>
                    <a:pt x="2684" y="10"/>
                    <a:pt x="2658" y="28"/>
                  </a:cubicBezTo>
                  <a:lnTo>
                    <a:pt x="54" y="2034"/>
                  </a:lnTo>
                  <a:cubicBezTo>
                    <a:pt x="21" y="2061"/>
                    <a:pt x="1" y="2102"/>
                    <a:pt x="1" y="2143"/>
                  </a:cubicBezTo>
                  <a:lnTo>
                    <a:pt x="1" y="3384"/>
                  </a:lnTo>
                  <a:cubicBezTo>
                    <a:pt x="1" y="3384"/>
                    <a:pt x="51" y="3519"/>
                    <a:pt x="126" y="3519"/>
                  </a:cubicBezTo>
                  <a:cubicBezTo>
                    <a:pt x="201" y="3519"/>
                    <a:pt x="245" y="3384"/>
                    <a:pt x="245" y="3384"/>
                  </a:cubicBezTo>
                  <a:lnTo>
                    <a:pt x="245" y="2217"/>
                  </a:lnTo>
                  <a:lnTo>
                    <a:pt x="2720" y="314"/>
                  </a:lnTo>
                  <a:lnTo>
                    <a:pt x="5194" y="2217"/>
                  </a:lnTo>
                  <a:lnTo>
                    <a:pt x="5194" y="5165"/>
                  </a:lnTo>
                  <a:lnTo>
                    <a:pt x="269" y="5165"/>
                  </a:lnTo>
                  <a:lnTo>
                    <a:pt x="269" y="3935"/>
                  </a:lnTo>
                  <a:cubicBezTo>
                    <a:pt x="269" y="3869"/>
                    <a:pt x="225" y="3812"/>
                    <a:pt x="164" y="3798"/>
                  </a:cubicBezTo>
                  <a:cubicBezTo>
                    <a:pt x="154" y="3796"/>
                    <a:pt x="144" y="3795"/>
                    <a:pt x="135" y="3795"/>
                  </a:cubicBezTo>
                  <a:cubicBezTo>
                    <a:pt x="59" y="3795"/>
                    <a:pt x="1" y="3855"/>
                    <a:pt x="1" y="3930"/>
                  </a:cubicBezTo>
                  <a:lnTo>
                    <a:pt x="1" y="5297"/>
                  </a:lnTo>
                  <a:cubicBezTo>
                    <a:pt x="1" y="5372"/>
                    <a:pt x="62" y="5433"/>
                    <a:pt x="140" y="5433"/>
                  </a:cubicBezTo>
                  <a:lnTo>
                    <a:pt x="5347" y="5433"/>
                  </a:lnTo>
                  <a:cubicBezTo>
                    <a:pt x="5426" y="5433"/>
                    <a:pt x="5487" y="5372"/>
                    <a:pt x="5487" y="5297"/>
                  </a:cubicBezTo>
                  <a:lnTo>
                    <a:pt x="5487" y="2143"/>
                  </a:lnTo>
                  <a:cubicBezTo>
                    <a:pt x="5487" y="2102"/>
                    <a:pt x="5466" y="2061"/>
                    <a:pt x="5432" y="2034"/>
                  </a:cubicBezTo>
                  <a:lnTo>
                    <a:pt x="2828" y="28"/>
                  </a:lnTo>
                  <a:cubicBezTo>
                    <a:pt x="2803" y="10"/>
                    <a:pt x="2773" y="0"/>
                    <a:pt x="2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226394" y="2740211"/>
              <a:ext cx="340246" cy="338809"/>
            </a:xfrm>
            <a:custGeom>
              <a:rect b="b" l="l" r="r" t="t"/>
              <a:pathLst>
                <a:path extrusionOk="0" h="9431" w="9471">
                  <a:moveTo>
                    <a:pt x="4722" y="344"/>
                  </a:moveTo>
                  <a:cubicBezTo>
                    <a:pt x="4763" y="344"/>
                    <a:pt x="4790" y="362"/>
                    <a:pt x="4807" y="371"/>
                  </a:cubicBezTo>
                  <a:cubicBezTo>
                    <a:pt x="4848" y="406"/>
                    <a:pt x="9018" y="3618"/>
                    <a:pt x="9073" y="3662"/>
                  </a:cubicBezTo>
                  <a:lnTo>
                    <a:pt x="9076" y="3662"/>
                  </a:lnTo>
                  <a:cubicBezTo>
                    <a:pt x="9110" y="3689"/>
                    <a:pt x="9128" y="3730"/>
                    <a:pt x="9128" y="3771"/>
                  </a:cubicBezTo>
                  <a:cubicBezTo>
                    <a:pt x="9128" y="3846"/>
                    <a:pt x="9066" y="3910"/>
                    <a:pt x="8991" y="3910"/>
                  </a:cubicBezTo>
                  <a:cubicBezTo>
                    <a:pt x="8954" y="3910"/>
                    <a:pt x="8924" y="3893"/>
                    <a:pt x="8906" y="3879"/>
                  </a:cubicBezTo>
                  <a:cubicBezTo>
                    <a:pt x="8906" y="3879"/>
                    <a:pt x="5595" y="1327"/>
                    <a:pt x="4807" y="718"/>
                  </a:cubicBezTo>
                  <a:cubicBezTo>
                    <a:pt x="4783" y="702"/>
                    <a:pt x="4752" y="691"/>
                    <a:pt x="4722" y="691"/>
                  </a:cubicBezTo>
                  <a:cubicBezTo>
                    <a:pt x="4694" y="691"/>
                    <a:pt x="4664" y="702"/>
                    <a:pt x="4641" y="718"/>
                  </a:cubicBezTo>
                  <a:cubicBezTo>
                    <a:pt x="3852" y="1327"/>
                    <a:pt x="537" y="3879"/>
                    <a:pt x="537" y="3879"/>
                  </a:cubicBezTo>
                  <a:cubicBezTo>
                    <a:pt x="521" y="3893"/>
                    <a:pt x="493" y="3910"/>
                    <a:pt x="456" y="3910"/>
                  </a:cubicBezTo>
                  <a:cubicBezTo>
                    <a:pt x="378" y="3910"/>
                    <a:pt x="317" y="3846"/>
                    <a:pt x="317" y="3771"/>
                  </a:cubicBezTo>
                  <a:cubicBezTo>
                    <a:pt x="317" y="3730"/>
                    <a:pt x="337" y="3689"/>
                    <a:pt x="371" y="3662"/>
                  </a:cubicBezTo>
                  <a:lnTo>
                    <a:pt x="374" y="3662"/>
                  </a:lnTo>
                  <a:cubicBezTo>
                    <a:pt x="429" y="3618"/>
                    <a:pt x="4596" y="406"/>
                    <a:pt x="4641" y="371"/>
                  </a:cubicBezTo>
                  <a:cubicBezTo>
                    <a:pt x="4657" y="362"/>
                    <a:pt x="4685" y="344"/>
                    <a:pt x="4722" y="344"/>
                  </a:cubicBezTo>
                  <a:close/>
                  <a:moveTo>
                    <a:pt x="4735" y="1000"/>
                  </a:moveTo>
                  <a:cubicBezTo>
                    <a:pt x="5436" y="1538"/>
                    <a:pt x="7407" y="3057"/>
                    <a:pt x="8304" y="3747"/>
                  </a:cubicBezTo>
                  <a:lnTo>
                    <a:pt x="8304" y="8333"/>
                  </a:lnTo>
                  <a:lnTo>
                    <a:pt x="1166" y="8333"/>
                  </a:lnTo>
                  <a:lnTo>
                    <a:pt x="1166" y="3747"/>
                  </a:lnTo>
                  <a:cubicBezTo>
                    <a:pt x="2060" y="3057"/>
                    <a:pt x="4035" y="1538"/>
                    <a:pt x="4735" y="1000"/>
                  </a:cubicBezTo>
                  <a:close/>
                  <a:moveTo>
                    <a:pt x="6048" y="8601"/>
                  </a:moveTo>
                  <a:lnTo>
                    <a:pt x="6778" y="9162"/>
                  </a:lnTo>
                  <a:lnTo>
                    <a:pt x="2666" y="9162"/>
                  </a:lnTo>
                  <a:lnTo>
                    <a:pt x="3400" y="8601"/>
                  </a:lnTo>
                  <a:close/>
                  <a:moveTo>
                    <a:pt x="4735" y="1"/>
                  </a:moveTo>
                  <a:cubicBezTo>
                    <a:pt x="4644" y="1"/>
                    <a:pt x="4559" y="32"/>
                    <a:pt x="4484" y="86"/>
                  </a:cubicBezTo>
                  <a:lnTo>
                    <a:pt x="265" y="3363"/>
                  </a:lnTo>
                  <a:cubicBezTo>
                    <a:pt x="245" y="3380"/>
                    <a:pt x="228" y="3390"/>
                    <a:pt x="218" y="3404"/>
                  </a:cubicBezTo>
                  <a:cubicBezTo>
                    <a:pt x="52" y="3529"/>
                    <a:pt x="0" y="3761"/>
                    <a:pt x="126" y="3972"/>
                  </a:cubicBezTo>
                  <a:cubicBezTo>
                    <a:pt x="154" y="4019"/>
                    <a:pt x="190" y="4056"/>
                    <a:pt x="239" y="4083"/>
                  </a:cubicBezTo>
                  <a:cubicBezTo>
                    <a:pt x="315" y="4125"/>
                    <a:pt x="392" y="4145"/>
                    <a:pt x="467" y="4145"/>
                  </a:cubicBezTo>
                  <a:cubicBezTo>
                    <a:pt x="558" y="4145"/>
                    <a:pt x="645" y="4114"/>
                    <a:pt x="717" y="4056"/>
                  </a:cubicBezTo>
                  <a:cubicBezTo>
                    <a:pt x="717" y="4056"/>
                    <a:pt x="782" y="4009"/>
                    <a:pt x="898" y="3920"/>
                  </a:cubicBezTo>
                  <a:lnTo>
                    <a:pt x="898" y="8496"/>
                  </a:lnTo>
                  <a:cubicBezTo>
                    <a:pt x="898" y="8554"/>
                    <a:pt x="942" y="8601"/>
                    <a:pt x="1000" y="8601"/>
                  </a:cubicBezTo>
                  <a:lnTo>
                    <a:pt x="2954" y="8601"/>
                  </a:lnTo>
                  <a:lnTo>
                    <a:pt x="2176" y="9189"/>
                  </a:lnTo>
                  <a:cubicBezTo>
                    <a:pt x="2156" y="9202"/>
                    <a:pt x="2142" y="9223"/>
                    <a:pt x="2135" y="9243"/>
                  </a:cubicBezTo>
                  <a:cubicBezTo>
                    <a:pt x="2108" y="9345"/>
                    <a:pt x="2179" y="9431"/>
                    <a:pt x="2267" y="9431"/>
                  </a:cubicBezTo>
                  <a:lnTo>
                    <a:pt x="7214" y="9431"/>
                  </a:lnTo>
                  <a:cubicBezTo>
                    <a:pt x="7237" y="9431"/>
                    <a:pt x="7261" y="9420"/>
                    <a:pt x="7281" y="9406"/>
                  </a:cubicBezTo>
                  <a:cubicBezTo>
                    <a:pt x="7363" y="9342"/>
                    <a:pt x="7356" y="9233"/>
                    <a:pt x="7285" y="9179"/>
                  </a:cubicBezTo>
                  <a:lnTo>
                    <a:pt x="6517" y="8601"/>
                  </a:lnTo>
                  <a:lnTo>
                    <a:pt x="8471" y="8601"/>
                  </a:lnTo>
                  <a:cubicBezTo>
                    <a:pt x="8529" y="8601"/>
                    <a:pt x="8573" y="8554"/>
                    <a:pt x="8573" y="8496"/>
                  </a:cubicBezTo>
                  <a:lnTo>
                    <a:pt x="8573" y="3920"/>
                  </a:lnTo>
                  <a:cubicBezTo>
                    <a:pt x="8689" y="4009"/>
                    <a:pt x="8753" y="4060"/>
                    <a:pt x="8753" y="4060"/>
                  </a:cubicBezTo>
                  <a:cubicBezTo>
                    <a:pt x="8825" y="4115"/>
                    <a:pt x="8912" y="4144"/>
                    <a:pt x="9002" y="4144"/>
                  </a:cubicBezTo>
                  <a:cubicBezTo>
                    <a:pt x="9078" y="4144"/>
                    <a:pt x="9157" y="4124"/>
                    <a:pt x="9233" y="4080"/>
                  </a:cubicBezTo>
                  <a:cubicBezTo>
                    <a:pt x="9280" y="4053"/>
                    <a:pt x="9321" y="4016"/>
                    <a:pt x="9348" y="3968"/>
                  </a:cubicBezTo>
                  <a:cubicBezTo>
                    <a:pt x="9470" y="3761"/>
                    <a:pt x="9420" y="3529"/>
                    <a:pt x="9253" y="3400"/>
                  </a:cubicBezTo>
                  <a:cubicBezTo>
                    <a:pt x="9243" y="3390"/>
                    <a:pt x="9225" y="3380"/>
                    <a:pt x="9205" y="3363"/>
                  </a:cubicBezTo>
                  <a:lnTo>
                    <a:pt x="4987" y="86"/>
                  </a:lnTo>
                  <a:cubicBezTo>
                    <a:pt x="4912" y="32"/>
                    <a:pt x="4827" y="1"/>
                    <a:pt x="4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332124" y="2862718"/>
              <a:ext cx="127929" cy="127785"/>
            </a:xfrm>
            <a:custGeom>
              <a:rect b="b" l="l" r="r" t="t"/>
              <a:pathLst>
                <a:path extrusionOk="0" h="3557" w="3561">
                  <a:moveTo>
                    <a:pt x="2194" y="265"/>
                  </a:moveTo>
                  <a:lnTo>
                    <a:pt x="2194" y="1228"/>
                  </a:lnTo>
                  <a:cubicBezTo>
                    <a:pt x="2194" y="1302"/>
                    <a:pt x="2255" y="1363"/>
                    <a:pt x="2333" y="1363"/>
                  </a:cubicBezTo>
                  <a:lnTo>
                    <a:pt x="3292" y="1363"/>
                  </a:lnTo>
                  <a:lnTo>
                    <a:pt x="3292" y="2193"/>
                  </a:lnTo>
                  <a:lnTo>
                    <a:pt x="2333" y="2193"/>
                  </a:lnTo>
                  <a:cubicBezTo>
                    <a:pt x="2255" y="2193"/>
                    <a:pt x="2194" y="2254"/>
                    <a:pt x="2194" y="2329"/>
                  </a:cubicBezTo>
                  <a:lnTo>
                    <a:pt x="2194" y="3291"/>
                  </a:lnTo>
                  <a:lnTo>
                    <a:pt x="1364" y="3291"/>
                  </a:lnTo>
                  <a:lnTo>
                    <a:pt x="1364" y="2329"/>
                  </a:lnTo>
                  <a:cubicBezTo>
                    <a:pt x="1364" y="2254"/>
                    <a:pt x="1303" y="2193"/>
                    <a:pt x="1229" y="2193"/>
                  </a:cubicBezTo>
                  <a:lnTo>
                    <a:pt x="270" y="2193"/>
                  </a:lnTo>
                  <a:lnTo>
                    <a:pt x="270" y="1363"/>
                  </a:lnTo>
                  <a:lnTo>
                    <a:pt x="1229" y="1363"/>
                  </a:lnTo>
                  <a:cubicBezTo>
                    <a:pt x="1303" y="1363"/>
                    <a:pt x="1364" y="1302"/>
                    <a:pt x="1364" y="1228"/>
                  </a:cubicBezTo>
                  <a:lnTo>
                    <a:pt x="1364" y="265"/>
                  </a:lnTo>
                  <a:close/>
                  <a:moveTo>
                    <a:pt x="1235" y="0"/>
                  </a:moveTo>
                  <a:cubicBezTo>
                    <a:pt x="1160" y="0"/>
                    <a:pt x="1099" y="61"/>
                    <a:pt x="1099" y="136"/>
                  </a:cubicBezTo>
                  <a:lnTo>
                    <a:pt x="1099" y="1095"/>
                  </a:lnTo>
                  <a:lnTo>
                    <a:pt x="137" y="1095"/>
                  </a:lnTo>
                  <a:cubicBezTo>
                    <a:pt x="62" y="1095"/>
                    <a:pt x="1" y="1156"/>
                    <a:pt x="1" y="1235"/>
                  </a:cubicBezTo>
                  <a:lnTo>
                    <a:pt x="1" y="2322"/>
                  </a:lnTo>
                  <a:cubicBezTo>
                    <a:pt x="1" y="2400"/>
                    <a:pt x="62" y="2462"/>
                    <a:pt x="137" y="2462"/>
                  </a:cubicBezTo>
                  <a:lnTo>
                    <a:pt x="1099" y="2462"/>
                  </a:lnTo>
                  <a:lnTo>
                    <a:pt x="1099" y="3420"/>
                  </a:lnTo>
                  <a:cubicBezTo>
                    <a:pt x="1099" y="3495"/>
                    <a:pt x="1160" y="3556"/>
                    <a:pt x="1235" y="3556"/>
                  </a:cubicBezTo>
                  <a:lnTo>
                    <a:pt x="2326" y="3556"/>
                  </a:lnTo>
                  <a:cubicBezTo>
                    <a:pt x="2401" y="3556"/>
                    <a:pt x="2462" y="3495"/>
                    <a:pt x="2462" y="3420"/>
                  </a:cubicBezTo>
                  <a:lnTo>
                    <a:pt x="2462" y="2462"/>
                  </a:lnTo>
                  <a:lnTo>
                    <a:pt x="3421" y="2462"/>
                  </a:lnTo>
                  <a:cubicBezTo>
                    <a:pt x="3499" y="2462"/>
                    <a:pt x="3560" y="2400"/>
                    <a:pt x="3560" y="2322"/>
                  </a:cubicBezTo>
                  <a:lnTo>
                    <a:pt x="3560" y="1235"/>
                  </a:lnTo>
                  <a:cubicBezTo>
                    <a:pt x="3560" y="1156"/>
                    <a:pt x="3499" y="1095"/>
                    <a:pt x="3421" y="1095"/>
                  </a:cubicBezTo>
                  <a:lnTo>
                    <a:pt x="2462" y="1095"/>
                  </a:lnTo>
                  <a:lnTo>
                    <a:pt x="2462" y="136"/>
                  </a:lnTo>
                  <a:cubicBezTo>
                    <a:pt x="2462" y="61"/>
                    <a:pt x="2401" y="0"/>
                    <a:pt x="2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0"/>
          <p:cNvGrpSpPr/>
          <p:nvPr/>
        </p:nvGrpSpPr>
        <p:grpSpPr>
          <a:xfrm>
            <a:off x="6579178" y="3469748"/>
            <a:ext cx="337084" cy="336689"/>
            <a:chOff x="3295818" y="2900191"/>
            <a:chExt cx="337084" cy="336689"/>
          </a:xfrm>
        </p:grpSpPr>
        <p:sp>
          <p:nvSpPr>
            <p:cNvPr id="370" name="Google Shape;370;p30"/>
            <p:cNvSpPr/>
            <p:nvPr/>
          </p:nvSpPr>
          <p:spPr>
            <a:xfrm>
              <a:off x="3420122" y="3142223"/>
              <a:ext cx="39482" cy="39482"/>
            </a:xfrm>
            <a:custGeom>
              <a:rect b="b" l="l" r="r" t="t"/>
              <a:pathLst>
                <a:path extrusionOk="0" h="1099" w="1099">
                  <a:moveTo>
                    <a:pt x="551" y="276"/>
                  </a:moveTo>
                  <a:cubicBezTo>
                    <a:pt x="701" y="276"/>
                    <a:pt x="824" y="398"/>
                    <a:pt x="824" y="548"/>
                  </a:cubicBezTo>
                  <a:cubicBezTo>
                    <a:pt x="824" y="701"/>
                    <a:pt x="701" y="823"/>
                    <a:pt x="551" y="823"/>
                  </a:cubicBezTo>
                  <a:cubicBezTo>
                    <a:pt x="399" y="823"/>
                    <a:pt x="276" y="701"/>
                    <a:pt x="276" y="548"/>
                  </a:cubicBezTo>
                  <a:cubicBezTo>
                    <a:pt x="276" y="398"/>
                    <a:pt x="399" y="276"/>
                    <a:pt x="551" y="276"/>
                  </a:cubicBezTo>
                  <a:close/>
                  <a:moveTo>
                    <a:pt x="551" y="1"/>
                  </a:moveTo>
                  <a:cubicBezTo>
                    <a:pt x="248" y="1"/>
                    <a:pt x="0" y="245"/>
                    <a:pt x="0" y="548"/>
                  </a:cubicBezTo>
                  <a:cubicBezTo>
                    <a:pt x="0" y="850"/>
                    <a:pt x="248" y="1099"/>
                    <a:pt x="551" y="1099"/>
                  </a:cubicBezTo>
                  <a:cubicBezTo>
                    <a:pt x="854" y="1099"/>
                    <a:pt x="1098" y="850"/>
                    <a:pt x="1098" y="548"/>
                  </a:cubicBezTo>
                  <a:cubicBezTo>
                    <a:pt x="1098" y="245"/>
                    <a:pt x="854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380819" y="3132344"/>
              <a:ext cx="29566" cy="29602"/>
            </a:xfrm>
            <a:custGeom>
              <a:rect b="b" l="l" r="r" t="t"/>
              <a:pathLst>
                <a:path extrusionOk="0" h="824" w="823">
                  <a:moveTo>
                    <a:pt x="412" y="276"/>
                  </a:moveTo>
                  <a:cubicBezTo>
                    <a:pt x="486" y="276"/>
                    <a:pt x="547" y="337"/>
                    <a:pt x="547" y="411"/>
                  </a:cubicBezTo>
                  <a:cubicBezTo>
                    <a:pt x="547" y="489"/>
                    <a:pt x="486" y="551"/>
                    <a:pt x="412" y="551"/>
                  </a:cubicBezTo>
                  <a:cubicBezTo>
                    <a:pt x="337" y="551"/>
                    <a:pt x="272" y="489"/>
                    <a:pt x="272" y="411"/>
                  </a:cubicBezTo>
                  <a:cubicBezTo>
                    <a:pt x="272" y="337"/>
                    <a:pt x="337" y="276"/>
                    <a:pt x="412" y="276"/>
                  </a:cubicBezTo>
                  <a:close/>
                  <a:moveTo>
                    <a:pt x="412" y="0"/>
                  </a:moveTo>
                  <a:cubicBezTo>
                    <a:pt x="184" y="0"/>
                    <a:pt x="0" y="187"/>
                    <a:pt x="0" y="411"/>
                  </a:cubicBezTo>
                  <a:cubicBezTo>
                    <a:pt x="0" y="640"/>
                    <a:pt x="184" y="823"/>
                    <a:pt x="412" y="823"/>
                  </a:cubicBezTo>
                  <a:cubicBezTo>
                    <a:pt x="636" y="823"/>
                    <a:pt x="823" y="640"/>
                    <a:pt x="823" y="411"/>
                  </a:cubicBezTo>
                  <a:cubicBezTo>
                    <a:pt x="823" y="187"/>
                    <a:pt x="636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420122" y="2900191"/>
              <a:ext cx="39482" cy="39482"/>
            </a:xfrm>
            <a:custGeom>
              <a:rect b="b" l="l" r="r" t="t"/>
              <a:pathLst>
                <a:path extrusionOk="0" h="1099" w="1099">
                  <a:moveTo>
                    <a:pt x="551" y="276"/>
                  </a:moveTo>
                  <a:cubicBezTo>
                    <a:pt x="701" y="276"/>
                    <a:pt x="824" y="398"/>
                    <a:pt x="824" y="551"/>
                  </a:cubicBezTo>
                  <a:cubicBezTo>
                    <a:pt x="824" y="701"/>
                    <a:pt x="701" y="823"/>
                    <a:pt x="551" y="823"/>
                  </a:cubicBezTo>
                  <a:cubicBezTo>
                    <a:pt x="399" y="823"/>
                    <a:pt x="276" y="701"/>
                    <a:pt x="276" y="551"/>
                  </a:cubicBezTo>
                  <a:cubicBezTo>
                    <a:pt x="276" y="398"/>
                    <a:pt x="399" y="276"/>
                    <a:pt x="551" y="276"/>
                  </a:cubicBezTo>
                  <a:close/>
                  <a:moveTo>
                    <a:pt x="551" y="0"/>
                  </a:moveTo>
                  <a:cubicBezTo>
                    <a:pt x="248" y="0"/>
                    <a:pt x="0" y="249"/>
                    <a:pt x="0" y="551"/>
                  </a:cubicBezTo>
                  <a:cubicBezTo>
                    <a:pt x="0" y="853"/>
                    <a:pt x="248" y="1098"/>
                    <a:pt x="551" y="1098"/>
                  </a:cubicBezTo>
                  <a:cubicBezTo>
                    <a:pt x="854" y="1098"/>
                    <a:pt x="1098" y="853"/>
                    <a:pt x="1098" y="551"/>
                  </a:cubicBezTo>
                  <a:cubicBezTo>
                    <a:pt x="1098" y="249"/>
                    <a:pt x="854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380819" y="2919950"/>
              <a:ext cx="29566" cy="29602"/>
            </a:xfrm>
            <a:custGeom>
              <a:rect b="b" l="l" r="r" t="t"/>
              <a:pathLst>
                <a:path extrusionOk="0" h="824" w="823">
                  <a:moveTo>
                    <a:pt x="412" y="273"/>
                  </a:moveTo>
                  <a:cubicBezTo>
                    <a:pt x="486" y="273"/>
                    <a:pt x="547" y="334"/>
                    <a:pt x="547" y="413"/>
                  </a:cubicBezTo>
                  <a:cubicBezTo>
                    <a:pt x="547" y="487"/>
                    <a:pt x="486" y="548"/>
                    <a:pt x="412" y="548"/>
                  </a:cubicBezTo>
                  <a:cubicBezTo>
                    <a:pt x="337" y="548"/>
                    <a:pt x="272" y="487"/>
                    <a:pt x="272" y="413"/>
                  </a:cubicBezTo>
                  <a:cubicBezTo>
                    <a:pt x="272" y="334"/>
                    <a:pt x="337" y="273"/>
                    <a:pt x="412" y="273"/>
                  </a:cubicBezTo>
                  <a:close/>
                  <a:moveTo>
                    <a:pt x="412" y="1"/>
                  </a:moveTo>
                  <a:cubicBezTo>
                    <a:pt x="184" y="1"/>
                    <a:pt x="0" y="184"/>
                    <a:pt x="0" y="413"/>
                  </a:cubicBezTo>
                  <a:cubicBezTo>
                    <a:pt x="0" y="637"/>
                    <a:pt x="184" y="824"/>
                    <a:pt x="412" y="824"/>
                  </a:cubicBezTo>
                  <a:cubicBezTo>
                    <a:pt x="636" y="824"/>
                    <a:pt x="823" y="637"/>
                    <a:pt x="823" y="413"/>
                  </a:cubicBezTo>
                  <a:cubicBezTo>
                    <a:pt x="823" y="184"/>
                    <a:pt x="636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295818" y="2900191"/>
              <a:ext cx="337084" cy="336689"/>
            </a:xfrm>
            <a:custGeom>
              <a:rect b="b" l="l" r="r" t="t"/>
              <a:pathLst>
                <a:path extrusionOk="0" h="9372" w="9383">
                  <a:moveTo>
                    <a:pt x="3865" y="1914"/>
                  </a:moveTo>
                  <a:cubicBezTo>
                    <a:pt x="3783" y="2080"/>
                    <a:pt x="3736" y="2268"/>
                    <a:pt x="3736" y="2465"/>
                  </a:cubicBezTo>
                  <a:cubicBezTo>
                    <a:pt x="3736" y="2659"/>
                    <a:pt x="3783" y="2852"/>
                    <a:pt x="3872" y="3023"/>
                  </a:cubicBezTo>
                  <a:cubicBezTo>
                    <a:pt x="3688" y="3199"/>
                    <a:pt x="3566" y="3423"/>
                    <a:pt x="3515" y="3668"/>
                  </a:cubicBezTo>
                  <a:cubicBezTo>
                    <a:pt x="3386" y="3740"/>
                    <a:pt x="3236" y="3777"/>
                    <a:pt x="3087" y="3777"/>
                  </a:cubicBezTo>
                  <a:cubicBezTo>
                    <a:pt x="3022" y="3777"/>
                    <a:pt x="2961" y="3818"/>
                    <a:pt x="2947" y="3882"/>
                  </a:cubicBezTo>
                  <a:cubicBezTo>
                    <a:pt x="2927" y="3971"/>
                    <a:pt x="2995" y="4052"/>
                    <a:pt x="3080" y="4052"/>
                  </a:cubicBezTo>
                  <a:cubicBezTo>
                    <a:pt x="3223" y="4052"/>
                    <a:pt x="3362" y="4025"/>
                    <a:pt x="3495" y="3977"/>
                  </a:cubicBezTo>
                  <a:cubicBezTo>
                    <a:pt x="3509" y="4294"/>
                    <a:pt x="3644" y="4586"/>
                    <a:pt x="3872" y="4803"/>
                  </a:cubicBezTo>
                  <a:cubicBezTo>
                    <a:pt x="3783" y="4976"/>
                    <a:pt x="3736" y="5167"/>
                    <a:pt x="3736" y="5364"/>
                  </a:cubicBezTo>
                  <a:cubicBezTo>
                    <a:pt x="3736" y="5558"/>
                    <a:pt x="3783" y="5745"/>
                    <a:pt x="3865" y="5911"/>
                  </a:cubicBezTo>
                  <a:lnTo>
                    <a:pt x="3454" y="5911"/>
                  </a:lnTo>
                  <a:cubicBezTo>
                    <a:pt x="2951" y="5911"/>
                    <a:pt x="2464" y="5725"/>
                    <a:pt x="2091" y="5388"/>
                  </a:cubicBezTo>
                  <a:cubicBezTo>
                    <a:pt x="2064" y="5364"/>
                    <a:pt x="2030" y="5351"/>
                    <a:pt x="1995" y="5351"/>
                  </a:cubicBezTo>
                  <a:lnTo>
                    <a:pt x="293" y="5351"/>
                  </a:lnTo>
                  <a:lnTo>
                    <a:pt x="293" y="2475"/>
                  </a:lnTo>
                  <a:lnTo>
                    <a:pt x="1995" y="2475"/>
                  </a:lnTo>
                  <a:cubicBezTo>
                    <a:pt x="2030" y="2475"/>
                    <a:pt x="2064" y="2461"/>
                    <a:pt x="2091" y="2438"/>
                  </a:cubicBezTo>
                  <a:cubicBezTo>
                    <a:pt x="2464" y="2101"/>
                    <a:pt x="2951" y="1914"/>
                    <a:pt x="3454" y="1914"/>
                  </a:cubicBezTo>
                  <a:close/>
                  <a:moveTo>
                    <a:pt x="6567" y="272"/>
                  </a:moveTo>
                  <a:cubicBezTo>
                    <a:pt x="6791" y="272"/>
                    <a:pt x="6972" y="453"/>
                    <a:pt x="6972" y="677"/>
                  </a:cubicBezTo>
                  <a:lnTo>
                    <a:pt x="6972" y="4127"/>
                  </a:lnTo>
                  <a:cubicBezTo>
                    <a:pt x="6972" y="4198"/>
                    <a:pt x="7023" y="4263"/>
                    <a:pt x="7094" y="4267"/>
                  </a:cubicBezTo>
                  <a:cubicBezTo>
                    <a:pt x="7098" y="4267"/>
                    <a:pt x="7102" y="4267"/>
                    <a:pt x="7105" y="4267"/>
                  </a:cubicBezTo>
                  <a:cubicBezTo>
                    <a:pt x="7179" y="4267"/>
                    <a:pt x="7241" y="4208"/>
                    <a:pt x="7241" y="4134"/>
                  </a:cubicBezTo>
                  <a:lnTo>
                    <a:pt x="7241" y="1228"/>
                  </a:lnTo>
                  <a:cubicBezTo>
                    <a:pt x="7241" y="1057"/>
                    <a:pt x="7370" y="877"/>
                    <a:pt x="7536" y="836"/>
                  </a:cubicBezTo>
                  <a:cubicBezTo>
                    <a:pt x="7573" y="826"/>
                    <a:pt x="7609" y="822"/>
                    <a:pt x="7644" y="822"/>
                  </a:cubicBezTo>
                  <a:cubicBezTo>
                    <a:pt x="7863" y="822"/>
                    <a:pt x="8043" y="1002"/>
                    <a:pt x="8043" y="1224"/>
                  </a:cubicBezTo>
                  <a:lnTo>
                    <a:pt x="8043" y="4127"/>
                  </a:lnTo>
                  <a:cubicBezTo>
                    <a:pt x="8043" y="4198"/>
                    <a:pt x="8093" y="4263"/>
                    <a:pt x="8165" y="4267"/>
                  </a:cubicBezTo>
                  <a:cubicBezTo>
                    <a:pt x="8170" y="4267"/>
                    <a:pt x="8176" y="4268"/>
                    <a:pt x="8181" y="4268"/>
                  </a:cubicBezTo>
                  <a:cubicBezTo>
                    <a:pt x="8252" y="4268"/>
                    <a:pt x="8311" y="4207"/>
                    <a:pt x="8311" y="4134"/>
                  </a:cubicBezTo>
                  <a:lnTo>
                    <a:pt x="8311" y="2322"/>
                  </a:lnTo>
                  <a:cubicBezTo>
                    <a:pt x="8311" y="2155"/>
                    <a:pt x="8444" y="1975"/>
                    <a:pt x="8607" y="1931"/>
                  </a:cubicBezTo>
                  <a:cubicBezTo>
                    <a:pt x="8643" y="1922"/>
                    <a:pt x="8678" y="1918"/>
                    <a:pt x="8713" y="1918"/>
                  </a:cubicBezTo>
                  <a:cubicBezTo>
                    <a:pt x="8936" y="1918"/>
                    <a:pt x="9117" y="2098"/>
                    <a:pt x="9117" y="2322"/>
                  </a:cubicBezTo>
                  <a:lnTo>
                    <a:pt x="9117" y="5986"/>
                  </a:lnTo>
                  <a:cubicBezTo>
                    <a:pt x="9117" y="6479"/>
                    <a:pt x="8930" y="6955"/>
                    <a:pt x="8593" y="7322"/>
                  </a:cubicBezTo>
                  <a:cubicBezTo>
                    <a:pt x="8570" y="7346"/>
                    <a:pt x="8556" y="7380"/>
                    <a:pt x="8556" y="7417"/>
                  </a:cubicBezTo>
                  <a:lnTo>
                    <a:pt x="8556" y="9080"/>
                  </a:lnTo>
                  <a:lnTo>
                    <a:pt x="5653" y="9080"/>
                  </a:lnTo>
                  <a:lnTo>
                    <a:pt x="5653" y="7417"/>
                  </a:lnTo>
                  <a:cubicBezTo>
                    <a:pt x="5653" y="7380"/>
                    <a:pt x="5639" y="7346"/>
                    <a:pt x="5616" y="7322"/>
                  </a:cubicBezTo>
                  <a:cubicBezTo>
                    <a:pt x="5279" y="6955"/>
                    <a:pt x="5095" y="6479"/>
                    <a:pt x="5095" y="5986"/>
                  </a:cubicBezTo>
                  <a:lnTo>
                    <a:pt x="5095" y="1228"/>
                  </a:lnTo>
                  <a:cubicBezTo>
                    <a:pt x="5095" y="1057"/>
                    <a:pt x="5225" y="877"/>
                    <a:pt x="5391" y="836"/>
                  </a:cubicBezTo>
                  <a:cubicBezTo>
                    <a:pt x="5428" y="826"/>
                    <a:pt x="5464" y="822"/>
                    <a:pt x="5499" y="822"/>
                  </a:cubicBezTo>
                  <a:cubicBezTo>
                    <a:pt x="5719" y="822"/>
                    <a:pt x="5898" y="1002"/>
                    <a:pt x="5898" y="1224"/>
                  </a:cubicBezTo>
                  <a:lnTo>
                    <a:pt x="5898" y="4127"/>
                  </a:lnTo>
                  <a:cubicBezTo>
                    <a:pt x="5898" y="4198"/>
                    <a:pt x="5949" y="4263"/>
                    <a:pt x="6020" y="4267"/>
                  </a:cubicBezTo>
                  <a:cubicBezTo>
                    <a:pt x="6024" y="4267"/>
                    <a:pt x="6028" y="4267"/>
                    <a:pt x="6032" y="4267"/>
                  </a:cubicBezTo>
                  <a:cubicBezTo>
                    <a:pt x="6105" y="4267"/>
                    <a:pt x="6166" y="4208"/>
                    <a:pt x="6166" y="4134"/>
                  </a:cubicBezTo>
                  <a:lnTo>
                    <a:pt x="6166" y="677"/>
                  </a:lnTo>
                  <a:cubicBezTo>
                    <a:pt x="6166" y="510"/>
                    <a:pt x="6299" y="330"/>
                    <a:pt x="6462" y="286"/>
                  </a:cubicBezTo>
                  <a:cubicBezTo>
                    <a:pt x="6498" y="277"/>
                    <a:pt x="6533" y="272"/>
                    <a:pt x="6567" y="272"/>
                  </a:cubicBezTo>
                  <a:close/>
                  <a:moveTo>
                    <a:pt x="6568" y="0"/>
                  </a:moveTo>
                  <a:cubicBezTo>
                    <a:pt x="6201" y="0"/>
                    <a:pt x="5898" y="303"/>
                    <a:pt x="5898" y="673"/>
                  </a:cubicBezTo>
                  <a:lnTo>
                    <a:pt x="5898" y="680"/>
                  </a:lnTo>
                  <a:cubicBezTo>
                    <a:pt x="5788" y="598"/>
                    <a:pt x="5652" y="549"/>
                    <a:pt x="5506" y="549"/>
                  </a:cubicBezTo>
                  <a:cubicBezTo>
                    <a:pt x="5471" y="549"/>
                    <a:pt x="5434" y="552"/>
                    <a:pt x="5398" y="558"/>
                  </a:cubicBezTo>
                  <a:cubicBezTo>
                    <a:pt x="5065" y="605"/>
                    <a:pt x="4827" y="897"/>
                    <a:pt x="4827" y="1234"/>
                  </a:cubicBezTo>
                  <a:cubicBezTo>
                    <a:pt x="4518" y="1269"/>
                    <a:pt x="4239" y="1421"/>
                    <a:pt x="4042" y="1645"/>
                  </a:cubicBezTo>
                  <a:lnTo>
                    <a:pt x="3376" y="1645"/>
                  </a:lnTo>
                  <a:cubicBezTo>
                    <a:pt x="2828" y="1645"/>
                    <a:pt x="2305" y="1846"/>
                    <a:pt x="1890" y="2207"/>
                  </a:cubicBezTo>
                  <a:lnTo>
                    <a:pt x="136" y="2207"/>
                  </a:lnTo>
                  <a:cubicBezTo>
                    <a:pt x="62" y="2207"/>
                    <a:pt x="1" y="2268"/>
                    <a:pt x="1" y="2345"/>
                  </a:cubicBezTo>
                  <a:lnTo>
                    <a:pt x="1" y="5507"/>
                  </a:lnTo>
                  <a:cubicBezTo>
                    <a:pt x="1" y="5582"/>
                    <a:pt x="62" y="5643"/>
                    <a:pt x="136" y="5643"/>
                  </a:cubicBezTo>
                  <a:lnTo>
                    <a:pt x="1887" y="5643"/>
                  </a:lnTo>
                  <a:cubicBezTo>
                    <a:pt x="2301" y="6007"/>
                    <a:pt x="2825" y="6204"/>
                    <a:pt x="3369" y="6204"/>
                  </a:cubicBezTo>
                  <a:lnTo>
                    <a:pt x="4025" y="6204"/>
                  </a:lnTo>
                  <a:cubicBezTo>
                    <a:pt x="4120" y="6306"/>
                    <a:pt x="4232" y="6394"/>
                    <a:pt x="4358" y="6462"/>
                  </a:cubicBezTo>
                  <a:cubicBezTo>
                    <a:pt x="4381" y="6476"/>
                    <a:pt x="4406" y="6479"/>
                    <a:pt x="4426" y="6479"/>
                  </a:cubicBezTo>
                  <a:cubicBezTo>
                    <a:pt x="4483" y="6479"/>
                    <a:pt x="4535" y="6449"/>
                    <a:pt x="4558" y="6394"/>
                  </a:cubicBezTo>
                  <a:cubicBezTo>
                    <a:pt x="4582" y="6327"/>
                    <a:pt x="4552" y="6255"/>
                    <a:pt x="4491" y="6221"/>
                  </a:cubicBezTo>
                  <a:cubicBezTo>
                    <a:pt x="4178" y="6051"/>
                    <a:pt x="3984" y="5731"/>
                    <a:pt x="3984" y="5381"/>
                  </a:cubicBezTo>
                  <a:cubicBezTo>
                    <a:pt x="3984" y="5201"/>
                    <a:pt x="4039" y="5021"/>
                    <a:pt x="4137" y="4868"/>
                  </a:cubicBezTo>
                  <a:cubicBezTo>
                    <a:pt x="4178" y="4810"/>
                    <a:pt x="4164" y="4732"/>
                    <a:pt x="4107" y="4688"/>
                  </a:cubicBezTo>
                  <a:cubicBezTo>
                    <a:pt x="3872" y="4504"/>
                    <a:pt x="3736" y="4229"/>
                    <a:pt x="3736" y="3936"/>
                  </a:cubicBezTo>
                  <a:cubicBezTo>
                    <a:pt x="3736" y="3889"/>
                    <a:pt x="3739" y="3842"/>
                    <a:pt x="3746" y="3798"/>
                  </a:cubicBezTo>
                  <a:lnTo>
                    <a:pt x="3746" y="3794"/>
                  </a:lnTo>
                  <a:cubicBezTo>
                    <a:pt x="3783" y="3556"/>
                    <a:pt x="3909" y="3338"/>
                    <a:pt x="4107" y="3186"/>
                  </a:cubicBezTo>
                  <a:cubicBezTo>
                    <a:pt x="4164" y="3141"/>
                    <a:pt x="4178" y="3063"/>
                    <a:pt x="4137" y="3002"/>
                  </a:cubicBezTo>
                  <a:cubicBezTo>
                    <a:pt x="4039" y="2849"/>
                    <a:pt x="3984" y="2672"/>
                    <a:pt x="3984" y="2488"/>
                  </a:cubicBezTo>
                  <a:cubicBezTo>
                    <a:pt x="3984" y="2006"/>
                    <a:pt x="4351" y="1605"/>
                    <a:pt x="4827" y="1540"/>
                  </a:cubicBezTo>
                  <a:lnTo>
                    <a:pt x="4827" y="6007"/>
                  </a:lnTo>
                  <a:cubicBezTo>
                    <a:pt x="4827" y="6554"/>
                    <a:pt x="5024" y="7074"/>
                    <a:pt x="5388" y="7485"/>
                  </a:cubicBezTo>
                  <a:lnTo>
                    <a:pt x="5388" y="9236"/>
                  </a:lnTo>
                  <a:cubicBezTo>
                    <a:pt x="5388" y="9311"/>
                    <a:pt x="5449" y="9372"/>
                    <a:pt x="5524" y="9372"/>
                  </a:cubicBezTo>
                  <a:lnTo>
                    <a:pt x="8685" y="9372"/>
                  </a:lnTo>
                  <a:cubicBezTo>
                    <a:pt x="8763" y="9372"/>
                    <a:pt x="8824" y="9311"/>
                    <a:pt x="8824" y="9236"/>
                  </a:cubicBezTo>
                  <a:lnTo>
                    <a:pt x="8824" y="7485"/>
                  </a:lnTo>
                  <a:cubicBezTo>
                    <a:pt x="9185" y="7074"/>
                    <a:pt x="9382" y="6551"/>
                    <a:pt x="9382" y="6004"/>
                  </a:cubicBezTo>
                  <a:lnTo>
                    <a:pt x="9382" y="2319"/>
                  </a:lnTo>
                  <a:cubicBezTo>
                    <a:pt x="9382" y="1948"/>
                    <a:pt x="9083" y="1645"/>
                    <a:pt x="8709" y="1645"/>
                  </a:cubicBezTo>
                  <a:cubicBezTo>
                    <a:pt x="8559" y="1645"/>
                    <a:pt x="8424" y="1693"/>
                    <a:pt x="8311" y="1774"/>
                  </a:cubicBezTo>
                  <a:lnTo>
                    <a:pt x="8311" y="1234"/>
                  </a:lnTo>
                  <a:cubicBezTo>
                    <a:pt x="8311" y="897"/>
                    <a:pt x="8070" y="605"/>
                    <a:pt x="7740" y="558"/>
                  </a:cubicBezTo>
                  <a:cubicBezTo>
                    <a:pt x="7704" y="552"/>
                    <a:pt x="7667" y="549"/>
                    <a:pt x="7632" y="549"/>
                  </a:cubicBezTo>
                  <a:cubicBezTo>
                    <a:pt x="7486" y="549"/>
                    <a:pt x="7350" y="598"/>
                    <a:pt x="7241" y="680"/>
                  </a:cubicBezTo>
                  <a:lnTo>
                    <a:pt x="7241" y="673"/>
                  </a:lnTo>
                  <a:cubicBezTo>
                    <a:pt x="7241" y="303"/>
                    <a:pt x="6938" y="0"/>
                    <a:pt x="6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0"/>
          <p:cNvGrpSpPr/>
          <p:nvPr/>
        </p:nvGrpSpPr>
        <p:grpSpPr>
          <a:xfrm>
            <a:off x="2204902" y="1795786"/>
            <a:ext cx="382737" cy="381276"/>
            <a:chOff x="3506971" y="90536"/>
            <a:chExt cx="343910" cy="336222"/>
          </a:xfrm>
        </p:grpSpPr>
        <p:sp>
          <p:nvSpPr>
            <p:cNvPr id="376" name="Google Shape;376;p30"/>
            <p:cNvSpPr/>
            <p:nvPr/>
          </p:nvSpPr>
          <p:spPr>
            <a:xfrm>
              <a:off x="3506971" y="90536"/>
              <a:ext cx="343910" cy="336222"/>
            </a:xfrm>
            <a:custGeom>
              <a:rect b="b" l="l" r="r" t="t"/>
              <a:pathLst>
                <a:path extrusionOk="0" h="9359" w="9573">
                  <a:moveTo>
                    <a:pt x="7766" y="274"/>
                  </a:moveTo>
                  <a:cubicBezTo>
                    <a:pt x="8118" y="274"/>
                    <a:pt x="8469" y="408"/>
                    <a:pt x="8736" y="676"/>
                  </a:cubicBezTo>
                  <a:cubicBezTo>
                    <a:pt x="9239" y="1176"/>
                    <a:pt x="9269" y="1975"/>
                    <a:pt x="8831" y="2512"/>
                  </a:cubicBezTo>
                  <a:lnTo>
                    <a:pt x="6900" y="581"/>
                  </a:lnTo>
                  <a:cubicBezTo>
                    <a:pt x="7151" y="376"/>
                    <a:pt x="7458" y="274"/>
                    <a:pt x="7766" y="274"/>
                  </a:cubicBezTo>
                  <a:close/>
                  <a:moveTo>
                    <a:pt x="6703" y="771"/>
                  </a:moveTo>
                  <a:lnTo>
                    <a:pt x="8640" y="2709"/>
                  </a:lnTo>
                  <a:lnTo>
                    <a:pt x="5707" y="5646"/>
                  </a:lnTo>
                  <a:cubicBezTo>
                    <a:pt x="5388" y="5965"/>
                    <a:pt x="4987" y="6197"/>
                    <a:pt x="4552" y="6316"/>
                  </a:cubicBezTo>
                  <a:lnTo>
                    <a:pt x="3399" y="6628"/>
                  </a:lnTo>
                  <a:cubicBezTo>
                    <a:pt x="3195" y="6686"/>
                    <a:pt x="3005" y="6795"/>
                    <a:pt x="2852" y="6948"/>
                  </a:cubicBezTo>
                  <a:lnTo>
                    <a:pt x="1669" y="8131"/>
                  </a:lnTo>
                  <a:lnTo>
                    <a:pt x="1281" y="7743"/>
                  </a:lnTo>
                  <a:lnTo>
                    <a:pt x="2464" y="6560"/>
                  </a:lnTo>
                  <a:cubicBezTo>
                    <a:pt x="2617" y="6407"/>
                    <a:pt x="2726" y="6217"/>
                    <a:pt x="2784" y="6013"/>
                  </a:cubicBezTo>
                  <a:lnTo>
                    <a:pt x="3096" y="4860"/>
                  </a:lnTo>
                  <a:cubicBezTo>
                    <a:pt x="3215" y="4425"/>
                    <a:pt x="3447" y="4024"/>
                    <a:pt x="3766" y="3705"/>
                  </a:cubicBezTo>
                  <a:lnTo>
                    <a:pt x="6703" y="771"/>
                  </a:lnTo>
                  <a:close/>
                  <a:moveTo>
                    <a:pt x="1088" y="7937"/>
                  </a:moveTo>
                  <a:lnTo>
                    <a:pt x="1475" y="8324"/>
                  </a:lnTo>
                  <a:lnTo>
                    <a:pt x="796" y="9004"/>
                  </a:lnTo>
                  <a:cubicBezTo>
                    <a:pt x="743" y="9058"/>
                    <a:pt x="672" y="9086"/>
                    <a:pt x="602" y="9086"/>
                  </a:cubicBezTo>
                  <a:cubicBezTo>
                    <a:pt x="531" y="9086"/>
                    <a:pt x="461" y="9058"/>
                    <a:pt x="408" y="9004"/>
                  </a:cubicBezTo>
                  <a:cubicBezTo>
                    <a:pt x="299" y="8899"/>
                    <a:pt x="299" y="8722"/>
                    <a:pt x="408" y="8616"/>
                  </a:cubicBezTo>
                  <a:lnTo>
                    <a:pt x="1088" y="7937"/>
                  </a:lnTo>
                  <a:close/>
                  <a:moveTo>
                    <a:pt x="7768" y="1"/>
                  </a:moveTo>
                  <a:cubicBezTo>
                    <a:pt x="7347" y="1"/>
                    <a:pt x="6926" y="161"/>
                    <a:pt x="6604" y="483"/>
                  </a:cubicBezTo>
                  <a:lnTo>
                    <a:pt x="3573" y="3511"/>
                  </a:lnTo>
                  <a:cubicBezTo>
                    <a:pt x="3219" y="3864"/>
                    <a:pt x="2964" y="4306"/>
                    <a:pt x="2831" y="4789"/>
                  </a:cubicBezTo>
                  <a:lnTo>
                    <a:pt x="2519" y="5938"/>
                  </a:lnTo>
                  <a:cubicBezTo>
                    <a:pt x="2475" y="6101"/>
                    <a:pt x="2390" y="6247"/>
                    <a:pt x="2271" y="6366"/>
                  </a:cubicBezTo>
                  <a:lnTo>
                    <a:pt x="214" y="8423"/>
                  </a:lnTo>
                  <a:cubicBezTo>
                    <a:pt x="0" y="8637"/>
                    <a:pt x="0" y="8983"/>
                    <a:pt x="214" y="9198"/>
                  </a:cubicBezTo>
                  <a:cubicBezTo>
                    <a:pt x="321" y="9305"/>
                    <a:pt x="462" y="9358"/>
                    <a:pt x="602" y="9358"/>
                  </a:cubicBezTo>
                  <a:cubicBezTo>
                    <a:pt x="742" y="9358"/>
                    <a:pt x="882" y="9305"/>
                    <a:pt x="989" y="9198"/>
                  </a:cubicBezTo>
                  <a:lnTo>
                    <a:pt x="3046" y="7141"/>
                  </a:lnTo>
                  <a:cubicBezTo>
                    <a:pt x="3165" y="7022"/>
                    <a:pt x="3311" y="6937"/>
                    <a:pt x="3474" y="6893"/>
                  </a:cubicBezTo>
                  <a:lnTo>
                    <a:pt x="4623" y="6581"/>
                  </a:lnTo>
                  <a:cubicBezTo>
                    <a:pt x="5106" y="6448"/>
                    <a:pt x="5548" y="6193"/>
                    <a:pt x="5901" y="5839"/>
                  </a:cubicBezTo>
                  <a:lnTo>
                    <a:pt x="8929" y="2808"/>
                  </a:lnTo>
                  <a:cubicBezTo>
                    <a:pt x="9572" y="2165"/>
                    <a:pt x="9572" y="1121"/>
                    <a:pt x="8929" y="483"/>
                  </a:cubicBezTo>
                  <a:cubicBezTo>
                    <a:pt x="8610" y="161"/>
                    <a:pt x="8189" y="1"/>
                    <a:pt x="7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633969" y="148556"/>
              <a:ext cx="157064" cy="149304"/>
            </a:xfrm>
            <a:custGeom>
              <a:rect b="b" l="l" r="r" t="t"/>
              <a:pathLst>
                <a:path extrusionOk="0" h="4156" w="4372">
                  <a:moveTo>
                    <a:pt x="3166" y="0"/>
                  </a:moveTo>
                  <a:cubicBezTo>
                    <a:pt x="2885" y="0"/>
                    <a:pt x="2604" y="106"/>
                    <a:pt x="2390" y="319"/>
                  </a:cubicBezTo>
                  <a:lnTo>
                    <a:pt x="2101" y="611"/>
                  </a:lnTo>
                  <a:cubicBezTo>
                    <a:pt x="2046" y="666"/>
                    <a:pt x="2046" y="751"/>
                    <a:pt x="2101" y="805"/>
                  </a:cubicBezTo>
                  <a:cubicBezTo>
                    <a:pt x="2128" y="832"/>
                    <a:pt x="2163" y="846"/>
                    <a:pt x="2198" y="846"/>
                  </a:cubicBezTo>
                  <a:cubicBezTo>
                    <a:pt x="2233" y="846"/>
                    <a:pt x="2267" y="832"/>
                    <a:pt x="2294" y="805"/>
                  </a:cubicBezTo>
                  <a:lnTo>
                    <a:pt x="2584" y="512"/>
                  </a:lnTo>
                  <a:cubicBezTo>
                    <a:pt x="2745" y="353"/>
                    <a:pt x="2956" y="273"/>
                    <a:pt x="3166" y="273"/>
                  </a:cubicBezTo>
                  <a:cubicBezTo>
                    <a:pt x="3377" y="273"/>
                    <a:pt x="3588" y="353"/>
                    <a:pt x="3750" y="512"/>
                  </a:cubicBezTo>
                  <a:cubicBezTo>
                    <a:pt x="4069" y="835"/>
                    <a:pt x="4069" y="1356"/>
                    <a:pt x="3750" y="1678"/>
                  </a:cubicBezTo>
                  <a:lnTo>
                    <a:pt x="1784" y="3643"/>
                  </a:lnTo>
                  <a:cubicBezTo>
                    <a:pt x="1623" y="3803"/>
                    <a:pt x="1413" y="3883"/>
                    <a:pt x="1202" y="3883"/>
                  </a:cubicBezTo>
                  <a:cubicBezTo>
                    <a:pt x="991" y="3883"/>
                    <a:pt x="780" y="3803"/>
                    <a:pt x="619" y="3643"/>
                  </a:cubicBezTo>
                  <a:cubicBezTo>
                    <a:pt x="300" y="3320"/>
                    <a:pt x="300" y="2800"/>
                    <a:pt x="619" y="2478"/>
                  </a:cubicBezTo>
                  <a:lnTo>
                    <a:pt x="1907" y="1193"/>
                  </a:lnTo>
                  <a:cubicBezTo>
                    <a:pt x="1961" y="1138"/>
                    <a:pt x="1961" y="1053"/>
                    <a:pt x="1907" y="999"/>
                  </a:cubicBezTo>
                  <a:cubicBezTo>
                    <a:pt x="1880" y="971"/>
                    <a:pt x="1845" y="958"/>
                    <a:pt x="1810" y="958"/>
                  </a:cubicBezTo>
                  <a:cubicBezTo>
                    <a:pt x="1776" y="958"/>
                    <a:pt x="1741" y="971"/>
                    <a:pt x="1713" y="999"/>
                  </a:cubicBezTo>
                  <a:lnTo>
                    <a:pt x="425" y="2283"/>
                  </a:lnTo>
                  <a:cubicBezTo>
                    <a:pt x="0" y="2712"/>
                    <a:pt x="0" y="3408"/>
                    <a:pt x="425" y="3837"/>
                  </a:cubicBezTo>
                  <a:cubicBezTo>
                    <a:pt x="639" y="4049"/>
                    <a:pt x="921" y="4156"/>
                    <a:pt x="1202" y="4156"/>
                  </a:cubicBezTo>
                  <a:cubicBezTo>
                    <a:pt x="1483" y="4156"/>
                    <a:pt x="1764" y="4049"/>
                    <a:pt x="1979" y="3837"/>
                  </a:cubicBezTo>
                  <a:lnTo>
                    <a:pt x="3943" y="1872"/>
                  </a:lnTo>
                  <a:cubicBezTo>
                    <a:pt x="4371" y="1444"/>
                    <a:pt x="4371" y="747"/>
                    <a:pt x="3943" y="319"/>
                  </a:cubicBezTo>
                  <a:cubicBezTo>
                    <a:pt x="3729" y="106"/>
                    <a:pt x="3448" y="0"/>
                    <a:pt x="3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661309" y="196876"/>
              <a:ext cx="77957" cy="76987"/>
            </a:xfrm>
            <a:custGeom>
              <a:rect b="b" l="l" r="r" t="t"/>
              <a:pathLst>
                <a:path extrusionOk="0" h="2143" w="2170">
                  <a:moveTo>
                    <a:pt x="1435" y="333"/>
                  </a:moveTo>
                  <a:lnTo>
                    <a:pt x="1823" y="721"/>
                  </a:lnTo>
                  <a:lnTo>
                    <a:pt x="731" y="1812"/>
                  </a:lnTo>
                  <a:lnTo>
                    <a:pt x="344" y="1425"/>
                  </a:lnTo>
                  <a:lnTo>
                    <a:pt x="1435" y="333"/>
                  </a:lnTo>
                  <a:close/>
                  <a:moveTo>
                    <a:pt x="1437" y="0"/>
                  </a:moveTo>
                  <a:cubicBezTo>
                    <a:pt x="1402" y="0"/>
                    <a:pt x="1367" y="14"/>
                    <a:pt x="1340" y="41"/>
                  </a:cubicBezTo>
                  <a:lnTo>
                    <a:pt x="52" y="1326"/>
                  </a:lnTo>
                  <a:cubicBezTo>
                    <a:pt x="0" y="1381"/>
                    <a:pt x="0" y="1469"/>
                    <a:pt x="52" y="1520"/>
                  </a:cubicBezTo>
                  <a:lnTo>
                    <a:pt x="636" y="2104"/>
                  </a:lnTo>
                  <a:cubicBezTo>
                    <a:pt x="662" y="2130"/>
                    <a:pt x="696" y="2143"/>
                    <a:pt x="732" y="2143"/>
                  </a:cubicBezTo>
                  <a:cubicBezTo>
                    <a:pt x="767" y="2143"/>
                    <a:pt x="803" y="2130"/>
                    <a:pt x="830" y="2104"/>
                  </a:cubicBezTo>
                  <a:lnTo>
                    <a:pt x="2115" y="816"/>
                  </a:lnTo>
                  <a:cubicBezTo>
                    <a:pt x="2170" y="761"/>
                    <a:pt x="2170" y="677"/>
                    <a:pt x="2115" y="623"/>
                  </a:cubicBezTo>
                  <a:lnTo>
                    <a:pt x="1533" y="41"/>
                  </a:lnTo>
                  <a:cubicBezTo>
                    <a:pt x="1506" y="14"/>
                    <a:pt x="1472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726155" y="168136"/>
              <a:ext cx="43290" cy="39446"/>
            </a:xfrm>
            <a:custGeom>
              <a:rect b="b" l="l" r="r" t="t"/>
              <a:pathLst>
                <a:path extrusionOk="0" h="1098" w="1205">
                  <a:moveTo>
                    <a:pt x="601" y="276"/>
                  </a:moveTo>
                  <a:cubicBezTo>
                    <a:pt x="671" y="276"/>
                    <a:pt x="741" y="302"/>
                    <a:pt x="796" y="355"/>
                  </a:cubicBezTo>
                  <a:cubicBezTo>
                    <a:pt x="901" y="464"/>
                    <a:pt x="901" y="637"/>
                    <a:pt x="796" y="746"/>
                  </a:cubicBezTo>
                  <a:cubicBezTo>
                    <a:pt x="741" y="799"/>
                    <a:pt x="671" y="825"/>
                    <a:pt x="601" y="825"/>
                  </a:cubicBezTo>
                  <a:cubicBezTo>
                    <a:pt x="531" y="825"/>
                    <a:pt x="461" y="799"/>
                    <a:pt x="409" y="746"/>
                  </a:cubicBezTo>
                  <a:cubicBezTo>
                    <a:pt x="299" y="637"/>
                    <a:pt x="299" y="464"/>
                    <a:pt x="409" y="355"/>
                  </a:cubicBezTo>
                  <a:cubicBezTo>
                    <a:pt x="461" y="302"/>
                    <a:pt x="531" y="276"/>
                    <a:pt x="601" y="276"/>
                  </a:cubicBezTo>
                  <a:close/>
                  <a:moveTo>
                    <a:pt x="601" y="1"/>
                  </a:moveTo>
                  <a:cubicBezTo>
                    <a:pt x="460" y="1"/>
                    <a:pt x="318" y="54"/>
                    <a:pt x="211" y="162"/>
                  </a:cubicBezTo>
                  <a:cubicBezTo>
                    <a:pt x="1" y="375"/>
                    <a:pt x="1" y="725"/>
                    <a:pt x="211" y="940"/>
                  </a:cubicBezTo>
                  <a:cubicBezTo>
                    <a:pt x="318" y="1045"/>
                    <a:pt x="460" y="1098"/>
                    <a:pt x="601" y="1098"/>
                  </a:cubicBezTo>
                  <a:cubicBezTo>
                    <a:pt x="742" y="1098"/>
                    <a:pt x="883" y="1045"/>
                    <a:pt x="989" y="940"/>
                  </a:cubicBezTo>
                  <a:cubicBezTo>
                    <a:pt x="1204" y="725"/>
                    <a:pt x="1204" y="375"/>
                    <a:pt x="989" y="162"/>
                  </a:cubicBezTo>
                  <a:cubicBezTo>
                    <a:pt x="883" y="54"/>
                    <a:pt x="742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0"/>
          <p:cNvPicPr preferRelativeResize="0"/>
          <p:nvPr/>
        </p:nvPicPr>
        <p:blipFill rotWithShape="1">
          <a:blip r:embed="rId3">
            <a:alphaModFix/>
          </a:blip>
          <a:srcRect b="-5333" l="-6420" r="-6420" t="-11108"/>
          <a:stretch/>
        </p:blipFill>
        <p:spPr>
          <a:xfrm>
            <a:off x="2047525" y="3200200"/>
            <a:ext cx="697500" cy="727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055325" y="1531950"/>
            <a:ext cx="2707500" cy="20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grpSp>
        <p:nvGrpSpPr>
          <p:cNvPr id="386" name="Google Shape;386;p31"/>
          <p:cNvGrpSpPr/>
          <p:nvPr/>
        </p:nvGrpSpPr>
        <p:grpSpPr>
          <a:xfrm>
            <a:off x="3386371" y="2953325"/>
            <a:ext cx="1916908" cy="1916908"/>
            <a:chOff x="6186996" y="2375625"/>
            <a:chExt cx="1916908" cy="1916908"/>
          </a:xfrm>
        </p:grpSpPr>
        <p:sp>
          <p:nvSpPr>
            <p:cNvPr id="387" name="Google Shape;387;p31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8" name="Google Shape;388;p31"/>
            <p:cNvCxnSpPr>
              <a:stCxn id="387" idx="0"/>
              <a:endCxn id="389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9" name="Google Shape;389;p31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" name="Google Shape;390;p31"/>
            <p:cNvCxnSpPr>
              <a:stCxn id="391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1" name="Google Shape;391;p31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2" name="Google Shape;392;p31"/>
            <p:cNvCxnSpPr>
              <a:stCxn id="387" idx="2"/>
              <a:endCxn id="393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" name="Google Shape;393;p31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4" name="Google Shape;394;p31"/>
            <p:cNvCxnSpPr>
              <a:stCxn id="395" idx="0"/>
              <a:endCxn id="387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31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6" name="Google Shape;396;p31"/>
            <p:cNvCxnSpPr>
              <a:endCxn id="397" idx="4"/>
            </p:cNvCxnSpPr>
            <p:nvPr/>
          </p:nvCxnSpPr>
          <p:spPr>
            <a:xfrm rot="10800000">
              <a:off x="6577478" y="2766192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Google Shape;397;p31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8" name="Google Shape;398;p31"/>
            <p:cNvCxnSpPr>
              <a:stCxn id="399" idx="0"/>
            </p:cNvCxnSpPr>
            <p:nvPr/>
          </p:nvCxnSpPr>
          <p:spPr>
            <a:xfrm rot="10800000">
              <a:off x="7566553" y="375526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9" name="Google Shape;399;p31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0" name="Google Shape;400;p31"/>
            <p:cNvCxnSpPr>
              <a:endCxn id="401" idx="4"/>
            </p:cNvCxnSpPr>
            <p:nvPr/>
          </p:nvCxnSpPr>
          <p:spPr>
            <a:xfrm flipH="1">
              <a:off x="6577563" y="3755351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1" name="Google Shape;401;p31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2" name="Google Shape;402;p31"/>
            <p:cNvCxnSpPr>
              <a:stCxn id="403" idx="0"/>
            </p:cNvCxnSpPr>
            <p:nvPr/>
          </p:nvCxnSpPr>
          <p:spPr>
            <a:xfrm flipH="1">
              <a:off x="7566637" y="2766276"/>
              <a:ext cx="146700" cy="146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3" name="Google Shape;403;p31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1"/>
          <p:cNvGrpSpPr/>
          <p:nvPr/>
        </p:nvGrpSpPr>
        <p:grpSpPr>
          <a:xfrm>
            <a:off x="8001627" y="451832"/>
            <a:ext cx="429149" cy="429149"/>
            <a:chOff x="7942477" y="2247857"/>
            <a:chExt cx="429149" cy="429149"/>
          </a:xfrm>
        </p:grpSpPr>
        <p:sp>
          <p:nvSpPr>
            <p:cNvPr id="408" name="Google Shape;408;p31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31"/>
            <p:cNvCxnSpPr>
              <a:stCxn id="408" idx="0"/>
              <a:endCxn id="410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0" name="Google Shape;410;p31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1" name="Google Shape;411;p31"/>
            <p:cNvCxnSpPr>
              <a:stCxn id="412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" name="Google Shape;412;p31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3" name="Google Shape;413;p31"/>
            <p:cNvCxnSpPr>
              <a:stCxn id="408" idx="2"/>
              <a:endCxn id="414" idx="4"/>
            </p:cNvCxnSpPr>
            <p:nvPr/>
          </p:nvCxnSpPr>
          <p:spPr>
            <a:xfrm flipH="1" rot="10800000">
              <a:off x="8251338" y="23353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4" name="Google Shape;414;p31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5" name="Google Shape;415;p31"/>
            <p:cNvCxnSpPr>
              <a:stCxn id="416" idx="0"/>
              <a:endCxn id="408" idx="6"/>
            </p:cNvCxnSpPr>
            <p:nvPr/>
          </p:nvCxnSpPr>
          <p:spPr>
            <a:xfrm flipH="1" rot="10800000">
              <a:off x="8029933" y="2556850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31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7" name="Google Shape;417;p31"/>
            <p:cNvCxnSpPr>
              <a:endCxn id="418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8" name="Google Shape;418;p31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9" name="Google Shape;419;p31"/>
            <p:cNvCxnSpPr>
              <a:stCxn id="420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0" name="Google Shape;420;p31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6" name="Google Shape;426;p31"/>
            <p:cNvCxnSpPr>
              <a:stCxn id="421" idx="4"/>
              <a:endCxn id="408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31"/>
            <p:cNvCxnSpPr>
              <a:stCxn id="422" idx="0"/>
              <a:endCxn id="408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8" name="Google Shape;428;p31"/>
          <p:cNvGrpSpPr/>
          <p:nvPr/>
        </p:nvGrpSpPr>
        <p:grpSpPr>
          <a:xfrm>
            <a:off x="5411002" y="1118799"/>
            <a:ext cx="3246962" cy="2905912"/>
            <a:chOff x="796901" y="2985725"/>
            <a:chExt cx="336689" cy="311649"/>
          </a:xfrm>
        </p:grpSpPr>
        <p:sp>
          <p:nvSpPr>
            <p:cNvPr id="429" name="Google Shape;429;p31"/>
            <p:cNvSpPr/>
            <p:nvPr/>
          </p:nvSpPr>
          <p:spPr>
            <a:xfrm>
              <a:off x="796901" y="2985725"/>
              <a:ext cx="336689" cy="311649"/>
            </a:xfrm>
            <a:custGeom>
              <a:rect b="b" l="l" r="r" t="t"/>
              <a:pathLst>
                <a:path extrusionOk="0" h="8675" w="9372">
                  <a:moveTo>
                    <a:pt x="8057" y="6213"/>
                  </a:moveTo>
                  <a:cubicBezTo>
                    <a:pt x="8223" y="6213"/>
                    <a:pt x="8372" y="6312"/>
                    <a:pt x="8438" y="6465"/>
                  </a:cubicBezTo>
                  <a:lnTo>
                    <a:pt x="9042" y="7869"/>
                  </a:lnTo>
                  <a:lnTo>
                    <a:pt x="307" y="7869"/>
                  </a:lnTo>
                  <a:lnTo>
                    <a:pt x="912" y="6465"/>
                  </a:lnTo>
                  <a:cubicBezTo>
                    <a:pt x="976" y="6312"/>
                    <a:pt x="1126" y="6213"/>
                    <a:pt x="1292" y="6213"/>
                  </a:cubicBezTo>
                  <a:close/>
                  <a:moveTo>
                    <a:pt x="3722" y="8138"/>
                  </a:moveTo>
                  <a:lnTo>
                    <a:pt x="3722" y="8406"/>
                  </a:lnTo>
                  <a:lnTo>
                    <a:pt x="691" y="8406"/>
                  </a:lnTo>
                  <a:cubicBezTo>
                    <a:pt x="511" y="8406"/>
                    <a:pt x="357" y="8294"/>
                    <a:pt x="303" y="8138"/>
                  </a:cubicBezTo>
                  <a:close/>
                  <a:moveTo>
                    <a:pt x="5358" y="8138"/>
                  </a:moveTo>
                  <a:lnTo>
                    <a:pt x="5358" y="8406"/>
                  </a:lnTo>
                  <a:lnTo>
                    <a:pt x="3992" y="8406"/>
                  </a:lnTo>
                  <a:lnTo>
                    <a:pt x="3992" y="8138"/>
                  </a:lnTo>
                  <a:close/>
                  <a:moveTo>
                    <a:pt x="9045" y="8138"/>
                  </a:moveTo>
                  <a:cubicBezTo>
                    <a:pt x="8992" y="8294"/>
                    <a:pt x="8838" y="8406"/>
                    <a:pt x="8658" y="8406"/>
                  </a:cubicBezTo>
                  <a:lnTo>
                    <a:pt x="5626" y="8406"/>
                  </a:lnTo>
                  <a:lnTo>
                    <a:pt x="5626" y="8138"/>
                  </a:lnTo>
                  <a:close/>
                  <a:moveTo>
                    <a:pt x="966" y="0"/>
                  </a:moveTo>
                  <a:cubicBezTo>
                    <a:pt x="887" y="0"/>
                    <a:pt x="823" y="61"/>
                    <a:pt x="823" y="140"/>
                  </a:cubicBezTo>
                  <a:lnTo>
                    <a:pt x="823" y="2886"/>
                  </a:lnTo>
                  <a:cubicBezTo>
                    <a:pt x="823" y="2893"/>
                    <a:pt x="826" y="2900"/>
                    <a:pt x="830" y="2906"/>
                  </a:cubicBezTo>
                  <a:cubicBezTo>
                    <a:pt x="872" y="2950"/>
                    <a:pt x="916" y="2968"/>
                    <a:pt x="957" y="2968"/>
                  </a:cubicBezTo>
                  <a:cubicBezTo>
                    <a:pt x="1031" y="2968"/>
                    <a:pt x="1091" y="2906"/>
                    <a:pt x="1091" y="2832"/>
                  </a:cubicBezTo>
                  <a:lnTo>
                    <a:pt x="1091" y="677"/>
                  </a:lnTo>
                  <a:cubicBezTo>
                    <a:pt x="1091" y="452"/>
                    <a:pt x="1275" y="265"/>
                    <a:pt x="1503" y="265"/>
                  </a:cubicBezTo>
                  <a:lnTo>
                    <a:pt x="7846" y="265"/>
                  </a:lnTo>
                  <a:cubicBezTo>
                    <a:pt x="8074" y="265"/>
                    <a:pt x="8257" y="452"/>
                    <a:pt x="8257" y="677"/>
                  </a:cubicBezTo>
                  <a:lnTo>
                    <a:pt x="8257" y="5534"/>
                  </a:lnTo>
                  <a:cubicBezTo>
                    <a:pt x="8257" y="5761"/>
                    <a:pt x="8074" y="5945"/>
                    <a:pt x="7846" y="5945"/>
                  </a:cubicBezTo>
                  <a:lnTo>
                    <a:pt x="1234" y="5945"/>
                  </a:lnTo>
                  <a:cubicBezTo>
                    <a:pt x="1157" y="5945"/>
                    <a:pt x="1091" y="5881"/>
                    <a:pt x="1091" y="5802"/>
                  </a:cubicBezTo>
                  <a:lnTo>
                    <a:pt x="1091" y="3342"/>
                  </a:lnTo>
                  <a:cubicBezTo>
                    <a:pt x="1091" y="3328"/>
                    <a:pt x="1085" y="3314"/>
                    <a:pt x="1075" y="3304"/>
                  </a:cubicBezTo>
                  <a:cubicBezTo>
                    <a:pt x="1035" y="3265"/>
                    <a:pt x="994" y="3248"/>
                    <a:pt x="955" y="3248"/>
                  </a:cubicBezTo>
                  <a:cubicBezTo>
                    <a:pt x="882" y="3248"/>
                    <a:pt x="823" y="3310"/>
                    <a:pt x="823" y="3386"/>
                  </a:cubicBezTo>
                  <a:lnTo>
                    <a:pt x="823" y="5524"/>
                  </a:lnTo>
                  <a:cubicBezTo>
                    <a:pt x="823" y="5711"/>
                    <a:pt x="898" y="5881"/>
                    <a:pt x="1020" y="6006"/>
                  </a:cubicBezTo>
                  <a:cubicBezTo>
                    <a:pt x="878" y="6075"/>
                    <a:pt x="759" y="6197"/>
                    <a:pt x="691" y="6350"/>
                  </a:cubicBezTo>
                  <a:lnTo>
                    <a:pt x="10" y="7937"/>
                  </a:lnTo>
                  <a:cubicBezTo>
                    <a:pt x="4" y="7954"/>
                    <a:pt x="1" y="7971"/>
                    <a:pt x="1" y="7992"/>
                  </a:cubicBezTo>
                  <a:cubicBezTo>
                    <a:pt x="1" y="8369"/>
                    <a:pt x="307" y="8675"/>
                    <a:pt x="688" y="8675"/>
                  </a:cubicBezTo>
                  <a:lnTo>
                    <a:pt x="8686" y="8675"/>
                  </a:lnTo>
                  <a:cubicBezTo>
                    <a:pt x="9066" y="8675"/>
                    <a:pt x="9372" y="8369"/>
                    <a:pt x="9372" y="7992"/>
                  </a:cubicBezTo>
                  <a:cubicBezTo>
                    <a:pt x="9372" y="7971"/>
                    <a:pt x="9368" y="7954"/>
                    <a:pt x="9362" y="7937"/>
                  </a:cubicBezTo>
                  <a:lnTo>
                    <a:pt x="8682" y="6350"/>
                  </a:lnTo>
                  <a:cubicBezTo>
                    <a:pt x="8614" y="6197"/>
                    <a:pt x="8495" y="6075"/>
                    <a:pt x="8352" y="6006"/>
                  </a:cubicBezTo>
                  <a:cubicBezTo>
                    <a:pt x="8474" y="5881"/>
                    <a:pt x="8549" y="5711"/>
                    <a:pt x="8549" y="5524"/>
                  </a:cubicBezTo>
                  <a:lnTo>
                    <a:pt x="8549" y="683"/>
                  </a:lnTo>
                  <a:cubicBezTo>
                    <a:pt x="8549" y="306"/>
                    <a:pt x="8243" y="0"/>
                    <a:pt x="7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9486" y="3218597"/>
              <a:ext cx="270910" cy="29818"/>
            </a:xfrm>
            <a:custGeom>
              <a:rect b="b" l="l" r="r" t="t"/>
              <a:pathLst>
                <a:path extrusionOk="0" h="830" w="7541">
                  <a:moveTo>
                    <a:pt x="7034" y="293"/>
                  </a:moveTo>
                  <a:lnTo>
                    <a:pt x="7153" y="561"/>
                  </a:lnTo>
                  <a:lnTo>
                    <a:pt x="382" y="561"/>
                  </a:lnTo>
                  <a:lnTo>
                    <a:pt x="501" y="293"/>
                  </a:lnTo>
                  <a:close/>
                  <a:moveTo>
                    <a:pt x="382" y="1"/>
                  </a:moveTo>
                  <a:cubicBezTo>
                    <a:pt x="327" y="1"/>
                    <a:pt x="280" y="31"/>
                    <a:pt x="256" y="82"/>
                  </a:cubicBezTo>
                  <a:lnTo>
                    <a:pt x="21" y="636"/>
                  </a:lnTo>
                  <a:cubicBezTo>
                    <a:pt x="1" y="677"/>
                    <a:pt x="8" y="727"/>
                    <a:pt x="32" y="765"/>
                  </a:cubicBezTo>
                  <a:cubicBezTo>
                    <a:pt x="59" y="806"/>
                    <a:pt x="100" y="829"/>
                    <a:pt x="148" y="829"/>
                  </a:cubicBezTo>
                  <a:lnTo>
                    <a:pt x="7384" y="829"/>
                  </a:lnTo>
                  <a:cubicBezTo>
                    <a:pt x="7412" y="829"/>
                    <a:pt x="7435" y="823"/>
                    <a:pt x="7456" y="809"/>
                  </a:cubicBezTo>
                  <a:cubicBezTo>
                    <a:pt x="7520" y="772"/>
                    <a:pt x="7540" y="697"/>
                    <a:pt x="7514" y="636"/>
                  </a:cubicBezTo>
                  <a:lnTo>
                    <a:pt x="7275" y="82"/>
                  </a:lnTo>
                  <a:cubicBezTo>
                    <a:pt x="7255" y="31"/>
                    <a:pt x="7208" y="1"/>
                    <a:pt x="7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935288" y="3067780"/>
              <a:ext cx="59097" cy="59133"/>
            </a:xfrm>
            <a:custGeom>
              <a:rect b="b" l="l" r="r" t="t"/>
              <a:pathLst>
                <a:path extrusionOk="0" h="1646" w="1645">
                  <a:moveTo>
                    <a:pt x="822" y="272"/>
                  </a:moveTo>
                  <a:cubicBezTo>
                    <a:pt x="1125" y="272"/>
                    <a:pt x="1370" y="520"/>
                    <a:pt x="1370" y="823"/>
                  </a:cubicBezTo>
                  <a:cubicBezTo>
                    <a:pt x="1370" y="1125"/>
                    <a:pt x="1125" y="1370"/>
                    <a:pt x="822" y="1370"/>
                  </a:cubicBezTo>
                  <a:cubicBezTo>
                    <a:pt x="520" y="1370"/>
                    <a:pt x="275" y="1125"/>
                    <a:pt x="275" y="823"/>
                  </a:cubicBezTo>
                  <a:cubicBezTo>
                    <a:pt x="275" y="520"/>
                    <a:pt x="520" y="272"/>
                    <a:pt x="822" y="272"/>
                  </a:cubicBezTo>
                  <a:close/>
                  <a:moveTo>
                    <a:pt x="822" y="0"/>
                  </a:moveTo>
                  <a:cubicBezTo>
                    <a:pt x="370" y="0"/>
                    <a:pt x="0" y="368"/>
                    <a:pt x="0" y="823"/>
                  </a:cubicBezTo>
                  <a:cubicBezTo>
                    <a:pt x="0" y="1275"/>
                    <a:pt x="370" y="1645"/>
                    <a:pt x="822" y="1645"/>
                  </a:cubicBezTo>
                  <a:cubicBezTo>
                    <a:pt x="1274" y="1645"/>
                    <a:pt x="1645" y="1275"/>
                    <a:pt x="1645" y="823"/>
                  </a:cubicBezTo>
                  <a:cubicBezTo>
                    <a:pt x="1645" y="368"/>
                    <a:pt x="1274" y="0"/>
                    <a:pt x="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78597" y="3005736"/>
              <a:ext cx="172476" cy="183936"/>
            </a:xfrm>
            <a:custGeom>
              <a:rect b="b" l="l" r="r" t="t"/>
              <a:pathLst>
                <a:path extrusionOk="0" h="5120" w="4801">
                  <a:moveTo>
                    <a:pt x="2590" y="269"/>
                  </a:moveTo>
                  <a:cubicBezTo>
                    <a:pt x="2675" y="269"/>
                    <a:pt x="2744" y="335"/>
                    <a:pt x="2744" y="422"/>
                  </a:cubicBezTo>
                  <a:cubicBezTo>
                    <a:pt x="2744" y="446"/>
                    <a:pt x="2737" y="473"/>
                    <a:pt x="2727" y="493"/>
                  </a:cubicBezTo>
                  <a:lnTo>
                    <a:pt x="2554" y="843"/>
                  </a:lnTo>
                  <a:cubicBezTo>
                    <a:pt x="2543" y="860"/>
                    <a:pt x="2537" y="881"/>
                    <a:pt x="2523" y="904"/>
                  </a:cubicBezTo>
                  <a:lnTo>
                    <a:pt x="2523" y="1346"/>
                  </a:lnTo>
                  <a:cubicBezTo>
                    <a:pt x="2537" y="1411"/>
                    <a:pt x="2581" y="1466"/>
                    <a:pt x="2645" y="1479"/>
                  </a:cubicBezTo>
                  <a:cubicBezTo>
                    <a:pt x="2860" y="1530"/>
                    <a:pt x="3053" y="1639"/>
                    <a:pt x="3202" y="1802"/>
                  </a:cubicBezTo>
                  <a:cubicBezTo>
                    <a:pt x="3230" y="1832"/>
                    <a:pt x="3268" y="1847"/>
                    <a:pt x="3306" y="1847"/>
                  </a:cubicBezTo>
                  <a:cubicBezTo>
                    <a:pt x="3329" y="1847"/>
                    <a:pt x="3352" y="1841"/>
                    <a:pt x="3373" y="1829"/>
                  </a:cubicBezTo>
                  <a:lnTo>
                    <a:pt x="3757" y="1608"/>
                  </a:lnTo>
                  <a:cubicBezTo>
                    <a:pt x="3773" y="1598"/>
                    <a:pt x="3790" y="1581"/>
                    <a:pt x="3801" y="1564"/>
                  </a:cubicBezTo>
                  <a:lnTo>
                    <a:pt x="4018" y="1238"/>
                  </a:lnTo>
                  <a:cubicBezTo>
                    <a:pt x="4032" y="1218"/>
                    <a:pt x="4049" y="1200"/>
                    <a:pt x="4069" y="1190"/>
                  </a:cubicBezTo>
                  <a:cubicBezTo>
                    <a:pt x="4094" y="1175"/>
                    <a:pt x="4121" y="1168"/>
                    <a:pt x="4148" y="1168"/>
                  </a:cubicBezTo>
                  <a:cubicBezTo>
                    <a:pt x="4163" y="1168"/>
                    <a:pt x="4177" y="1170"/>
                    <a:pt x="4192" y="1174"/>
                  </a:cubicBezTo>
                  <a:cubicBezTo>
                    <a:pt x="4233" y="1183"/>
                    <a:pt x="4267" y="1210"/>
                    <a:pt x="4287" y="1248"/>
                  </a:cubicBezTo>
                  <a:lnTo>
                    <a:pt x="4471" y="1564"/>
                  </a:lnTo>
                  <a:cubicBezTo>
                    <a:pt x="4491" y="1602"/>
                    <a:pt x="4498" y="1646"/>
                    <a:pt x="4487" y="1687"/>
                  </a:cubicBezTo>
                  <a:cubicBezTo>
                    <a:pt x="4477" y="1727"/>
                    <a:pt x="4450" y="1761"/>
                    <a:pt x="4413" y="1781"/>
                  </a:cubicBezTo>
                  <a:cubicBezTo>
                    <a:pt x="4393" y="1795"/>
                    <a:pt x="4369" y="1802"/>
                    <a:pt x="4344" y="1802"/>
                  </a:cubicBezTo>
                  <a:lnTo>
                    <a:pt x="3954" y="1826"/>
                  </a:lnTo>
                  <a:cubicBezTo>
                    <a:pt x="3933" y="1829"/>
                    <a:pt x="3913" y="1836"/>
                    <a:pt x="3892" y="1847"/>
                  </a:cubicBezTo>
                  <a:lnTo>
                    <a:pt x="3512" y="2067"/>
                  </a:lnTo>
                  <a:cubicBezTo>
                    <a:pt x="3454" y="2098"/>
                    <a:pt x="3431" y="2162"/>
                    <a:pt x="3447" y="2223"/>
                  </a:cubicBezTo>
                  <a:cubicBezTo>
                    <a:pt x="3481" y="2329"/>
                    <a:pt x="3498" y="2438"/>
                    <a:pt x="3498" y="2550"/>
                  </a:cubicBezTo>
                  <a:cubicBezTo>
                    <a:pt x="3498" y="2658"/>
                    <a:pt x="3481" y="2768"/>
                    <a:pt x="3447" y="2873"/>
                  </a:cubicBezTo>
                  <a:cubicBezTo>
                    <a:pt x="3431" y="2934"/>
                    <a:pt x="3454" y="2998"/>
                    <a:pt x="3512" y="3033"/>
                  </a:cubicBezTo>
                  <a:lnTo>
                    <a:pt x="3892" y="3254"/>
                  </a:lnTo>
                  <a:cubicBezTo>
                    <a:pt x="3913" y="3264"/>
                    <a:pt x="3933" y="3270"/>
                    <a:pt x="3954" y="3270"/>
                  </a:cubicBezTo>
                  <a:lnTo>
                    <a:pt x="4344" y="3295"/>
                  </a:lnTo>
                  <a:cubicBezTo>
                    <a:pt x="4369" y="3295"/>
                    <a:pt x="4393" y="3304"/>
                    <a:pt x="4413" y="3315"/>
                  </a:cubicBezTo>
                  <a:cubicBezTo>
                    <a:pt x="4450" y="3335"/>
                    <a:pt x="4477" y="3369"/>
                    <a:pt x="4487" y="3410"/>
                  </a:cubicBezTo>
                  <a:cubicBezTo>
                    <a:pt x="4498" y="3454"/>
                    <a:pt x="4491" y="3494"/>
                    <a:pt x="4471" y="3532"/>
                  </a:cubicBezTo>
                  <a:lnTo>
                    <a:pt x="4287" y="3852"/>
                  </a:lnTo>
                  <a:cubicBezTo>
                    <a:pt x="4267" y="3889"/>
                    <a:pt x="4233" y="3913"/>
                    <a:pt x="4192" y="3923"/>
                  </a:cubicBezTo>
                  <a:cubicBezTo>
                    <a:pt x="4177" y="3928"/>
                    <a:pt x="4162" y="3930"/>
                    <a:pt x="4147" y="3930"/>
                  </a:cubicBezTo>
                  <a:cubicBezTo>
                    <a:pt x="4120" y="3930"/>
                    <a:pt x="4093" y="3923"/>
                    <a:pt x="4069" y="3910"/>
                  </a:cubicBezTo>
                  <a:cubicBezTo>
                    <a:pt x="4049" y="3896"/>
                    <a:pt x="4032" y="3879"/>
                    <a:pt x="4018" y="3858"/>
                  </a:cubicBezTo>
                  <a:lnTo>
                    <a:pt x="3801" y="3532"/>
                  </a:lnTo>
                  <a:cubicBezTo>
                    <a:pt x="3790" y="3515"/>
                    <a:pt x="3773" y="3502"/>
                    <a:pt x="3757" y="3491"/>
                  </a:cubicBezTo>
                  <a:lnTo>
                    <a:pt x="3373" y="3270"/>
                  </a:lnTo>
                  <a:cubicBezTo>
                    <a:pt x="3351" y="3257"/>
                    <a:pt x="3327" y="3250"/>
                    <a:pt x="3303" y="3250"/>
                  </a:cubicBezTo>
                  <a:cubicBezTo>
                    <a:pt x="3266" y="3250"/>
                    <a:pt x="3229" y="3266"/>
                    <a:pt x="3202" y="3295"/>
                  </a:cubicBezTo>
                  <a:cubicBezTo>
                    <a:pt x="3053" y="3458"/>
                    <a:pt x="2860" y="3570"/>
                    <a:pt x="2645" y="3617"/>
                  </a:cubicBezTo>
                  <a:cubicBezTo>
                    <a:pt x="2581" y="3631"/>
                    <a:pt x="2537" y="3689"/>
                    <a:pt x="2523" y="3753"/>
                  </a:cubicBezTo>
                  <a:lnTo>
                    <a:pt x="2523" y="4195"/>
                  </a:lnTo>
                  <a:cubicBezTo>
                    <a:pt x="2537" y="4216"/>
                    <a:pt x="2543" y="4236"/>
                    <a:pt x="2554" y="4256"/>
                  </a:cubicBezTo>
                  <a:lnTo>
                    <a:pt x="2727" y="4603"/>
                  </a:lnTo>
                  <a:cubicBezTo>
                    <a:pt x="2737" y="4627"/>
                    <a:pt x="2744" y="4650"/>
                    <a:pt x="2744" y="4674"/>
                  </a:cubicBezTo>
                  <a:cubicBezTo>
                    <a:pt x="2744" y="4763"/>
                    <a:pt x="2672" y="4834"/>
                    <a:pt x="2584" y="4851"/>
                  </a:cubicBezTo>
                  <a:lnTo>
                    <a:pt x="2217" y="4851"/>
                  </a:lnTo>
                  <a:cubicBezTo>
                    <a:pt x="2129" y="4834"/>
                    <a:pt x="2057" y="4763"/>
                    <a:pt x="2057" y="4674"/>
                  </a:cubicBezTo>
                  <a:cubicBezTo>
                    <a:pt x="2057" y="4650"/>
                    <a:pt x="2064" y="4627"/>
                    <a:pt x="2074" y="4603"/>
                  </a:cubicBezTo>
                  <a:lnTo>
                    <a:pt x="2248" y="4256"/>
                  </a:lnTo>
                  <a:cubicBezTo>
                    <a:pt x="2258" y="4236"/>
                    <a:pt x="2264" y="4216"/>
                    <a:pt x="2254" y="4195"/>
                  </a:cubicBezTo>
                  <a:lnTo>
                    <a:pt x="2254" y="3753"/>
                  </a:lnTo>
                  <a:cubicBezTo>
                    <a:pt x="2264" y="3689"/>
                    <a:pt x="2220" y="3631"/>
                    <a:pt x="2156" y="3617"/>
                  </a:cubicBezTo>
                  <a:cubicBezTo>
                    <a:pt x="1942" y="3570"/>
                    <a:pt x="1748" y="3458"/>
                    <a:pt x="1595" y="3295"/>
                  </a:cubicBezTo>
                  <a:cubicBezTo>
                    <a:pt x="1571" y="3267"/>
                    <a:pt x="1534" y="3250"/>
                    <a:pt x="1496" y="3250"/>
                  </a:cubicBezTo>
                  <a:cubicBezTo>
                    <a:pt x="1473" y="3250"/>
                    <a:pt x="1448" y="3257"/>
                    <a:pt x="1428" y="3270"/>
                  </a:cubicBezTo>
                  <a:lnTo>
                    <a:pt x="1045" y="3491"/>
                  </a:lnTo>
                  <a:cubicBezTo>
                    <a:pt x="1027" y="3502"/>
                    <a:pt x="1010" y="3515"/>
                    <a:pt x="996" y="3532"/>
                  </a:cubicBezTo>
                  <a:lnTo>
                    <a:pt x="783" y="3858"/>
                  </a:lnTo>
                  <a:cubicBezTo>
                    <a:pt x="769" y="3879"/>
                    <a:pt x="752" y="3896"/>
                    <a:pt x="731" y="3910"/>
                  </a:cubicBezTo>
                  <a:cubicBezTo>
                    <a:pt x="707" y="3923"/>
                    <a:pt x="681" y="3930"/>
                    <a:pt x="654" y="3930"/>
                  </a:cubicBezTo>
                  <a:cubicBezTo>
                    <a:pt x="639" y="3930"/>
                    <a:pt x="624" y="3928"/>
                    <a:pt x="609" y="3923"/>
                  </a:cubicBezTo>
                  <a:cubicBezTo>
                    <a:pt x="568" y="3913"/>
                    <a:pt x="535" y="3889"/>
                    <a:pt x="514" y="3852"/>
                  </a:cubicBezTo>
                  <a:lnTo>
                    <a:pt x="331" y="3532"/>
                  </a:lnTo>
                  <a:cubicBezTo>
                    <a:pt x="310" y="3494"/>
                    <a:pt x="303" y="3454"/>
                    <a:pt x="314" y="3410"/>
                  </a:cubicBezTo>
                  <a:cubicBezTo>
                    <a:pt x="323" y="3369"/>
                    <a:pt x="351" y="3335"/>
                    <a:pt x="388" y="3315"/>
                  </a:cubicBezTo>
                  <a:cubicBezTo>
                    <a:pt x="408" y="3304"/>
                    <a:pt x="433" y="3295"/>
                    <a:pt x="456" y="3295"/>
                  </a:cubicBezTo>
                  <a:lnTo>
                    <a:pt x="847" y="3270"/>
                  </a:lnTo>
                  <a:cubicBezTo>
                    <a:pt x="867" y="3270"/>
                    <a:pt x="888" y="3264"/>
                    <a:pt x="908" y="3254"/>
                  </a:cubicBezTo>
                  <a:lnTo>
                    <a:pt x="1289" y="3033"/>
                  </a:lnTo>
                  <a:cubicBezTo>
                    <a:pt x="1346" y="2998"/>
                    <a:pt x="1371" y="2934"/>
                    <a:pt x="1354" y="2873"/>
                  </a:cubicBezTo>
                  <a:cubicBezTo>
                    <a:pt x="1319" y="2768"/>
                    <a:pt x="1302" y="2658"/>
                    <a:pt x="1302" y="2550"/>
                  </a:cubicBezTo>
                  <a:cubicBezTo>
                    <a:pt x="1302" y="2438"/>
                    <a:pt x="1319" y="2329"/>
                    <a:pt x="1354" y="2223"/>
                  </a:cubicBezTo>
                  <a:cubicBezTo>
                    <a:pt x="1371" y="2162"/>
                    <a:pt x="1346" y="2098"/>
                    <a:pt x="1289" y="2067"/>
                  </a:cubicBezTo>
                  <a:lnTo>
                    <a:pt x="908" y="1847"/>
                  </a:lnTo>
                  <a:cubicBezTo>
                    <a:pt x="888" y="1836"/>
                    <a:pt x="867" y="1829"/>
                    <a:pt x="847" y="1826"/>
                  </a:cubicBezTo>
                  <a:lnTo>
                    <a:pt x="456" y="1802"/>
                  </a:lnTo>
                  <a:cubicBezTo>
                    <a:pt x="433" y="1802"/>
                    <a:pt x="408" y="1795"/>
                    <a:pt x="388" y="1781"/>
                  </a:cubicBezTo>
                  <a:cubicBezTo>
                    <a:pt x="351" y="1761"/>
                    <a:pt x="323" y="1727"/>
                    <a:pt x="314" y="1687"/>
                  </a:cubicBezTo>
                  <a:cubicBezTo>
                    <a:pt x="303" y="1646"/>
                    <a:pt x="310" y="1602"/>
                    <a:pt x="331" y="1564"/>
                  </a:cubicBezTo>
                  <a:lnTo>
                    <a:pt x="514" y="1248"/>
                  </a:lnTo>
                  <a:cubicBezTo>
                    <a:pt x="535" y="1210"/>
                    <a:pt x="568" y="1183"/>
                    <a:pt x="609" y="1174"/>
                  </a:cubicBezTo>
                  <a:cubicBezTo>
                    <a:pt x="623" y="1170"/>
                    <a:pt x="638" y="1168"/>
                    <a:pt x="653" y="1168"/>
                  </a:cubicBezTo>
                  <a:cubicBezTo>
                    <a:pt x="680" y="1168"/>
                    <a:pt x="707" y="1175"/>
                    <a:pt x="731" y="1190"/>
                  </a:cubicBezTo>
                  <a:cubicBezTo>
                    <a:pt x="752" y="1200"/>
                    <a:pt x="769" y="1218"/>
                    <a:pt x="783" y="1238"/>
                  </a:cubicBezTo>
                  <a:lnTo>
                    <a:pt x="1000" y="1564"/>
                  </a:lnTo>
                  <a:cubicBezTo>
                    <a:pt x="1010" y="1581"/>
                    <a:pt x="1027" y="1598"/>
                    <a:pt x="1045" y="1608"/>
                  </a:cubicBezTo>
                  <a:lnTo>
                    <a:pt x="1428" y="1829"/>
                  </a:lnTo>
                  <a:cubicBezTo>
                    <a:pt x="1449" y="1841"/>
                    <a:pt x="1472" y="1847"/>
                    <a:pt x="1495" y="1847"/>
                  </a:cubicBezTo>
                  <a:cubicBezTo>
                    <a:pt x="1533" y="1847"/>
                    <a:pt x="1570" y="1832"/>
                    <a:pt x="1595" y="1802"/>
                  </a:cubicBezTo>
                  <a:cubicBezTo>
                    <a:pt x="1748" y="1639"/>
                    <a:pt x="1942" y="1530"/>
                    <a:pt x="2156" y="1479"/>
                  </a:cubicBezTo>
                  <a:cubicBezTo>
                    <a:pt x="2220" y="1466"/>
                    <a:pt x="2264" y="1411"/>
                    <a:pt x="2254" y="1346"/>
                  </a:cubicBezTo>
                  <a:lnTo>
                    <a:pt x="2254" y="904"/>
                  </a:lnTo>
                  <a:cubicBezTo>
                    <a:pt x="2264" y="881"/>
                    <a:pt x="2258" y="860"/>
                    <a:pt x="2248" y="843"/>
                  </a:cubicBezTo>
                  <a:lnTo>
                    <a:pt x="2074" y="493"/>
                  </a:lnTo>
                  <a:cubicBezTo>
                    <a:pt x="2064" y="473"/>
                    <a:pt x="2057" y="446"/>
                    <a:pt x="2057" y="422"/>
                  </a:cubicBezTo>
                  <a:cubicBezTo>
                    <a:pt x="2057" y="335"/>
                    <a:pt x="2125" y="269"/>
                    <a:pt x="2211" y="269"/>
                  </a:cubicBezTo>
                  <a:cubicBezTo>
                    <a:pt x="2213" y="269"/>
                    <a:pt x="2215" y="269"/>
                    <a:pt x="2217" y="269"/>
                  </a:cubicBezTo>
                  <a:lnTo>
                    <a:pt x="2584" y="269"/>
                  </a:lnTo>
                  <a:cubicBezTo>
                    <a:pt x="2586" y="269"/>
                    <a:pt x="2588" y="269"/>
                    <a:pt x="2590" y="269"/>
                  </a:cubicBezTo>
                  <a:close/>
                  <a:moveTo>
                    <a:pt x="2214" y="0"/>
                  </a:moveTo>
                  <a:cubicBezTo>
                    <a:pt x="1945" y="0"/>
                    <a:pt x="1734" y="245"/>
                    <a:pt x="1789" y="521"/>
                  </a:cubicBezTo>
                  <a:cubicBezTo>
                    <a:pt x="1795" y="562"/>
                    <a:pt x="1809" y="598"/>
                    <a:pt x="1826" y="633"/>
                  </a:cubicBezTo>
                  <a:lnTo>
                    <a:pt x="1986" y="949"/>
                  </a:lnTo>
                  <a:lnTo>
                    <a:pt x="1986" y="1255"/>
                  </a:lnTo>
                  <a:cubicBezTo>
                    <a:pt x="1792" y="1312"/>
                    <a:pt x="1616" y="1414"/>
                    <a:pt x="1465" y="1550"/>
                  </a:cubicBezTo>
                  <a:lnTo>
                    <a:pt x="1200" y="1398"/>
                  </a:lnTo>
                  <a:lnTo>
                    <a:pt x="1004" y="1098"/>
                  </a:lnTo>
                  <a:cubicBezTo>
                    <a:pt x="966" y="1044"/>
                    <a:pt x="915" y="996"/>
                    <a:pt x="857" y="962"/>
                  </a:cubicBezTo>
                  <a:cubicBezTo>
                    <a:pt x="790" y="924"/>
                    <a:pt x="717" y="906"/>
                    <a:pt x="642" y="906"/>
                  </a:cubicBezTo>
                  <a:cubicBezTo>
                    <a:pt x="603" y="906"/>
                    <a:pt x="563" y="911"/>
                    <a:pt x="524" y="921"/>
                  </a:cubicBezTo>
                  <a:cubicBezTo>
                    <a:pt x="412" y="949"/>
                    <a:pt x="320" y="1023"/>
                    <a:pt x="259" y="1122"/>
                  </a:cubicBezTo>
                  <a:lnTo>
                    <a:pt x="75" y="1442"/>
                  </a:lnTo>
                  <a:cubicBezTo>
                    <a:pt x="17" y="1541"/>
                    <a:pt x="0" y="1659"/>
                    <a:pt x="31" y="1768"/>
                  </a:cubicBezTo>
                  <a:cubicBezTo>
                    <a:pt x="69" y="1908"/>
                    <a:pt x="171" y="2016"/>
                    <a:pt x="310" y="2067"/>
                  </a:cubicBezTo>
                  <a:cubicBezTo>
                    <a:pt x="351" y="2081"/>
                    <a:pt x="392" y="2087"/>
                    <a:pt x="433" y="2091"/>
                  </a:cubicBezTo>
                  <a:lnTo>
                    <a:pt x="786" y="2112"/>
                  </a:lnTo>
                  <a:lnTo>
                    <a:pt x="1051" y="2264"/>
                  </a:lnTo>
                  <a:cubicBezTo>
                    <a:pt x="1031" y="2360"/>
                    <a:pt x="1020" y="2462"/>
                    <a:pt x="1020" y="2560"/>
                  </a:cubicBezTo>
                  <a:cubicBezTo>
                    <a:pt x="1020" y="2662"/>
                    <a:pt x="1031" y="2760"/>
                    <a:pt x="1051" y="2859"/>
                  </a:cubicBezTo>
                  <a:lnTo>
                    <a:pt x="786" y="3012"/>
                  </a:lnTo>
                  <a:lnTo>
                    <a:pt x="425" y="3033"/>
                  </a:lnTo>
                  <a:cubicBezTo>
                    <a:pt x="358" y="3036"/>
                    <a:pt x="293" y="3056"/>
                    <a:pt x="235" y="3091"/>
                  </a:cubicBezTo>
                  <a:cubicBezTo>
                    <a:pt x="133" y="3148"/>
                    <a:pt x="61" y="3240"/>
                    <a:pt x="31" y="3352"/>
                  </a:cubicBezTo>
                  <a:cubicBezTo>
                    <a:pt x="0" y="3464"/>
                    <a:pt x="17" y="3580"/>
                    <a:pt x="75" y="3682"/>
                  </a:cubicBezTo>
                  <a:lnTo>
                    <a:pt x="259" y="4001"/>
                  </a:lnTo>
                  <a:cubicBezTo>
                    <a:pt x="320" y="4100"/>
                    <a:pt x="412" y="4172"/>
                    <a:pt x="524" y="4202"/>
                  </a:cubicBezTo>
                  <a:cubicBezTo>
                    <a:pt x="561" y="4212"/>
                    <a:pt x="599" y="4217"/>
                    <a:pt x="637" y="4217"/>
                  </a:cubicBezTo>
                  <a:cubicBezTo>
                    <a:pt x="713" y="4217"/>
                    <a:pt x="789" y="4197"/>
                    <a:pt x="857" y="4158"/>
                  </a:cubicBezTo>
                  <a:cubicBezTo>
                    <a:pt x="915" y="4123"/>
                    <a:pt x="966" y="4079"/>
                    <a:pt x="1004" y="4021"/>
                  </a:cubicBezTo>
                  <a:lnTo>
                    <a:pt x="1200" y="3723"/>
                  </a:lnTo>
                  <a:lnTo>
                    <a:pt x="1465" y="3570"/>
                  </a:lnTo>
                  <a:cubicBezTo>
                    <a:pt x="1616" y="3709"/>
                    <a:pt x="1792" y="3808"/>
                    <a:pt x="1986" y="3869"/>
                  </a:cubicBezTo>
                  <a:lnTo>
                    <a:pt x="1986" y="4175"/>
                  </a:lnTo>
                  <a:lnTo>
                    <a:pt x="1826" y="4491"/>
                  </a:lnTo>
                  <a:cubicBezTo>
                    <a:pt x="1809" y="4525"/>
                    <a:pt x="1795" y="4562"/>
                    <a:pt x="1789" y="4603"/>
                  </a:cubicBezTo>
                  <a:cubicBezTo>
                    <a:pt x="1734" y="4878"/>
                    <a:pt x="1945" y="5120"/>
                    <a:pt x="2214" y="5120"/>
                  </a:cubicBezTo>
                  <a:lnTo>
                    <a:pt x="2584" y="5120"/>
                  </a:lnTo>
                  <a:cubicBezTo>
                    <a:pt x="2856" y="5120"/>
                    <a:pt x="3067" y="4878"/>
                    <a:pt x="3012" y="4600"/>
                  </a:cubicBezTo>
                  <a:cubicBezTo>
                    <a:pt x="3006" y="4562"/>
                    <a:pt x="2992" y="4525"/>
                    <a:pt x="2975" y="4487"/>
                  </a:cubicBezTo>
                  <a:lnTo>
                    <a:pt x="2815" y="4175"/>
                  </a:lnTo>
                  <a:lnTo>
                    <a:pt x="2815" y="3869"/>
                  </a:lnTo>
                  <a:cubicBezTo>
                    <a:pt x="3009" y="3808"/>
                    <a:pt x="3186" y="3709"/>
                    <a:pt x="3335" y="3570"/>
                  </a:cubicBezTo>
                  <a:lnTo>
                    <a:pt x="3600" y="3723"/>
                  </a:lnTo>
                  <a:lnTo>
                    <a:pt x="3798" y="4021"/>
                  </a:lnTo>
                  <a:cubicBezTo>
                    <a:pt x="3835" y="4079"/>
                    <a:pt x="3886" y="4123"/>
                    <a:pt x="3944" y="4158"/>
                  </a:cubicBezTo>
                  <a:cubicBezTo>
                    <a:pt x="4012" y="4197"/>
                    <a:pt x="4088" y="4217"/>
                    <a:pt x="4164" y="4217"/>
                  </a:cubicBezTo>
                  <a:cubicBezTo>
                    <a:pt x="4202" y="4217"/>
                    <a:pt x="4240" y="4212"/>
                    <a:pt x="4277" y="4202"/>
                  </a:cubicBezTo>
                  <a:cubicBezTo>
                    <a:pt x="4389" y="4172"/>
                    <a:pt x="4481" y="4100"/>
                    <a:pt x="4542" y="4001"/>
                  </a:cubicBezTo>
                  <a:lnTo>
                    <a:pt x="4725" y="3682"/>
                  </a:lnTo>
                  <a:cubicBezTo>
                    <a:pt x="4783" y="3580"/>
                    <a:pt x="4800" y="3464"/>
                    <a:pt x="4769" y="3352"/>
                  </a:cubicBezTo>
                  <a:cubicBezTo>
                    <a:pt x="4732" y="3213"/>
                    <a:pt x="4630" y="3104"/>
                    <a:pt x="4487" y="3053"/>
                  </a:cubicBezTo>
                  <a:cubicBezTo>
                    <a:pt x="4450" y="3043"/>
                    <a:pt x="4413" y="3036"/>
                    <a:pt x="4372" y="3033"/>
                  </a:cubicBezTo>
                  <a:lnTo>
                    <a:pt x="4015" y="3012"/>
                  </a:lnTo>
                  <a:lnTo>
                    <a:pt x="3750" y="2859"/>
                  </a:lnTo>
                  <a:cubicBezTo>
                    <a:pt x="3770" y="2760"/>
                    <a:pt x="3781" y="2662"/>
                    <a:pt x="3781" y="2560"/>
                  </a:cubicBezTo>
                  <a:cubicBezTo>
                    <a:pt x="3781" y="2462"/>
                    <a:pt x="3770" y="2360"/>
                    <a:pt x="3750" y="2264"/>
                  </a:cubicBezTo>
                  <a:lnTo>
                    <a:pt x="4015" y="2112"/>
                  </a:lnTo>
                  <a:lnTo>
                    <a:pt x="4375" y="2091"/>
                  </a:lnTo>
                  <a:cubicBezTo>
                    <a:pt x="4440" y="2084"/>
                    <a:pt x="4508" y="2067"/>
                    <a:pt x="4566" y="2033"/>
                  </a:cubicBezTo>
                  <a:cubicBezTo>
                    <a:pt x="4667" y="1975"/>
                    <a:pt x="4739" y="1880"/>
                    <a:pt x="4769" y="1768"/>
                  </a:cubicBezTo>
                  <a:cubicBezTo>
                    <a:pt x="4800" y="1659"/>
                    <a:pt x="4783" y="1541"/>
                    <a:pt x="4725" y="1442"/>
                  </a:cubicBezTo>
                  <a:lnTo>
                    <a:pt x="4542" y="1122"/>
                  </a:lnTo>
                  <a:cubicBezTo>
                    <a:pt x="4481" y="1023"/>
                    <a:pt x="4389" y="949"/>
                    <a:pt x="4277" y="921"/>
                  </a:cubicBezTo>
                  <a:cubicBezTo>
                    <a:pt x="4238" y="911"/>
                    <a:pt x="4198" y="906"/>
                    <a:pt x="4159" y="906"/>
                  </a:cubicBezTo>
                  <a:cubicBezTo>
                    <a:pt x="4084" y="906"/>
                    <a:pt x="4010" y="924"/>
                    <a:pt x="3944" y="962"/>
                  </a:cubicBezTo>
                  <a:cubicBezTo>
                    <a:pt x="3886" y="996"/>
                    <a:pt x="3835" y="1044"/>
                    <a:pt x="3798" y="1098"/>
                  </a:cubicBezTo>
                  <a:lnTo>
                    <a:pt x="3600" y="1398"/>
                  </a:lnTo>
                  <a:lnTo>
                    <a:pt x="3335" y="1550"/>
                  </a:lnTo>
                  <a:cubicBezTo>
                    <a:pt x="3186" y="1414"/>
                    <a:pt x="3009" y="1312"/>
                    <a:pt x="2815" y="1255"/>
                  </a:cubicBezTo>
                  <a:lnTo>
                    <a:pt x="2815" y="949"/>
                  </a:lnTo>
                  <a:lnTo>
                    <a:pt x="2975" y="633"/>
                  </a:lnTo>
                  <a:cubicBezTo>
                    <a:pt x="2992" y="598"/>
                    <a:pt x="3006" y="558"/>
                    <a:pt x="3012" y="521"/>
                  </a:cubicBezTo>
                  <a:cubicBezTo>
                    <a:pt x="3067" y="245"/>
                    <a:pt x="2856" y="0"/>
                    <a:pt x="2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31"/>
          <p:cNvSpPr txBox="1"/>
          <p:nvPr>
            <p:ph idx="4294967295" type="subTitle"/>
          </p:nvPr>
        </p:nvSpPr>
        <p:spPr>
          <a:xfrm>
            <a:off x="1345375" y="1901425"/>
            <a:ext cx="415800" cy="370200"/>
          </a:xfrm>
          <a:prstGeom prst="rect">
            <a:avLst/>
          </a:prstGeom>
        </p:spPr>
        <p:txBody>
          <a:bodyPr anchorCtr="0" anchor="t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03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/>
          <p:nvPr/>
        </p:nvSpPr>
        <p:spPr>
          <a:xfrm>
            <a:off x="713175" y="3320800"/>
            <a:ext cx="33918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5058350" y="3320800"/>
            <a:ext cx="3391800" cy="56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6013400" y="1500984"/>
            <a:ext cx="1481700" cy="148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1648900" y="1500984"/>
            <a:ext cx="1481700" cy="148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 txBox="1"/>
          <p:nvPr>
            <p:ph idx="3" type="subTitle"/>
          </p:nvPr>
        </p:nvSpPr>
        <p:spPr>
          <a:xfrm>
            <a:off x="990825" y="3382875"/>
            <a:ext cx="27978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443" name="Google Shape;443;p32"/>
          <p:cNvSpPr txBox="1"/>
          <p:nvPr>
            <p:ph idx="4" type="subTitle"/>
          </p:nvPr>
        </p:nvSpPr>
        <p:spPr>
          <a:xfrm>
            <a:off x="5355373" y="3382875"/>
            <a:ext cx="2797800" cy="548100"/>
          </a:xfrm>
          <a:prstGeom prst="rect">
            <a:avLst/>
          </a:prstGeom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444" name="Google Shape;444;p32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Tools for the development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445" name="Google Shape;4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425" y="1500950"/>
            <a:ext cx="1481700" cy="14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450" y="1334946"/>
            <a:ext cx="1915254" cy="191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idx="3" type="title"/>
          </p:nvPr>
        </p:nvSpPr>
        <p:spPr>
          <a:xfrm>
            <a:off x="2092375" y="2530501"/>
            <a:ext cx="4888200" cy="7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/>
              <a:t>demo</a:t>
            </a:r>
            <a:endParaRPr sz="8300"/>
          </a:p>
        </p:txBody>
      </p:sp>
      <p:sp>
        <p:nvSpPr>
          <p:cNvPr id="452" name="Google Shape;452;p33"/>
          <p:cNvSpPr txBox="1"/>
          <p:nvPr>
            <p:ph idx="2" type="subTitle"/>
          </p:nvPr>
        </p:nvSpPr>
        <p:spPr>
          <a:xfrm>
            <a:off x="1357350" y="1630024"/>
            <a:ext cx="64293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Here we presented to you our: </a:t>
            </a:r>
            <a:endParaRPr b="1"/>
          </a:p>
        </p:txBody>
      </p:sp>
      <p:grpSp>
        <p:nvGrpSpPr>
          <p:cNvPr id="453" name="Google Shape;453;p33"/>
          <p:cNvGrpSpPr/>
          <p:nvPr/>
        </p:nvGrpSpPr>
        <p:grpSpPr>
          <a:xfrm flipH="1">
            <a:off x="378491" y="3312898"/>
            <a:ext cx="1620937" cy="1620937"/>
            <a:chOff x="6186996" y="2375625"/>
            <a:chExt cx="1916908" cy="1916908"/>
          </a:xfrm>
        </p:grpSpPr>
        <p:sp>
          <p:nvSpPr>
            <p:cNvPr id="454" name="Google Shape;454;p33"/>
            <p:cNvSpPr/>
            <p:nvPr/>
          </p:nvSpPr>
          <p:spPr>
            <a:xfrm>
              <a:off x="6549650" y="2738275"/>
              <a:ext cx="1191600" cy="119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5" name="Google Shape;455;p33"/>
            <p:cNvCxnSpPr>
              <a:stCxn id="454" idx="0"/>
              <a:endCxn id="456" idx="4"/>
            </p:cNvCxnSpPr>
            <p:nvPr/>
          </p:nvCxnSpPr>
          <p:spPr>
            <a:xfrm rot="10800000">
              <a:off x="7145450" y="2530975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6" name="Google Shape;456;p33"/>
            <p:cNvSpPr/>
            <p:nvPr/>
          </p:nvSpPr>
          <p:spPr>
            <a:xfrm>
              <a:off x="7067750" y="2375625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7" name="Google Shape;457;p33"/>
            <p:cNvCxnSpPr>
              <a:stCxn id="458" idx="0"/>
            </p:cNvCxnSpPr>
            <p:nvPr/>
          </p:nvCxnSpPr>
          <p:spPr>
            <a:xfrm rot="10800000">
              <a:off x="7145450" y="3929833"/>
              <a:ext cx="0" cy="207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8" name="Google Shape;458;p33"/>
            <p:cNvSpPr/>
            <p:nvPr/>
          </p:nvSpPr>
          <p:spPr>
            <a:xfrm>
              <a:off x="7067750" y="4137133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9" name="Google Shape;459;p33"/>
            <p:cNvCxnSpPr>
              <a:stCxn id="454" idx="2"/>
              <a:endCxn id="460" idx="4"/>
            </p:cNvCxnSpPr>
            <p:nvPr/>
          </p:nvCxnSpPr>
          <p:spPr>
            <a:xfrm rot="10800000">
              <a:off x="6342350" y="3334075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33"/>
            <p:cNvSpPr/>
            <p:nvPr/>
          </p:nvSpPr>
          <p:spPr>
            <a:xfrm rot="-5400000">
              <a:off x="6186996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1" name="Google Shape;461;p33"/>
            <p:cNvCxnSpPr>
              <a:stCxn id="462" idx="0"/>
              <a:endCxn id="454" idx="6"/>
            </p:cNvCxnSpPr>
            <p:nvPr/>
          </p:nvCxnSpPr>
          <p:spPr>
            <a:xfrm rot="10800000">
              <a:off x="7741204" y="3334079"/>
              <a:ext cx="20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2" name="Google Shape;462;p33"/>
            <p:cNvSpPr/>
            <p:nvPr/>
          </p:nvSpPr>
          <p:spPr>
            <a:xfrm rot="-5400000">
              <a:off x="7948504" y="3256379"/>
              <a:ext cx="155400" cy="1554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3" name="Google Shape;463;p33"/>
            <p:cNvCxnSpPr>
              <a:endCxn id="464" idx="4"/>
            </p:cNvCxnSpPr>
            <p:nvPr/>
          </p:nvCxnSpPr>
          <p:spPr>
            <a:xfrm rot="10800000">
              <a:off x="6577478" y="2766192"/>
              <a:ext cx="146400" cy="1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4" name="Google Shape;464;p33"/>
            <p:cNvSpPr/>
            <p:nvPr/>
          </p:nvSpPr>
          <p:spPr>
            <a:xfrm rot="-2700000">
              <a:off x="6444938" y="2633652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5" name="Google Shape;465;p33"/>
            <p:cNvCxnSpPr>
              <a:stCxn id="466" idx="0"/>
            </p:cNvCxnSpPr>
            <p:nvPr/>
          </p:nvCxnSpPr>
          <p:spPr>
            <a:xfrm rot="10800000">
              <a:off x="7566853" y="3755566"/>
              <a:ext cx="146400" cy="1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6" name="Google Shape;466;p33"/>
            <p:cNvSpPr/>
            <p:nvPr/>
          </p:nvSpPr>
          <p:spPr>
            <a:xfrm rot="-2700000">
              <a:off x="7690512" y="387922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7" name="Google Shape;467;p33"/>
            <p:cNvCxnSpPr>
              <a:endCxn id="468" idx="4"/>
            </p:cNvCxnSpPr>
            <p:nvPr/>
          </p:nvCxnSpPr>
          <p:spPr>
            <a:xfrm flipH="1">
              <a:off x="6577563" y="3755651"/>
              <a:ext cx="146400" cy="1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8" name="Google Shape;468;p33"/>
            <p:cNvSpPr/>
            <p:nvPr/>
          </p:nvSpPr>
          <p:spPr>
            <a:xfrm rot="-8100000">
              <a:off x="6445023" y="3879310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" name="Google Shape;469;p33"/>
            <p:cNvCxnSpPr>
              <a:stCxn id="470" idx="0"/>
            </p:cNvCxnSpPr>
            <p:nvPr/>
          </p:nvCxnSpPr>
          <p:spPr>
            <a:xfrm flipH="1">
              <a:off x="7566937" y="2766276"/>
              <a:ext cx="146400" cy="1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0" name="Google Shape;470;p33"/>
            <p:cNvSpPr/>
            <p:nvPr/>
          </p:nvSpPr>
          <p:spPr>
            <a:xfrm rot="-8100000">
              <a:off x="7690597" y="2633736"/>
              <a:ext cx="155281" cy="155281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 rot="-5400000">
              <a:off x="6794004" y="3256379"/>
              <a:ext cx="155400" cy="15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 rot="-5400000">
              <a:off x="7371252" y="3334077"/>
              <a:ext cx="77700" cy="77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 rot="-5400000">
              <a:off x="7106602" y="2971452"/>
              <a:ext cx="77700" cy="7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8245052" y="2953157"/>
            <a:ext cx="429149" cy="429149"/>
            <a:chOff x="7942477" y="2247857"/>
            <a:chExt cx="429149" cy="429149"/>
          </a:xfrm>
        </p:grpSpPr>
        <p:sp>
          <p:nvSpPr>
            <p:cNvPr id="475" name="Google Shape;475;p33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6" name="Google Shape;476;p33"/>
            <p:cNvCxnSpPr>
              <a:stCxn id="475" idx="0"/>
              <a:endCxn id="477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7" name="Google Shape;477;p33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8" name="Google Shape;478;p33"/>
            <p:cNvCxnSpPr>
              <a:stCxn id="479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33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0" name="Google Shape;480;p33"/>
            <p:cNvCxnSpPr>
              <a:stCxn id="475" idx="2"/>
              <a:endCxn id="481" idx="4"/>
            </p:cNvCxnSpPr>
            <p:nvPr/>
          </p:nvCxnSpPr>
          <p:spPr>
            <a:xfrm flipH="1" rot="10800000">
              <a:off x="8251338" y="23353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1" name="Google Shape;481;p33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2" name="Google Shape;482;p33"/>
            <p:cNvCxnSpPr>
              <a:stCxn id="483" idx="0"/>
              <a:endCxn id="475" idx="6"/>
            </p:cNvCxnSpPr>
            <p:nvPr/>
          </p:nvCxnSpPr>
          <p:spPr>
            <a:xfrm flipH="1" rot="10800000">
              <a:off x="8029933" y="2556850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3" name="Google Shape;483;p33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4" name="Google Shape;484;p33"/>
            <p:cNvCxnSpPr>
              <a:endCxn id="485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Google Shape;485;p33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6" name="Google Shape;486;p33"/>
            <p:cNvCxnSpPr>
              <a:stCxn id="487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7" name="Google Shape;487;p33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3" name="Google Shape;493;p33"/>
            <p:cNvCxnSpPr>
              <a:stCxn id="488" idx="4"/>
              <a:endCxn id="475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3"/>
            <p:cNvCxnSpPr>
              <a:stCxn id="489" idx="0"/>
              <a:endCxn id="475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5" name="Google Shape;495;p33"/>
          <p:cNvGrpSpPr/>
          <p:nvPr/>
        </p:nvGrpSpPr>
        <p:grpSpPr>
          <a:xfrm>
            <a:off x="6823744" y="95404"/>
            <a:ext cx="1108792" cy="1108792"/>
            <a:chOff x="7942477" y="2247857"/>
            <a:chExt cx="429149" cy="429149"/>
          </a:xfrm>
        </p:grpSpPr>
        <p:sp>
          <p:nvSpPr>
            <p:cNvPr id="496" name="Google Shape;496;p33"/>
            <p:cNvSpPr/>
            <p:nvPr/>
          </p:nvSpPr>
          <p:spPr>
            <a:xfrm rot="8100000">
              <a:off x="8023557" y="2328996"/>
              <a:ext cx="266862" cy="2668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7" name="Google Shape;497;p33"/>
            <p:cNvCxnSpPr>
              <a:stCxn id="496" idx="0"/>
              <a:endCxn id="498" idx="4"/>
            </p:cNvCxnSpPr>
            <p:nvPr/>
          </p:nvCxnSpPr>
          <p:spPr>
            <a:xfrm>
              <a:off x="8251338" y="25567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8" name="Google Shape;498;p33"/>
            <p:cNvSpPr/>
            <p:nvPr/>
          </p:nvSpPr>
          <p:spPr>
            <a:xfrm rot="8100000">
              <a:off x="8279085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9" name="Google Shape;499;p33"/>
            <p:cNvCxnSpPr>
              <a:stCxn id="500" idx="0"/>
            </p:cNvCxnSpPr>
            <p:nvPr/>
          </p:nvCxnSpPr>
          <p:spPr>
            <a:xfrm>
              <a:off x="8029933" y="2335303"/>
              <a:ext cx="33000" cy="3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0" name="Google Shape;500;p33"/>
            <p:cNvSpPr/>
            <p:nvPr/>
          </p:nvSpPr>
          <p:spPr>
            <a:xfrm rot="8100000">
              <a:off x="8000238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1" name="Google Shape;501;p33"/>
            <p:cNvCxnSpPr>
              <a:stCxn id="496" idx="2"/>
              <a:endCxn id="502" idx="4"/>
            </p:cNvCxnSpPr>
            <p:nvPr/>
          </p:nvCxnSpPr>
          <p:spPr>
            <a:xfrm flipH="1" rot="10800000">
              <a:off x="8251338" y="2335377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2" name="Google Shape;502;p33"/>
            <p:cNvSpPr/>
            <p:nvPr/>
          </p:nvSpPr>
          <p:spPr>
            <a:xfrm rot="2700000">
              <a:off x="8279085" y="2305608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3" name="Google Shape;503;p33"/>
            <p:cNvCxnSpPr>
              <a:stCxn id="504" idx="0"/>
              <a:endCxn id="496" idx="6"/>
            </p:cNvCxnSpPr>
            <p:nvPr/>
          </p:nvCxnSpPr>
          <p:spPr>
            <a:xfrm flipH="1" rot="10800000">
              <a:off x="8029933" y="2556850"/>
              <a:ext cx="32700" cy="3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4" name="Google Shape;504;p33"/>
            <p:cNvSpPr/>
            <p:nvPr/>
          </p:nvSpPr>
          <p:spPr>
            <a:xfrm rot="2700000">
              <a:off x="8000238" y="2584455"/>
              <a:ext cx="34790" cy="3479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5" name="Google Shape;505;p33"/>
            <p:cNvCxnSpPr>
              <a:endCxn id="506" idx="4"/>
            </p:cNvCxnSpPr>
            <p:nvPr/>
          </p:nvCxnSpPr>
          <p:spPr>
            <a:xfrm>
              <a:off x="8290626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6" name="Google Shape;506;p33"/>
            <p:cNvSpPr/>
            <p:nvPr/>
          </p:nvSpPr>
          <p:spPr>
            <a:xfrm rot="5400000">
              <a:off x="8336826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7" name="Google Shape;507;p33"/>
            <p:cNvCxnSpPr>
              <a:stCxn id="508" idx="0"/>
            </p:cNvCxnSpPr>
            <p:nvPr/>
          </p:nvCxnSpPr>
          <p:spPr>
            <a:xfrm>
              <a:off x="7977277" y="2462431"/>
              <a:ext cx="46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8" name="Google Shape;508;p33"/>
            <p:cNvSpPr/>
            <p:nvPr/>
          </p:nvSpPr>
          <p:spPr>
            <a:xfrm rot="5400000">
              <a:off x="7942477" y="2445031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8139662" y="2247857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8139662" y="2642206"/>
              <a:ext cx="34800" cy="34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 rot="2700000">
              <a:off x="8182996" y="2401697"/>
              <a:ext cx="34790" cy="347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 rot="2700000">
              <a:off x="8100315" y="2489473"/>
              <a:ext cx="17395" cy="173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 rot="2700000">
              <a:off x="8199613" y="2504983"/>
              <a:ext cx="17395" cy="173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33"/>
            <p:cNvCxnSpPr>
              <a:stCxn id="509" idx="4"/>
              <a:endCxn id="496" idx="3"/>
            </p:cNvCxnSpPr>
            <p:nvPr/>
          </p:nvCxnSpPr>
          <p:spPr>
            <a:xfrm>
              <a:off x="8157062" y="2282657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3"/>
            <p:cNvCxnSpPr>
              <a:stCxn id="510" idx="0"/>
              <a:endCxn id="496" idx="7"/>
            </p:cNvCxnSpPr>
            <p:nvPr/>
          </p:nvCxnSpPr>
          <p:spPr>
            <a:xfrm rot="10800000">
              <a:off x="8157062" y="2596006"/>
              <a:ext cx="0" cy="4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6" name="Google Shape;516;p33"/>
          <p:cNvSpPr txBox="1"/>
          <p:nvPr>
            <p:ph idx="4294967295" type="subTitle"/>
          </p:nvPr>
        </p:nvSpPr>
        <p:spPr>
          <a:xfrm>
            <a:off x="1875200" y="1347150"/>
            <a:ext cx="415800" cy="370200"/>
          </a:xfrm>
          <a:prstGeom prst="rect">
            <a:avLst/>
          </a:prstGeom>
        </p:spPr>
        <p:txBody>
          <a:bodyPr anchorCtr="0" anchor="t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04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ID-19 Spread &amp; Contagion by Slidesgo">
  <a:themeElements>
    <a:clrScheme name="Simple Light">
      <a:dk1>
        <a:srgbClr val="20124D"/>
      </a:dk1>
      <a:lt1>
        <a:srgbClr val="5C4497"/>
      </a:lt1>
      <a:dk2>
        <a:srgbClr val="EAF1EE"/>
      </a:dk2>
      <a:lt2>
        <a:srgbClr val="B1EBDA"/>
      </a:lt2>
      <a:accent1>
        <a:srgbClr val="84DEC3"/>
      </a:accent1>
      <a:accent2>
        <a:srgbClr val="75CCB2"/>
      </a:accent2>
      <a:accent3>
        <a:srgbClr val="F8F446"/>
      </a:accent3>
      <a:accent4>
        <a:srgbClr val="B1EBDA"/>
      </a:accent4>
      <a:accent5>
        <a:srgbClr val="EAF1EE"/>
      </a:accent5>
      <a:accent6>
        <a:srgbClr val="5C4497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