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BYPJJxCIQ12M1v33x/uzIxID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3333" autoAdjust="0"/>
  </p:normalViewPr>
  <p:slideViewPr>
    <p:cSldViewPr snapToGrid="0">
      <p:cViewPr varScale="1">
        <p:scale>
          <a:sx n="77" d="100"/>
          <a:sy n="77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er GAM" userId="a7c254b33095c922" providerId="LiveId" clId="{DA52C314-7442-4748-B2D8-3F455F358975}"/>
    <pc:docChg chg="undo redo custSel addSld delSld modSld sldOrd">
      <pc:chgData name="hajer GAM" userId="a7c254b33095c922" providerId="LiveId" clId="{DA52C314-7442-4748-B2D8-3F455F358975}" dt="2023-07-19T05:20:17.117" v="2827" actId="20577"/>
      <pc:docMkLst>
        <pc:docMk/>
      </pc:docMkLst>
      <pc:sldChg chg="addSp delSp modSp del mod">
        <pc:chgData name="hajer GAM" userId="a7c254b33095c922" providerId="LiveId" clId="{DA52C314-7442-4748-B2D8-3F455F358975}" dt="2023-07-10T12:15:01.539" v="868" actId="2696"/>
        <pc:sldMkLst>
          <pc:docMk/>
          <pc:sldMk cId="0" sldId="256"/>
        </pc:sldMkLst>
        <pc:spChg chg="add del mod">
          <ac:chgData name="hajer GAM" userId="a7c254b33095c922" providerId="LiveId" clId="{DA52C314-7442-4748-B2D8-3F455F358975}" dt="2023-07-10T12:14:32.582" v="859" actId="478"/>
          <ac:spMkLst>
            <pc:docMk/>
            <pc:sldMk cId="0" sldId="256"/>
            <ac:spMk id="3" creationId="{B91E8554-A76F-3BAA-B5F7-7E5E0C43FDF9}"/>
          </ac:spMkLst>
        </pc:spChg>
        <pc:spChg chg="add del mod">
          <ac:chgData name="hajer GAM" userId="a7c254b33095c922" providerId="LiveId" clId="{DA52C314-7442-4748-B2D8-3F455F358975}" dt="2023-07-10T12:14:47.882" v="867" actId="478"/>
          <ac:spMkLst>
            <pc:docMk/>
            <pc:sldMk cId="0" sldId="256"/>
            <ac:spMk id="5" creationId="{76CE3424-B14B-8B90-87B0-F67826BDBBC7}"/>
          </ac:spMkLst>
        </pc:spChg>
        <pc:spChg chg="del mod">
          <ac:chgData name="hajer GAM" userId="a7c254b33095c922" providerId="LiveId" clId="{DA52C314-7442-4748-B2D8-3F455F358975}" dt="2023-07-10T12:14:16.717" v="852" actId="478"/>
          <ac:spMkLst>
            <pc:docMk/>
            <pc:sldMk cId="0" sldId="256"/>
            <ac:spMk id="120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2:14:11.935" v="850" actId="478"/>
          <ac:spMkLst>
            <pc:docMk/>
            <pc:sldMk cId="0" sldId="256"/>
            <ac:spMk id="121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2:14:36.902" v="862" actId="478"/>
          <ac:spMkLst>
            <pc:docMk/>
            <pc:sldMk cId="0" sldId="256"/>
            <ac:spMk id="122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2:14:24.699" v="857" actId="478"/>
          <ac:spMkLst>
            <pc:docMk/>
            <pc:sldMk cId="0" sldId="256"/>
            <ac:spMk id="123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2:14:20.718" v="854" actId="478"/>
          <ac:spMkLst>
            <pc:docMk/>
            <pc:sldMk cId="0" sldId="256"/>
            <ac:spMk id="125" creationId="{00000000-0000-0000-0000-000000000000}"/>
          </ac:spMkLst>
        </pc:spChg>
        <pc:picChg chg="del mod">
          <ac:chgData name="hajer GAM" userId="a7c254b33095c922" providerId="LiveId" clId="{DA52C314-7442-4748-B2D8-3F455F358975}" dt="2023-07-10T12:14:39.499" v="864" actId="478"/>
          <ac:picMkLst>
            <pc:docMk/>
            <pc:sldMk cId="0" sldId="256"/>
            <ac:picMk id="124" creationId="{00000000-0000-0000-0000-000000000000}"/>
          </ac:picMkLst>
        </pc:picChg>
      </pc:sldChg>
      <pc:sldChg chg="ord">
        <pc:chgData name="hajer GAM" userId="a7c254b33095c922" providerId="LiveId" clId="{DA52C314-7442-4748-B2D8-3F455F358975}" dt="2023-07-18T14:04:57.078" v="2063"/>
        <pc:sldMkLst>
          <pc:docMk/>
          <pc:sldMk cId="0" sldId="257"/>
        </pc:sldMkLst>
      </pc:sldChg>
      <pc:sldChg chg="delSp modSp mod">
        <pc:chgData name="hajer GAM" userId="a7c254b33095c922" providerId="LiveId" clId="{DA52C314-7442-4748-B2D8-3F455F358975}" dt="2023-07-18T14:10:18.832" v="2335" actId="20577"/>
        <pc:sldMkLst>
          <pc:docMk/>
          <pc:sldMk cId="0" sldId="258"/>
        </pc:sldMkLst>
        <pc:spChg chg="mod">
          <ac:chgData name="hajer GAM" userId="a7c254b33095c922" providerId="LiveId" clId="{DA52C314-7442-4748-B2D8-3F455F358975}" dt="2023-07-18T14:10:18.832" v="2335" actId="20577"/>
          <ac:spMkLst>
            <pc:docMk/>
            <pc:sldMk cId="0" sldId="258"/>
            <ac:spMk id="138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2:16:48.941" v="906" actId="478"/>
          <ac:spMkLst>
            <pc:docMk/>
            <pc:sldMk cId="0" sldId="258"/>
            <ac:spMk id="139" creationId="{00000000-0000-0000-0000-000000000000}"/>
          </ac:spMkLst>
        </pc:spChg>
        <pc:spChg chg="del mod">
          <ac:chgData name="hajer GAM" userId="a7c254b33095c922" providerId="LiveId" clId="{DA52C314-7442-4748-B2D8-3F455F358975}" dt="2023-07-18T09:53:44.461" v="1378" actId="478"/>
          <ac:spMkLst>
            <pc:docMk/>
            <pc:sldMk cId="0" sldId="258"/>
            <ac:spMk id="140" creationId="{00000000-0000-0000-0000-000000000000}"/>
          </ac:spMkLst>
        </pc:spChg>
      </pc:sldChg>
      <pc:sldChg chg="addSp delSp modSp mod">
        <pc:chgData name="hajer GAM" userId="a7c254b33095c922" providerId="LiveId" clId="{DA52C314-7442-4748-B2D8-3F455F358975}" dt="2023-07-18T12:48:53.982" v="1948" actId="20577"/>
        <pc:sldMkLst>
          <pc:docMk/>
          <pc:sldMk cId="0" sldId="259"/>
        </pc:sldMkLst>
        <pc:spChg chg="del mod">
          <ac:chgData name="hajer GAM" userId="a7c254b33095c922" providerId="LiveId" clId="{DA52C314-7442-4748-B2D8-3F455F358975}" dt="2023-07-10T12:03:52.594" v="786" actId="478"/>
          <ac:spMkLst>
            <pc:docMk/>
            <pc:sldMk cId="0" sldId="259"/>
            <ac:spMk id="2" creationId="{3EF94B07-A81B-A738-E48C-019DECF6C501}"/>
          </ac:spMkLst>
        </pc:spChg>
        <pc:spChg chg="add del mod">
          <ac:chgData name="hajer GAM" userId="a7c254b33095c922" providerId="LiveId" clId="{DA52C314-7442-4748-B2D8-3F455F358975}" dt="2023-07-11T09:47:51.159" v="965" actId="478"/>
          <ac:spMkLst>
            <pc:docMk/>
            <pc:sldMk cId="0" sldId="259"/>
            <ac:spMk id="2" creationId="{FB16715B-0585-7F04-97BE-1455E824A75F}"/>
          </ac:spMkLst>
        </pc:spChg>
        <pc:spChg chg="mod">
          <ac:chgData name="hajer GAM" userId="a7c254b33095c922" providerId="LiveId" clId="{DA52C314-7442-4748-B2D8-3F455F358975}" dt="2023-07-10T12:03:55.874" v="789" actId="20577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hajer GAM" userId="a7c254b33095c922" providerId="LiveId" clId="{DA52C314-7442-4748-B2D8-3F455F358975}" dt="2023-07-18T12:48:53.982" v="1948" actId="20577"/>
          <ac:spMkLst>
            <pc:docMk/>
            <pc:sldMk cId="0" sldId="259"/>
            <ac:spMk id="146" creationId="{00000000-0000-0000-0000-000000000000}"/>
          </ac:spMkLst>
        </pc:spChg>
        <pc:spChg chg="del mod">
          <ac:chgData name="hajer GAM" userId="a7c254b33095c922" providerId="LiveId" clId="{DA52C314-7442-4748-B2D8-3F455F358975}" dt="2023-07-11T09:47:45.400" v="963" actId="478"/>
          <ac:spMkLst>
            <pc:docMk/>
            <pc:sldMk cId="0" sldId="259"/>
            <ac:spMk id="147" creationId="{00000000-0000-0000-0000-000000000000}"/>
          </ac:spMkLst>
        </pc:spChg>
      </pc:sldChg>
      <pc:sldChg chg="delSp modSp mod">
        <pc:chgData name="hajer GAM" userId="a7c254b33095c922" providerId="LiveId" clId="{DA52C314-7442-4748-B2D8-3F455F358975}" dt="2023-07-18T14:11:53.728" v="2375" actId="20577"/>
        <pc:sldMkLst>
          <pc:docMk/>
          <pc:sldMk cId="0" sldId="260"/>
        </pc:sldMkLst>
        <pc:spChg chg="mod">
          <ac:chgData name="hajer GAM" userId="a7c254b33095c922" providerId="LiveId" clId="{DA52C314-7442-4748-B2D8-3F455F358975}" dt="2023-07-18T14:11:53.728" v="2375" actId="20577"/>
          <ac:spMkLst>
            <pc:docMk/>
            <pc:sldMk cId="0" sldId="260"/>
            <ac:spMk id="153" creationId="{00000000-0000-0000-0000-000000000000}"/>
          </ac:spMkLst>
        </pc:spChg>
        <pc:spChg chg="del mod">
          <ac:chgData name="hajer GAM" userId="a7c254b33095c922" providerId="LiveId" clId="{DA52C314-7442-4748-B2D8-3F455F358975}" dt="2023-07-15T10:04:59.760" v="1260" actId="478"/>
          <ac:spMkLst>
            <pc:docMk/>
            <pc:sldMk cId="0" sldId="260"/>
            <ac:spMk id="154" creationId="{00000000-0000-0000-0000-000000000000}"/>
          </ac:spMkLst>
        </pc:spChg>
      </pc:sldChg>
      <pc:sldChg chg="addSp delSp modSp mod">
        <pc:chgData name="hajer GAM" userId="a7c254b33095c922" providerId="LiveId" clId="{DA52C314-7442-4748-B2D8-3F455F358975}" dt="2023-07-18T14:17:24.441" v="2441" actId="20577"/>
        <pc:sldMkLst>
          <pc:docMk/>
          <pc:sldMk cId="0" sldId="261"/>
        </pc:sldMkLst>
        <pc:spChg chg="add del mod">
          <ac:chgData name="hajer GAM" userId="a7c254b33095c922" providerId="LiveId" clId="{DA52C314-7442-4748-B2D8-3F455F358975}" dt="2023-07-10T10:35:39.696" v="93" actId="478"/>
          <ac:spMkLst>
            <pc:docMk/>
            <pc:sldMk cId="0" sldId="261"/>
            <ac:spMk id="2" creationId="{48B28268-2050-1ACF-A6B3-FD453FF4B04D}"/>
          </ac:spMkLst>
        </pc:spChg>
        <pc:spChg chg="mod">
          <ac:chgData name="hajer GAM" userId="a7c254b33095c922" providerId="LiveId" clId="{DA52C314-7442-4748-B2D8-3F455F358975}" dt="2023-07-10T10:35:35.113" v="91" actId="20577"/>
          <ac:spMkLst>
            <pc:docMk/>
            <pc:sldMk cId="0" sldId="261"/>
            <ac:spMk id="159" creationId="{00000000-0000-0000-0000-000000000000}"/>
          </ac:spMkLst>
        </pc:spChg>
        <pc:spChg chg="mod">
          <ac:chgData name="hajer GAM" userId="a7c254b33095c922" providerId="LiveId" clId="{DA52C314-7442-4748-B2D8-3F455F358975}" dt="2023-07-18T14:17:24.441" v="2441" actId="20577"/>
          <ac:spMkLst>
            <pc:docMk/>
            <pc:sldMk cId="0" sldId="261"/>
            <ac:spMk id="160" creationId="{00000000-0000-0000-0000-000000000000}"/>
          </ac:spMkLst>
        </pc:spChg>
        <pc:spChg chg="del mod">
          <ac:chgData name="hajer GAM" userId="a7c254b33095c922" providerId="LiveId" clId="{DA52C314-7442-4748-B2D8-3F455F358975}" dt="2023-07-17T11:34:45.456" v="1330" actId="478"/>
          <ac:spMkLst>
            <pc:docMk/>
            <pc:sldMk cId="0" sldId="261"/>
            <ac:spMk id="161" creationId="{00000000-0000-0000-0000-000000000000}"/>
          </ac:spMkLst>
        </pc:spChg>
      </pc:sldChg>
      <pc:sldChg chg="addSp delSp modSp mod">
        <pc:chgData name="hajer GAM" userId="a7c254b33095c922" providerId="LiveId" clId="{DA52C314-7442-4748-B2D8-3F455F358975}" dt="2023-07-18T14:13:04.735" v="2378" actId="14100"/>
        <pc:sldMkLst>
          <pc:docMk/>
          <pc:sldMk cId="0" sldId="262"/>
        </pc:sldMkLst>
        <pc:spChg chg="add del mod">
          <ac:chgData name="hajer GAM" userId="a7c254b33095c922" providerId="LiveId" clId="{DA52C314-7442-4748-B2D8-3F455F358975}" dt="2023-07-10T10:44:19.395" v="357" actId="478"/>
          <ac:spMkLst>
            <pc:docMk/>
            <pc:sldMk cId="0" sldId="262"/>
            <ac:spMk id="2" creationId="{6739EFBF-3823-6AC6-618B-A4690B17DA5B}"/>
          </ac:spMkLst>
        </pc:spChg>
        <pc:spChg chg="add del mod">
          <ac:chgData name="hajer GAM" userId="a7c254b33095c922" providerId="LiveId" clId="{DA52C314-7442-4748-B2D8-3F455F358975}" dt="2023-07-10T10:48:35.506" v="541" actId="478"/>
          <ac:spMkLst>
            <pc:docMk/>
            <pc:sldMk cId="0" sldId="262"/>
            <ac:spMk id="3" creationId="{A6E78C19-BB76-56BA-95C3-CE2A0F3F16E4}"/>
          </ac:spMkLst>
        </pc:spChg>
        <pc:spChg chg="add del mod">
          <ac:chgData name="hajer GAM" userId="a7c254b33095c922" providerId="LiveId" clId="{DA52C314-7442-4748-B2D8-3F455F358975}" dt="2023-07-18T13:59:33.751" v="2011" actId="478"/>
          <ac:spMkLst>
            <pc:docMk/>
            <pc:sldMk cId="0" sldId="262"/>
            <ac:spMk id="5" creationId="{62E15A5A-36D3-CB13-5CE6-F57AA28640CE}"/>
          </ac:spMkLst>
        </pc:spChg>
        <pc:spChg chg="mod">
          <ac:chgData name="hajer GAM" userId="a7c254b33095c922" providerId="LiveId" clId="{DA52C314-7442-4748-B2D8-3F455F358975}" dt="2023-07-10T10:40:15.313" v="225" actId="20577"/>
          <ac:spMkLst>
            <pc:docMk/>
            <pc:sldMk cId="0" sldId="262"/>
            <ac:spMk id="166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0:45:18.438" v="366" actId="478"/>
          <ac:spMkLst>
            <pc:docMk/>
            <pc:sldMk cId="0" sldId="262"/>
            <ac:spMk id="167" creationId="{00000000-0000-0000-0000-000000000000}"/>
          </ac:spMkLst>
        </pc:spChg>
        <pc:spChg chg="del mod">
          <ac:chgData name="hajer GAM" userId="a7c254b33095c922" providerId="LiveId" clId="{DA52C314-7442-4748-B2D8-3F455F358975}" dt="2023-07-18T09:47:26.028" v="1343" actId="478"/>
          <ac:spMkLst>
            <pc:docMk/>
            <pc:sldMk cId="0" sldId="262"/>
            <ac:spMk id="168" creationId="{00000000-0000-0000-0000-000000000000}"/>
          </ac:spMkLst>
        </pc:spChg>
        <pc:spChg chg="del mod">
          <ac:chgData name="hajer GAM" userId="a7c254b33095c922" providerId="LiveId" clId="{DA52C314-7442-4748-B2D8-3F455F358975}" dt="2023-07-15T10:05:29.141" v="1262" actId="478"/>
          <ac:spMkLst>
            <pc:docMk/>
            <pc:sldMk cId="0" sldId="262"/>
            <ac:spMk id="169" creationId="{00000000-0000-0000-0000-000000000000}"/>
          </ac:spMkLst>
        </pc:spChg>
        <pc:picChg chg="add mod">
          <ac:chgData name="hajer GAM" userId="a7c254b33095c922" providerId="LiveId" clId="{DA52C314-7442-4748-B2D8-3F455F358975}" dt="2023-07-18T14:13:04.735" v="2378" actId="14100"/>
          <ac:picMkLst>
            <pc:docMk/>
            <pc:sldMk cId="0" sldId="262"/>
            <ac:picMk id="3" creationId="{279C42B0-3988-A293-1C57-37FEC7056123}"/>
          </ac:picMkLst>
        </pc:picChg>
      </pc:sldChg>
      <pc:sldChg chg="delSp modSp mod">
        <pc:chgData name="hajer GAM" userId="a7c254b33095c922" providerId="LiveId" clId="{DA52C314-7442-4748-B2D8-3F455F358975}" dt="2023-07-18T13:12:48.186" v="1968" actId="20577"/>
        <pc:sldMkLst>
          <pc:docMk/>
          <pc:sldMk cId="0" sldId="263"/>
        </pc:sldMkLst>
        <pc:spChg chg="mod">
          <ac:chgData name="hajer GAM" userId="a7c254b33095c922" providerId="LiveId" clId="{DA52C314-7442-4748-B2D8-3F455F358975}" dt="2023-07-18T13:12:48.186" v="1968" actId="20577"/>
          <ac:spMkLst>
            <pc:docMk/>
            <pc:sldMk cId="0" sldId="263"/>
            <ac:spMk id="174" creationId="{00000000-0000-0000-0000-000000000000}"/>
          </ac:spMkLst>
        </pc:spChg>
        <pc:spChg chg="mod">
          <ac:chgData name="hajer GAM" userId="a7c254b33095c922" providerId="LiveId" clId="{DA52C314-7442-4748-B2D8-3F455F358975}" dt="2023-07-18T10:50:16.410" v="1867" actId="20577"/>
          <ac:spMkLst>
            <pc:docMk/>
            <pc:sldMk cId="0" sldId="263"/>
            <ac:spMk id="175" creationId="{00000000-0000-0000-0000-000000000000}"/>
          </ac:spMkLst>
        </pc:spChg>
        <pc:spChg chg="del mod">
          <ac:chgData name="hajer GAM" userId="a7c254b33095c922" providerId="LiveId" clId="{DA52C314-7442-4748-B2D8-3F455F358975}" dt="2023-07-15T10:05:51.248" v="1266" actId="478"/>
          <ac:spMkLst>
            <pc:docMk/>
            <pc:sldMk cId="0" sldId="263"/>
            <ac:spMk id="176" creationId="{00000000-0000-0000-0000-000000000000}"/>
          </ac:spMkLst>
        </pc:spChg>
      </pc:sldChg>
      <pc:sldChg chg="addSp delSp modSp mod">
        <pc:chgData name="hajer GAM" userId="a7c254b33095c922" providerId="LiveId" clId="{DA52C314-7442-4748-B2D8-3F455F358975}" dt="2023-07-19T05:16:45.353" v="2717" actId="14100"/>
        <pc:sldMkLst>
          <pc:docMk/>
          <pc:sldMk cId="0" sldId="264"/>
        </pc:sldMkLst>
        <pc:spChg chg="mod">
          <ac:chgData name="hajer GAM" userId="a7c254b33095c922" providerId="LiveId" clId="{DA52C314-7442-4748-B2D8-3F455F358975}" dt="2023-07-10T11:07:13.467" v="707" actId="20577"/>
          <ac:spMkLst>
            <pc:docMk/>
            <pc:sldMk cId="0" sldId="264"/>
            <ac:spMk id="181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1:06:25.792" v="693" actId="478"/>
          <ac:spMkLst>
            <pc:docMk/>
            <pc:sldMk cId="0" sldId="264"/>
            <ac:spMk id="182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1:06:30.500" v="695" actId="478"/>
          <ac:spMkLst>
            <pc:docMk/>
            <pc:sldMk cId="0" sldId="264"/>
            <ac:spMk id="183" creationId="{00000000-0000-0000-0000-000000000000}"/>
          </ac:spMkLst>
        </pc:spChg>
        <pc:picChg chg="add del mod">
          <ac:chgData name="hajer GAM" userId="a7c254b33095c922" providerId="LiveId" clId="{DA52C314-7442-4748-B2D8-3F455F358975}" dt="2023-07-19T05:15:36.579" v="2706" actId="478"/>
          <ac:picMkLst>
            <pc:docMk/>
            <pc:sldMk cId="0" sldId="264"/>
            <ac:picMk id="3" creationId="{41FDCB9A-467F-9A3B-FC51-02A7CB4E4E4E}"/>
          </ac:picMkLst>
        </pc:picChg>
        <pc:picChg chg="add del mod">
          <ac:chgData name="hajer GAM" userId="a7c254b33095c922" providerId="LiveId" clId="{DA52C314-7442-4748-B2D8-3F455F358975}" dt="2023-07-18T13:51:39.742" v="1990" actId="478"/>
          <ac:picMkLst>
            <pc:docMk/>
            <pc:sldMk cId="0" sldId="264"/>
            <ac:picMk id="3" creationId="{B46214A5-618A-5F3F-17B1-F5EB53CB1193}"/>
          </ac:picMkLst>
        </pc:picChg>
        <pc:picChg chg="add del mod">
          <ac:chgData name="hajer GAM" userId="a7c254b33095c922" providerId="LiveId" clId="{DA52C314-7442-4748-B2D8-3F455F358975}" dt="2023-07-19T05:08:35.327" v="2693" actId="478"/>
          <ac:picMkLst>
            <pc:docMk/>
            <pc:sldMk cId="0" sldId="264"/>
            <ac:picMk id="4" creationId="{2735619F-02F4-58D7-9214-B2F505A411C5}"/>
          </ac:picMkLst>
        </pc:picChg>
        <pc:picChg chg="add mod">
          <ac:chgData name="hajer GAM" userId="a7c254b33095c922" providerId="LiveId" clId="{DA52C314-7442-4748-B2D8-3F455F358975}" dt="2023-07-19T05:16:45.353" v="2717" actId="14100"/>
          <ac:picMkLst>
            <pc:docMk/>
            <pc:sldMk cId="0" sldId="264"/>
            <ac:picMk id="6" creationId="{34AB9C4E-17E3-9D50-3575-D0D046C7B10C}"/>
          </ac:picMkLst>
        </pc:picChg>
      </pc:sldChg>
      <pc:sldChg chg="addSp delSp modSp mod">
        <pc:chgData name="hajer GAM" userId="a7c254b33095c922" providerId="LiveId" clId="{DA52C314-7442-4748-B2D8-3F455F358975}" dt="2023-07-18T13:51:26.969" v="1989" actId="14100"/>
        <pc:sldMkLst>
          <pc:docMk/>
          <pc:sldMk cId="0" sldId="265"/>
        </pc:sldMkLst>
        <pc:spChg chg="mod">
          <ac:chgData name="hajer GAM" userId="a7c254b33095c922" providerId="LiveId" clId="{DA52C314-7442-4748-B2D8-3F455F358975}" dt="2023-07-10T11:19:42.744" v="727" actId="20577"/>
          <ac:spMkLst>
            <pc:docMk/>
            <pc:sldMk cId="0" sldId="265"/>
            <ac:spMk id="188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1:18:49.402" v="714" actId="478"/>
          <ac:spMkLst>
            <pc:docMk/>
            <pc:sldMk cId="0" sldId="265"/>
            <ac:spMk id="189" creationId="{00000000-0000-0000-0000-000000000000}"/>
          </ac:spMkLst>
        </pc:spChg>
        <pc:spChg chg="del">
          <ac:chgData name="hajer GAM" userId="a7c254b33095c922" providerId="LiveId" clId="{DA52C314-7442-4748-B2D8-3F455F358975}" dt="2023-07-10T11:18:51.800" v="715" actId="478"/>
          <ac:spMkLst>
            <pc:docMk/>
            <pc:sldMk cId="0" sldId="265"/>
            <ac:spMk id="190" creationId="{00000000-0000-0000-0000-000000000000}"/>
          </ac:spMkLst>
        </pc:spChg>
        <pc:picChg chg="add mod">
          <ac:chgData name="hajer GAM" userId="a7c254b33095c922" providerId="LiveId" clId="{DA52C314-7442-4748-B2D8-3F455F358975}" dt="2023-07-18T13:51:26.969" v="1989" actId="14100"/>
          <ac:picMkLst>
            <pc:docMk/>
            <pc:sldMk cId="0" sldId="265"/>
            <ac:picMk id="3" creationId="{90460A98-4964-EA8D-3010-70E267B283D7}"/>
          </ac:picMkLst>
        </pc:picChg>
      </pc:sldChg>
      <pc:sldChg chg="addSp delSp modSp mod">
        <pc:chgData name="hajer GAM" userId="a7c254b33095c922" providerId="LiveId" clId="{DA52C314-7442-4748-B2D8-3F455F358975}" dt="2023-07-18T13:50:44.350" v="1985" actId="14100"/>
        <pc:sldMkLst>
          <pc:docMk/>
          <pc:sldMk cId="0" sldId="266"/>
        </pc:sldMkLst>
        <pc:spChg chg="mod">
          <ac:chgData name="hajer GAM" userId="a7c254b33095c922" providerId="LiveId" clId="{DA52C314-7442-4748-B2D8-3F455F358975}" dt="2023-07-10T11:26:42.832" v="753" actId="20577"/>
          <ac:spMkLst>
            <pc:docMk/>
            <pc:sldMk cId="0" sldId="266"/>
            <ac:spMk id="195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1:23:49.575" v="729" actId="478"/>
          <ac:spMkLst>
            <pc:docMk/>
            <pc:sldMk cId="0" sldId="266"/>
            <ac:spMk id="196" creationId="{00000000-0000-0000-0000-000000000000}"/>
          </ac:spMkLst>
        </pc:spChg>
        <pc:spChg chg="del mod">
          <ac:chgData name="hajer GAM" userId="a7c254b33095c922" providerId="LiveId" clId="{DA52C314-7442-4748-B2D8-3F455F358975}" dt="2023-07-18T09:47:09.449" v="1341" actId="478"/>
          <ac:spMkLst>
            <pc:docMk/>
            <pc:sldMk cId="0" sldId="266"/>
            <ac:spMk id="197" creationId="{00000000-0000-0000-0000-000000000000}"/>
          </ac:spMkLst>
        </pc:spChg>
        <pc:picChg chg="add del mod">
          <ac:chgData name="hajer GAM" userId="a7c254b33095c922" providerId="LiveId" clId="{DA52C314-7442-4748-B2D8-3F455F358975}" dt="2023-07-18T13:50:01.857" v="1978" actId="478"/>
          <ac:picMkLst>
            <pc:docMk/>
            <pc:sldMk cId="0" sldId="266"/>
            <ac:picMk id="3" creationId="{AE537BEC-F27F-8587-40B3-8AC0EBF9B330}"/>
          </ac:picMkLst>
        </pc:picChg>
        <pc:picChg chg="add del mod">
          <ac:chgData name="hajer GAM" userId="a7c254b33095c922" providerId="LiveId" clId="{DA52C314-7442-4748-B2D8-3F455F358975}" dt="2023-07-10T11:24:23.843" v="736" actId="478"/>
          <ac:picMkLst>
            <pc:docMk/>
            <pc:sldMk cId="0" sldId="266"/>
            <ac:picMk id="3" creationId="{B2A9BE1A-AFDA-6935-D27C-5849880FB02E}"/>
          </ac:picMkLst>
        </pc:picChg>
        <pc:picChg chg="add mod">
          <ac:chgData name="hajer GAM" userId="a7c254b33095c922" providerId="LiveId" clId="{DA52C314-7442-4748-B2D8-3F455F358975}" dt="2023-07-18T13:50:44.350" v="1985" actId="14100"/>
          <ac:picMkLst>
            <pc:docMk/>
            <pc:sldMk cId="0" sldId="266"/>
            <ac:picMk id="4" creationId="{3249006C-0C54-8F9E-AC9F-F74F54AF48FC}"/>
          </ac:picMkLst>
        </pc:picChg>
        <pc:picChg chg="add del mod">
          <ac:chgData name="hajer GAM" userId="a7c254b33095c922" providerId="LiveId" clId="{DA52C314-7442-4748-B2D8-3F455F358975}" dt="2023-07-13T10:28:07.175" v="971" actId="478"/>
          <ac:picMkLst>
            <pc:docMk/>
            <pc:sldMk cId="0" sldId="266"/>
            <ac:picMk id="5" creationId="{B042F0D9-94FC-3454-E833-4E1915E55753}"/>
          </ac:picMkLst>
        </pc:picChg>
      </pc:sldChg>
      <pc:sldChg chg="addSp delSp modSp mod ord">
        <pc:chgData name="hajer GAM" userId="a7c254b33095c922" providerId="LiveId" clId="{DA52C314-7442-4748-B2D8-3F455F358975}" dt="2023-07-19T05:17:15.333" v="2721" actId="478"/>
        <pc:sldMkLst>
          <pc:docMk/>
          <pc:sldMk cId="0" sldId="267"/>
        </pc:sldMkLst>
        <pc:spChg chg="mod">
          <ac:chgData name="hajer GAM" userId="a7c254b33095c922" providerId="LiveId" clId="{DA52C314-7442-4748-B2D8-3F455F358975}" dt="2023-07-10T11:42:12.004" v="783" actId="20577"/>
          <ac:spMkLst>
            <pc:docMk/>
            <pc:sldMk cId="0" sldId="267"/>
            <ac:spMk id="202" creationId="{00000000-0000-0000-0000-000000000000}"/>
          </ac:spMkLst>
        </pc:spChg>
        <pc:spChg chg="del mod">
          <ac:chgData name="hajer GAM" userId="a7c254b33095c922" providerId="LiveId" clId="{DA52C314-7442-4748-B2D8-3F455F358975}" dt="2023-07-10T11:42:00.396" v="780" actId="478"/>
          <ac:spMkLst>
            <pc:docMk/>
            <pc:sldMk cId="0" sldId="267"/>
            <ac:spMk id="203" creationId="{00000000-0000-0000-0000-000000000000}"/>
          </ac:spMkLst>
        </pc:spChg>
        <pc:spChg chg="del mod">
          <ac:chgData name="hajer GAM" userId="a7c254b33095c922" providerId="LiveId" clId="{DA52C314-7442-4748-B2D8-3F455F358975}" dt="2023-07-18T09:47:51.995" v="1347" actId="478"/>
          <ac:spMkLst>
            <pc:docMk/>
            <pc:sldMk cId="0" sldId="267"/>
            <ac:spMk id="204" creationId="{00000000-0000-0000-0000-000000000000}"/>
          </ac:spMkLst>
        </pc:spChg>
        <pc:graphicFrameChg chg="add del mod modGraphic">
          <ac:chgData name="hajer GAM" userId="a7c254b33095c922" providerId="LiveId" clId="{DA52C314-7442-4748-B2D8-3F455F358975}" dt="2023-07-19T05:17:15.333" v="2721" actId="478"/>
          <ac:graphicFrameMkLst>
            <pc:docMk/>
            <pc:sldMk cId="0" sldId="267"/>
            <ac:graphicFrameMk id="3" creationId="{32CA9F8B-E839-53FC-4B55-4EFBAB1D8071}"/>
          </ac:graphicFrameMkLst>
        </pc:graphicFrameChg>
        <pc:picChg chg="add mod">
          <ac:chgData name="hajer GAM" userId="a7c254b33095c922" providerId="LiveId" clId="{DA52C314-7442-4748-B2D8-3F455F358975}" dt="2023-07-18T14:31:17.633" v="2546" actId="14100"/>
          <ac:picMkLst>
            <pc:docMk/>
            <pc:sldMk cId="0" sldId="267"/>
            <ac:picMk id="4" creationId="{533A5481-04D0-EBA3-B4A7-96199A5539A0}"/>
          </ac:picMkLst>
        </pc:picChg>
        <pc:picChg chg="add del mod">
          <ac:chgData name="hajer GAM" userId="a7c254b33095c922" providerId="LiveId" clId="{DA52C314-7442-4748-B2D8-3F455F358975}" dt="2023-07-13T10:35:15.772" v="991" actId="478"/>
          <ac:picMkLst>
            <pc:docMk/>
            <pc:sldMk cId="0" sldId="267"/>
            <ac:picMk id="5" creationId="{AB7F5DDF-6068-7572-E40B-7B36FCE26262}"/>
          </ac:picMkLst>
        </pc:picChg>
      </pc:sldChg>
      <pc:sldChg chg="addSp delSp modSp mod">
        <pc:chgData name="hajer GAM" userId="a7c254b33095c922" providerId="LiveId" clId="{DA52C314-7442-4748-B2D8-3F455F358975}" dt="2023-07-18T09:47:43.357" v="1345" actId="478"/>
        <pc:sldMkLst>
          <pc:docMk/>
          <pc:sldMk cId="0" sldId="268"/>
        </pc:sldMkLst>
        <pc:spChg chg="mod">
          <ac:chgData name="hajer GAM" userId="a7c254b33095c922" providerId="LiveId" clId="{DA52C314-7442-4748-B2D8-3F455F358975}" dt="2023-07-10T11:32:54.618" v="769" actId="20577"/>
          <ac:spMkLst>
            <pc:docMk/>
            <pc:sldMk cId="0" sldId="268"/>
            <ac:spMk id="209" creationId="{00000000-0000-0000-0000-000000000000}"/>
          </ac:spMkLst>
        </pc:spChg>
        <pc:spChg chg="del mod">
          <ac:chgData name="hajer GAM" userId="a7c254b33095c922" providerId="LiveId" clId="{DA52C314-7442-4748-B2D8-3F455F358975}" dt="2023-07-13T10:31:42.002" v="981" actId="478"/>
          <ac:spMkLst>
            <pc:docMk/>
            <pc:sldMk cId="0" sldId="268"/>
            <ac:spMk id="210" creationId="{00000000-0000-0000-0000-000000000000}"/>
          </ac:spMkLst>
        </pc:spChg>
        <pc:spChg chg="del mod">
          <ac:chgData name="hajer GAM" userId="a7c254b33095c922" providerId="LiveId" clId="{DA52C314-7442-4748-B2D8-3F455F358975}" dt="2023-07-18T09:47:43.357" v="1345" actId="478"/>
          <ac:spMkLst>
            <pc:docMk/>
            <pc:sldMk cId="0" sldId="268"/>
            <ac:spMk id="211" creationId="{00000000-0000-0000-0000-000000000000}"/>
          </ac:spMkLst>
        </pc:spChg>
        <pc:picChg chg="add del mod">
          <ac:chgData name="hajer GAM" userId="a7c254b33095c922" providerId="LiveId" clId="{DA52C314-7442-4748-B2D8-3F455F358975}" dt="2023-07-13T10:31:35.697" v="979" actId="478"/>
          <ac:picMkLst>
            <pc:docMk/>
            <pc:sldMk cId="0" sldId="268"/>
            <ac:picMk id="3" creationId="{CC137F49-72A6-D03E-CB54-EAC6071858AE}"/>
          </ac:picMkLst>
        </pc:picChg>
        <pc:picChg chg="add mod">
          <ac:chgData name="hajer GAM" userId="a7c254b33095c922" providerId="LiveId" clId="{DA52C314-7442-4748-B2D8-3F455F358975}" dt="2023-07-13T10:32:25.365" v="989" actId="14100"/>
          <ac:picMkLst>
            <pc:docMk/>
            <pc:sldMk cId="0" sldId="268"/>
            <ac:picMk id="4" creationId="{4F8E780D-336D-F7FC-0D7C-B102BF791B0C}"/>
          </ac:picMkLst>
        </pc:picChg>
      </pc:sldChg>
      <pc:sldChg chg="delSp modSp mod ord">
        <pc:chgData name="hajer GAM" userId="a7c254b33095c922" providerId="LiveId" clId="{DA52C314-7442-4748-B2D8-3F455F358975}" dt="2023-07-19T05:17:34.949" v="2727" actId="20577"/>
        <pc:sldMkLst>
          <pc:docMk/>
          <pc:sldMk cId="0" sldId="269"/>
        </pc:sldMkLst>
        <pc:spChg chg="mod">
          <ac:chgData name="hajer GAM" userId="a7c254b33095c922" providerId="LiveId" clId="{DA52C314-7442-4748-B2D8-3F455F358975}" dt="2023-07-19T05:17:34.949" v="2727" actId="20577"/>
          <ac:spMkLst>
            <pc:docMk/>
            <pc:sldMk cId="0" sldId="269"/>
            <ac:spMk id="216" creationId="{00000000-0000-0000-0000-000000000000}"/>
          </ac:spMkLst>
        </pc:spChg>
        <pc:spChg chg="mod">
          <ac:chgData name="hajer GAM" userId="a7c254b33095c922" providerId="LiveId" clId="{DA52C314-7442-4748-B2D8-3F455F358975}" dt="2023-07-18T14:18:36.910" v="2448" actId="20577"/>
          <ac:spMkLst>
            <pc:docMk/>
            <pc:sldMk cId="0" sldId="269"/>
            <ac:spMk id="217" creationId="{00000000-0000-0000-0000-000000000000}"/>
          </ac:spMkLst>
        </pc:spChg>
        <pc:spChg chg="del mod">
          <ac:chgData name="hajer GAM" userId="a7c254b33095c922" providerId="LiveId" clId="{DA52C314-7442-4748-B2D8-3F455F358975}" dt="2023-07-18T09:48:07.374" v="1349" actId="478"/>
          <ac:spMkLst>
            <pc:docMk/>
            <pc:sldMk cId="0" sldId="269"/>
            <ac:spMk id="218" creationId="{00000000-0000-0000-0000-000000000000}"/>
          </ac:spMkLst>
        </pc:spChg>
      </pc:sldChg>
      <pc:sldChg chg="del">
        <pc:chgData name="hajer GAM" userId="a7c254b33095c922" providerId="LiveId" clId="{DA52C314-7442-4748-B2D8-3F455F358975}" dt="2023-07-18T09:56:14.802" v="1379" actId="2696"/>
        <pc:sldMkLst>
          <pc:docMk/>
          <pc:sldMk cId="0" sldId="270"/>
        </pc:sldMkLst>
      </pc:sldChg>
      <pc:sldChg chg="modSp mod">
        <pc:chgData name="hajer GAM" userId="a7c254b33095c922" providerId="LiveId" clId="{DA52C314-7442-4748-B2D8-3F455F358975}" dt="2023-07-19T05:20:17.117" v="2827" actId="20577"/>
        <pc:sldMkLst>
          <pc:docMk/>
          <pc:sldMk cId="0" sldId="271"/>
        </pc:sldMkLst>
        <pc:spChg chg="mod">
          <ac:chgData name="hajer GAM" userId="a7c254b33095c922" providerId="LiveId" clId="{DA52C314-7442-4748-B2D8-3F455F358975}" dt="2023-07-19T05:20:17.117" v="2827" actId="20577"/>
          <ac:spMkLst>
            <pc:docMk/>
            <pc:sldMk cId="0" sldId="271"/>
            <ac:spMk id="231" creationId="{00000000-0000-0000-0000-000000000000}"/>
          </ac:spMkLst>
        </pc:spChg>
      </pc:sldChg>
      <pc:sldChg chg="addSp delSp modSp del mod ord">
        <pc:chgData name="hajer GAM" userId="a7c254b33095c922" providerId="LiveId" clId="{DA52C314-7442-4748-B2D8-3F455F358975}" dt="2023-07-18T14:05:04.587" v="2064" actId="2696"/>
        <pc:sldMkLst>
          <pc:docMk/>
          <pc:sldMk cId="3095615878" sldId="272"/>
        </pc:sldMkLst>
        <pc:spChg chg="del mod">
          <ac:chgData name="hajer GAM" userId="a7c254b33095c922" providerId="LiveId" clId="{DA52C314-7442-4748-B2D8-3F455F358975}" dt="2023-07-10T12:15:36.114" v="874" actId="478"/>
          <ac:spMkLst>
            <pc:docMk/>
            <pc:sldMk cId="3095615878" sldId="272"/>
            <ac:spMk id="2" creationId="{0D2B2AB9-0059-525B-C939-978847DB3D2F}"/>
          </ac:spMkLst>
        </pc:spChg>
        <pc:spChg chg="del mod">
          <ac:chgData name="hajer GAM" userId="a7c254b33095c922" providerId="LiveId" clId="{DA52C314-7442-4748-B2D8-3F455F358975}" dt="2023-07-10T12:15:29.583" v="872" actId="478"/>
          <ac:spMkLst>
            <pc:docMk/>
            <pc:sldMk cId="3095615878" sldId="272"/>
            <ac:spMk id="3" creationId="{E839DCE6-E14F-BDF1-F9FE-5A60225CF138}"/>
          </ac:spMkLst>
        </pc:spChg>
        <pc:picChg chg="add mod">
          <ac:chgData name="hajer GAM" userId="a7c254b33095c922" providerId="LiveId" clId="{DA52C314-7442-4748-B2D8-3F455F358975}" dt="2023-07-10T12:15:51.675" v="878" actId="14100"/>
          <ac:picMkLst>
            <pc:docMk/>
            <pc:sldMk cId="3095615878" sldId="272"/>
            <ac:picMk id="5" creationId="{E6DD1B87-0786-1DF8-4A2D-CA2E50660829}"/>
          </ac:picMkLst>
        </pc:picChg>
      </pc:sldChg>
      <pc:sldChg chg="addSp modSp new del mod">
        <pc:chgData name="hajer GAM" userId="a7c254b33095c922" providerId="LiveId" clId="{DA52C314-7442-4748-B2D8-3F455F358975}" dt="2023-07-18T09:43:22.637" v="1331" actId="2696"/>
        <pc:sldMkLst>
          <pc:docMk/>
          <pc:sldMk cId="1925945540" sldId="273"/>
        </pc:sldMkLst>
        <pc:picChg chg="add mod">
          <ac:chgData name="hajer GAM" userId="a7c254b33095c922" providerId="LiveId" clId="{DA52C314-7442-4748-B2D8-3F455F358975}" dt="2023-07-15T10:04:26.100" v="1257" actId="14100"/>
          <ac:picMkLst>
            <pc:docMk/>
            <pc:sldMk cId="1925945540" sldId="273"/>
            <ac:picMk id="3" creationId="{B1C8A751-D11E-363C-FEBA-C5C6E7FC2CE4}"/>
          </ac:picMkLst>
        </pc:picChg>
      </pc:sldChg>
      <pc:sldChg chg="new del">
        <pc:chgData name="hajer GAM" userId="a7c254b33095c922" providerId="LiveId" clId="{DA52C314-7442-4748-B2D8-3F455F358975}" dt="2023-07-16T08:25:07.426" v="1268" actId="2696"/>
        <pc:sldMkLst>
          <pc:docMk/>
          <pc:sldMk cId="3343251343" sldId="274"/>
        </pc:sldMkLst>
      </pc:sldChg>
      <pc:sldChg chg="addSp delSp modSp new del mod">
        <pc:chgData name="hajer GAM" userId="a7c254b33095c922" providerId="LiveId" clId="{DA52C314-7442-4748-B2D8-3F455F358975}" dt="2023-07-18T14:00:06.305" v="2017" actId="2696"/>
        <pc:sldMkLst>
          <pc:docMk/>
          <pc:sldMk cId="3683666236" sldId="274"/>
        </pc:sldMkLst>
        <pc:picChg chg="add del mod">
          <ac:chgData name="hajer GAM" userId="a7c254b33095c922" providerId="LiveId" clId="{DA52C314-7442-4748-B2D8-3F455F358975}" dt="2023-07-17T11:32:49.032" v="1293" actId="478"/>
          <ac:picMkLst>
            <pc:docMk/>
            <pc:sldMk cId="3683666236" sldId="274"/>
            <ac:picMk id="3" creationId="{C554528F-A922-F65F-DA5F-61ACEBD153EF}"/>
          </ac:picMkLst>
        </pc:picChg>
        <pc:picChg chg="add mod">
          <ac:chgData name="hajer GAM" userId="a7c254b33095c922" providerId="LiveId" clId="{DA52C314-7442-4748-B2D8-3F455F358975}" dt="2023-07-17T11:33:19.933" v="1298" actId="14100"/>
          <ac:picMkLst>
            <pc:docMk/>
            <pc:sldMk cId="3683666236" sldId="274"/>
            <ac:picMk id="5" creationId="{249E54F8-CE3A-951F-C6CF-18BD88DEB8BC}"/>
          </ac:picMkLst>
        </pc:picChg>
      </pc:sldChg>
      <pc:sldChg chg="addSp delSp modSp new del mod">
        <pc:chgData name="hajer GAM" userId="a7c254b33095c922" providerId="LiveId" clId="{DA52C314-7442-4748-B2D8-3F455F358975}" dt="2023-07-18T13:51:07.614" v="1987" actId="2696"/>
        <pc:sldMkLst>
          <pc:docMk/>
          <pc:sldMk cId="704220114" sldId="275"/>
        </pc:sldMkLst>
        <pc:picChg chg="add del mod">
          <ac:chgData name="hajer GAM" userId="a7c254b33095c922" providerId="LiveId" clId="{DA52C314-7442-4748-B2D8-3F455F358975}" dt="2023-07-18T10:25:33.297" v="1566" actId="478"/>
          <ac:picMkLst>
            <pc:docMk/>
            <pc:sldMk cId="704220114" sldId="275"/>
            <ac:picMk id="3" creationId="{EB561C77-E4D8-4DD3-BBC9-108CDAF970C6}"/>
          </ac:picMkLst>
        </pc:picChg>
        <pc:picChg chg="add mod">
          <ac:chgData name="hajer GAM" userId="a7c254b33095c922" providerId="LiveId" clId="{DA52C314-7442-4748-B2D8-3F455F358975}" dt="2023-07-18T10:26:07.723" v="1572" actId="14100"/>
          <ac:picMkLst>
            <pc:docMk/>
            <pc:sldMk cId="704220114" sldId="275"/>
            <ac:picMk id="4" creationId="{5E609AF5-63B3-8D60-2095-63C49EACAB0E}"/>
          </ac:picMkLst>
        </pc:picChg>
      </pc:sldChg>
      <pc:sldChg chg="addSp delSp modSp new del mod">
        <pc:chgData name="hajer GAM" userId="a7c254b33095c922" providerId="LiveId" clId="{DA52C314-7442-4748-B2D8-3F455F358975}" dt="2023-07-18T13:50:54.803" v="1986" actId="2696"/>
        <pc:sldMkLst>
          <pc:docMk/>
          <pc:sldMk cId="1234782108" sldId="276"/>
        </pc:sldMkLst>
        <pc:picChg chg="add del mod">
          <ac:chgData name="hajer GAM" userId="a7c254b33095c922" providerId="LiveId" clId="{DA52C314-7442-4748-B2D8-3F455F358975}" dt="2023-07-18T13:49:06.911" v="1970" actId="478"/>
          <ac:picMkLst>
            <pc:docMk/>
            <pc:sldMk cId="1234782108" sldId="276"/>
            <ac:picMk id="3" creationId="{2D9F3BD6-9229-AB1B-EBA4-89FDDB933C43}"/>
          </ac:picMkLst>
        </pc:picChg>
        <pc:picChg chg="add mod">
          <ac:chgData name="hajer GAM" userId="a7c254b33095c922" providerId="LiveId" clId="{DA52C314-7442-4748-B2D8-3F455F358975}" dt="2023-07-18T13:49:38.477" v="1975" actId="14100"/>
          <ac:picMkLst>
            <pc:docMk/>
            <pc:sldMk cId="1234782108" sldId="276"/>
            <ac:picMk id="5" creationId="{ECB1F566-B532-1F2D-A591-D6A0135DF627}"/>
          </ac:picMkLst>
        </pc:picChg>
      </pc:sldChg>
      <pc:sldChg chg="modSp new del mod">
        <pc:chgData name="hajer GAM" userId="a7c254b33095c922" providerId="LiveId" clId="{DA52C314-7442-4748-B2D8-3F455F358975}" dt="2023-07-18T14:09:43.535" v="2297" actId="2696"/>
        <pc:sldMkLst>
          <pc:docMk/>
          <pc:sldMk cId="3180414680" sldId="277"/>
        </pc:sldMkLst>
        <pc:spChg chg="mod">
          <ac:chgData name="hajer GAM" userId="a7c254b33095c922" providerId="LiveId" clId="{DA52C314-7442-4748-B2D8-3F455F358975}" dt="2023-07-18T12:37:34.371" v="1900" actId="20577"/>
          <ac:spMkLst>
            <pc:docMk/>
            <pc:sldMk cId="3180414680" sldId="277"/>
            <ac:spMk id="3" creationId="{911CEE9F-CE31-2AEF-9FC4-656A45C16103}"/>
          </ac:spMkLst>
        </pc:spChg>
      </pc:sldChg>
      <pc:sldChg chg="modSp new del mod">
        <pc:chgData name="hajer GAM" userId="a7c254b33095c922" providerId="LiveId" clId="{DA52C314-7442-4748-B2D8-3F455F358975}" dt="2023-07-18T12:27:45.086" v="1892" actId="2696"/>
        <pc:sldMkLst>
          <pc:docMk/>
          <pc:sldMk cId="3325421098" sldId="277"/>
        </pc:sldMkLst>
        <pc:spChg chg="mod">
          <ac:chgData name="hajer GAM" userId="a7c254b33095c922" providerId="LiveId" clId="{DA52C314-7442-4748-B2D8-3F455F358975}" dt="2023-07-18T12:27:37.241" v="1891" actId="20577"/>
          <ac:spMkLst>
            <pc:docMk/>
            <pc:sldMk cId="3325421098" sldId="277"/>
            <ac:spMk id="2" creationId="{88275DA4-8251-D255-C686-80DEB830B54B}"/>
          </ac:spMkLst>
        </pc:spChg>
      </pc:sldChg>
      <pc:sldChg chg="addSp delSp modSp new mod chgLayout">
        <pc:chgData name="hajer GAM" userId="a7c254b33095c922" providerId="LiveId" clId="{DA52C314-7442-4748-B2D8-3F455F358975}" dt="2023-07-18T14:58:40.968" v="2671" actId="20577"/>
        <pc:sldMkLst>
          <pc:docMk/>
          <pc:sldMk cId="2956420277" sldId="278"/>
        </pc:sldMkLst>
        <pc:spChg chg="mod ord">
          <ac:chgData name="hajer GAM" userId="a7c254b33095c922" providerId="LiveId" clId="{DA52C314-7442-4748-B2D8-3F455F358975}" dt="2023-07-18T14:03:49.167" v="2034" actId="700"/>
          <ac:spMkLst>
            <pc:docMk/>
            <pc:sldMk cId="2956420277" sldId="278"/>
            <ac:spMk id="2" creationId="{777A0A94-60C5-2494-60C2-A7B980375BF8}"/>
          </ac:spMkLst>
        </pc:spChg>
        <pc:spChg chg="del mod">
          <ac:chgData name="hajer GAM" userId="a7c254b33095c922" providerId="LiveId" clId="{DA52C314-7442-4748-B2D8-3F455F358975}" dt="2023-07-18T14:02:10.113" v="2026" actId="478"/>
          <ac:spMkLst>
            <pc:docMk/>
            <pc:sldMk cId="2956420277" sldId="278"/>
            <ac:spMk id="3" creationId="{A14958D0-A334-E39A-FCB7-2768E8B1DCA6}"/>
          </ac:spMkLst>
        </pc:spChg>
        <pc:spChg chg="add mod ord">
          <ac:chgData name="hajer GAM" userId="a7c254b33095c922" providerId="LiveId" clId="{DA52C314-7442-4748-B2D8-3F455F358975}" dt="2023-07-18T14:58:40.968" v="2671" actId="20577"/>
          <ac:spMkLst>
            <pc:docMk/>
            <pc:sldMk cId="2956420277" sldId="278"/>
            <ac:spMk id="6" creationId="{6FC2A2E6-9EFD-A64A-052A-9B3FBDF74B02}"/>
          </ac:spMkLst>
        </pc:spChg>
        <pc:picChg chg="add mod">
          <ac:chgData name="hajer GAM" userId="a7c254b33095c922" providerId="LiveId" clId="{DA52C314-7442-4748-B2D8-3F455F358975}" dt="2023-07-18T14:02:50.689" v="2033" actId="14100"/>
          <ac:picMkLst>
            <pc:docMk/>
            <pc:sldMk cId="2956420277" sldId="278"/>
            <ac:picMk id="5" creationId="{16A6DEC7-265D-F0BB-FD30-E12141898E04}"/>
          </ac:picMkLst>
        </pc:picChg>
      </pc:sldChg>
      <pc:sldChg chg="addSp delSp modSp new del mod">
        <pc:chgData name="hajer GAM" userId="a7c254b33095c922" providerId="LiveId" clId="{DA52C314-7442-4748-B2D8-3F455F358975}" dt="2023-07-19T05:16:56.671" v="2718" actId="2696"/>
        <pc:sldMkLst>
          <pc:docMk/>
          <pc:sldMk cId="984042440" sldId="279"/>
        </pc:sldMkLst>
        <pc:spChg chg="del mod">
          <ac:chgData name="hajer GAM" userId="a7c254b33095c922" providerId="LiveId" clId="{DA52C314-7442-4748-B2D8-3F455F358975}" dt="2023-07-19T05:06:54.279" v="2681" actId="478"/>
          <ac:spMkLst>
            <pc:docMk/>
            <pc:sldMk cId="984042440" sldId="279"/>
            <ac:spMk id="2" creationId="{D12D1BBA-8E17-4977-1FFF-1054D14F1BF1}"/>
          </ac:spMkLst>
        </pc:spChg>
        <pc:spChg chg="del">
          <ac:chgData name="hajer GAM" userId="a7c254b33095c922" providerId="LiveId" clId="{DA52C314-7442-4748-B2D8-3F455F358975}" dt="2023-07-19T05:07:32.196" v="2683" actId="931"/>
          <ac:spMkLst>
            <pc:docMk/>
            <pc:sldMk cId="984042440" sldId="279"/>
            <ac:spMk id="3" creationId="{6E2B63DD-6D2C-47AD-08CD-2B74497DDA2E}"/>
          </ac:spMkLst>
        </pc:spChg>
        <pc:spChg chg="mod">
          <ac:chgData name="hajer GAM" userId="a7c254b33095c922" providerId="LiveId" clId="{DA52C314-7442-4748-B2D8-3F455F358975}" dt="2023-07-19T05:07:12.104" v="2682" actId="1076"/>
          <ac:spMkLst>
            <pc:docMk/>
            <pc:sldMk cId="984042440" sldId="279"/>
            <ac:spMk id="4" creationId="{5308EF8B-6DEC-7F01-FC5B-B02FD6EDF1BA}"/>
          </ac:spMkLst>
        </pc:spChg>
        <pc:spChg chg="add mod">
          <ac:chgData name="hajer GAM" userId="a7c254b33095c922" providerId="LiveId" clId="{DA52C314-7442-4748-B2D8-3F455F358975}" dt="2023-07-19T05:08:24.101" v="2690" actId="478"/>
          <ac:spMkLst>
            <pc:docMk/>
            <pc:sldMk cId="984042440" sldId="279"/>
            <ac:spMk id="8" creationId="{499825E3-0D64-65E7-B469-7B88ACE31354}"/>
          </ac:spMkLst>
        </pc:spChg>
        <pc:picChg chg="add del mod">
          <ac:chgData name="hajer GAM" userId="a7c254b33095c922" providerId="LiveId" clId="{DA52C314-7442-4748-B2D8-3F455F358975}" dt="2023-07-19T05:08:24.101" v="2690" actId="478"/>
          <ac:picMkLst>
            <pc:docMk/>
            <pc:sldMk cId="984042440" sldId="279"/>
            <ac:picMk id="6" creationId="{6DC4CBFC-9E26-05C3-195C-F05168CAADAC}"/>
          </ac:picMkLst>
        </pc:picChg>
      </pc:sldChg>
      <pc:sldMasterChg chg="delSldLayout">
        <pc:chgData name="hajer GAM" userId="a7c254b33095c922" providerId="LiveId" clId="{DA52C314-7442-4748-B2D8-3F455F358975}" dt="2023-07-19T05:16:56.671" v="2718" actId="2696"/>
        <pc:sldMasterMkLst>
          <pc:docMk/>
          <pc:sldMasterMk cId="0" sldId="2147483648"/>
        </pc:sldMasterMkLst>
        <pc:sldLayoutChg chg="del">
          <pc:chgData name="hajer GAM" userId="a7c254b33095c922" providerId="LiveId" clId="{DA52C314-7442-4748-B2D8-3F455F358975}" dt="2023-07-10T12:15:01.539" v="868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hajer GAM" userId="a7c254b33095c922" providerId="LiveId" clId="{DA52C314-7442-4748-B2D8-3F455F358975}" dt="2023-07-16T08:25:07.426" v="1268" actId="269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hajer GAM" userId="a7c254b33095c922" providerId="LiveId" clId="{DA52C314-7442-4748-B2D8-3F455F358975}" dt="2023-07-18T14:09:43.535" v="2297" actId="2696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hajer GAM" userId="a7c254b33095c922" providerId="LiveId" clId="{DA52C314-7442-4748-B2D8-3F455F358975}" dt="2023-07-18T14:00:06.305" v="2017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hajer GAM" userId="a7c254b33095c922" providerId="LiveId" clId="{DA52C314-7442-4748-B2D8-3F455F358975}" dt="2023-07-19T05:16:56.671" v="2718" actId="2696"/>
          <pc:sldLayoutMkLst>
            <pc:docMk/>
            <pc:sldMasterMk cId="0" sldId="2147483648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A0A94-60C5-2494-60C2-A7B98037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sur l’alimentation dans le monde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FC2A2E6-9EFD-A64A-052A-9B3FBDF7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139" y="3041374"/>
            <a:ext cx="3369365" cy="2817424"/>
          </a:xfrm>
        </p:spPr>
        <p:txBody>
          <a:bodyPr/>
          <a:lstStyle/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sz="3200" b="1" dirty="0"/>
              <a:t>         FAO</a:t>
            </a:r>
            <a:endParaRPr lang="fr-FR" b="1" dirty="0"/>
          </a:p>
          <a:p>
            <a:pPr marL="114300" indent="0">
              <a:buNone/>
            </a:pPr>
            <a:endParaRPr lang="fr-FR" b="1" dirty="0"/>
          </a:p>
          <a:p>
            <a:pPr marL="114300" indent="0">
              <a:buNone/>
            </a:pPr>
            <a:r>
              <a:rPr lang="fr-FR" b="1" dirty="0"/>
              <a:t>L'Organisation des Nations unies pour l’alimentation et l’agriculture</a:t>
            </a:r>
          </a:p>
          <a:p>
            <a:pPr marL="114300" indent="0">
              <a:buNone/>
            </a:pPr>
            <a:endParaRPr lang="fr-FR" b="1" dirty="0"/>
          </a:p>
          <a:p>
            <a:pPr marL="114300" indent="0">
              <a:buNone/>
            </a:pPr>
            <a:endParaRPr lang="fr-FR" b="1" dirty="0"/>
          </a:p>
          <a:p>
            <a:pPr marL="114300" indent="0">
              <a:buNone/>
            </a:pPr>
            <a:endParaRPr lang="fr-FR" b="1" dirty="0"/>
          </a:p>
          <a:p>
            <a:pPr marL="114300" indent="0">
              <a:buNone/>
            </a:pP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A6DEC7-265D-F0BB-FD30-E1214189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13" y="1908313"/>
            <a:ext cx="822628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2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Liste des 10 pays qui ont le plus bénéficié de l’aide alimentaire entre 2013 et 2016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460A98-4964-EA8D-3010-70E267B2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48" y="2345636"/>
            <a:ext cx="8327923" cy="43108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Évolution de l’aide alimentaire pour les 5 pays qui en ont le plus bénéficié entre 2013 et 2016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49006C-0C54-8F9E-AC9F-F74F54AF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98374"/>
            <a:ext cx="12192000" cy="49596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Liste des 10 pays qui ont la plus faible disponibilité alimentaire par habitant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E780D-336D-F7FC-0D7C-B102BF79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94" y="2261419"/>
            <a:ext cx="8032954" cy="45965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Liste des 10 pays qui ont la plus forte disponibilité alimentaire par habitant</a:t>
            </a:r>
            <a:endParaRPr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3A5481-04D0-EBA3-B4A7-96199A55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04" y="1908313"/>
            <a:ext cx="8641583" cy="49894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    Étude sur le manioc en Thaïlande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*Nombre de personnes en état de sous – nutrition = 6 200 000.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*Proportion sous nutrition Thaïlande=8,95%.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*Proportion exportation Manioc=83,41%.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*Disponibilité alimentaire moyenne par habitant par jour=2785 Kcal.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*Le monde souffre toujours de la faim.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*le nombre  des personnes pouvant être nourris est beaucoup plus élevé 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 des personnes en état de sous nutrition .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*La sous nutrition dépend de la stratégie des pays.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*La disponibilité alimentaire  moyenne dans le monde =2841kcal&gt; 2000kcal.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*La disponibilité alimentaire est suffisante pour l’ensemble de la population.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8713" y="2399268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indent="-228600">
              <a:spcBef>
                <a:spcPts val="0"/>
              </a:spcBef>
              <a:buNone/>
            </a:pPr>
            <a:r>
              <a:rPr lang="fr-FR" sz="3200" b="1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fr-FR" sz="3600" b="1" i="0" dirty="0">
                <a:solidFill>
                  <a:schemeClr val="bg1"/>
                </a:solidFill>
                <a:effectLst/>
                <a:latin typeface="Inter"/>
              </a:rPr>
              <a:t>Réalisez une  étude de santé publique avec Python</a:t>
            </a:r>
          </a:p>
          <a:p>
            <a:pPr marL="342900" indent="-228600">
              <a:spcBef>
                <a:spcPts val="0"/>
              </a:spcBef>
              <a:buNone/>
            </a:pPr>
            <a:r>
              <a:rPr lang="fr-FR" sz="3600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Méthodologie de l’analyse</a:t>
            </a:r>
            <a:endParaRPr sz="3200"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*Exploitation des données fournies par FAO: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                -fichier population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                -Fichier disponibilité alimentaire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                -Fichier sous nutrition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                -Fichier aide alimentaire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*Utilisation de Python.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*Notebook </a:t>
            </a:r>
            <a:r>
              <a:rPr lang="fr-FR" dirty="0" err="1"/>
              <a:t>Jupyter</a:t>
            </a:r>
            <a:r>
              <a:rPr lang="fr-FR" dirty="0"/>
              <a:t>.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*RGPD non applicable.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17691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Proportion de personnes en état de sous-nutrition en 2017</a:t>
            </a:r>
            <a:endParaRPr sz="3200" dirty="0"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*Le nombre de personnes en état de sous nutrition =7 543 798 779.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*Le pourcentage de personnes en état de sous nutrition =7,10%.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17692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Nombre théorique de personnes qui pourraient être   nourries en 2017</a:t>
            </a:r>
            <a:endParaRPr sz="3200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*Un être humain consomme 2000 Kcal / jour (site : quoi dans mon assiette).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*Nombre de personne pouvant être nourris =10 459 492 313.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*Pourcentage des personnes pouvant être nourris=138%.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Nombre théorique de personnes qui pourraient être nourries uniquement avec les végétaux en 2017</a:t>
            </a:r>
            <a:endParaRPr dirty="0"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*Nombre de personnes pouvant être nourris avec les végétaux =8 630 382 105,75.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*Pourcentage d’humains pouvant être nourris avec les végétaux=114,33%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Répartition de la disponibilité intérieure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9C42B0-3988-A293-1C57-37FEC705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1898375"/>
            <a:ext cx="9506817" cy="49596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Part de l’utilisation des principales céréales entre l’alimentation humaine et animale 2017</a:t>
            </a:r>
            <a:endParaRPr dirty="0"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*Alimentation humaine 43,02%.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*Alimentation animale 35,91%.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Liste des 10 pays où la proportion de personnes en état de sous-nutrition est la plus forte en </a:t>
            </a:r>
            <a:r>
              <a:rPr lang="fr-FR" sz="3200" dirty="0">
                <a:solidFill>
                  <a:schemeClr val="lt1"/>
                </a:solidFill>
              </a:rPr>
              <a:t>2017</a:t>
            </a:r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AB9C4E-17E3-9D50-3575-D0D046C7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0627"/>
            <a:ext cx="12192000" cy="5327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7335</TotalTime>
  <Words>422</Words>
  <Application>Microsoft Office PowerPoint</Application>
  <PresentationFormat>Grand écran</PresentationFormat>
  <Paragraphs>75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Calibri</vt:lpstr>
      <vt:lpstr>Noto Sans Symbols</vt:lpstr>
      <vt:lpstr>Arial</vt:lpstr>
      <vt:lpstr>Century Gothic</vt:lpstr>
      <vt:lpstr>Inter</vt:lpstr>
      <vt:lpstr>Entre guillemets</vt:lpstr>
      <vt:lpstr>Etude sur l’alimentation dans le monde</vt:lpstr>
      <vt:lpstr>Présentation PowerPoint</vt:lpstr>
      <vt:lpstr>Méthodologie de l’analyse</vt:lpstr>
      <vt:lpstr>Proportion de personnes en état de sous-nutrition en 2017</vt:lpstr>
      <vt:lpstr>Nombre théorique de personnes qui pourraient être   nourries en 2017</vt:lpstr>
      <vt:lpstr>Nombre théorique de personnes qui pourraient être nourries uniquement avec les végétaux en 2017</vt:lpstr>
      <vt:lpstr>Répartition de la disponibilité intérieure</vt:lpstr>
      <vt:lpstr>Part de l’utilisation des principales céréales entre l’alimentation humaine et animale 2017</vt:lpstr>
      <vt:lpstr>Liste des 10 pays où la proportion de personnes en état de sous-nutrition est la plus forte en 2017</vt:lpstr>
      <vt:lpstr>Liste des 10 pays qui ont le plus bénéficié de l’aide alimentaire entre 2013 et 2016</vt:lpstr>
      <vt:lpstr>Évolution de l’aide alimentaire pour les 5 pays qui en ont le plus bénéficié entre 2013 et 2016</vt:lpstr>
      <vt:lpstr>Liste des 10 pays qui ont la plus faible disponibilité alimentaire par habitant</vt:lpstr>
      <vt:lpstr>Liste des 10 pays qui ont la plus forte disponibilité alimentaire par habitant</vt:lpstr>
      <vt:lpstr>    Étude sur le manioc en Thaïlande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hajer GAM</cp:lastModifiedBy>
  <cp:revision>1</cp:revision>
  <dcterms:created xsi:type="dcterms:W3CDTF">2023-03-17T20:58:30Z</dcterms:created>
  <dcterms:modified xsi:type="dcterms:W3CDTF">2023-07-19T05:23:27Z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