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7A20-DC0D-4A62-B6EE-382D3CF6374E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2E88-CA0C-41B9-A15B-4102447E18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Web: How Does It Work? - Bryce St. Pier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572560" cy="43854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5786" y="428604"/>
            <a:ext cx="7417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5400" b="1" i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does the web work</a:t>
            </a:r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42976" y="4500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8596" y="4071942"/>
            <a:ext cx="15716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client</a:t>
            </a:r>
            <a:endParaRPr lang="fr-FR" sz="4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14414" y="285728"/>
            <a:ext cx="65008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 </a:t>
            </a:r>
            <a:r>
              <a:rPr lang="en-US" sz="3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 you need</a:t>
            </a:r>
            <a:r>
              <a:rPr lang="en-US" sz="30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 to be a web developer</a:t>
            </a:r>
            <a:r>
              <a:rPr lang="en-US" sz="3000" i="1" dirty="0"/>
              <a:t>?</a:t>
            </a:r>
            <a:endParaRPr lang="en-US" sz="3000" dirty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85720" y="1857364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a web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, first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artists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 and have </a:t>
            </a:r>
            <a:r>
              <a:rPr lang="fr-FR" sz="3000" b="1" dirty="0" err="1" smtClean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three languages: HTML, CSS and JavaScript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Second we need to know program a web page 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Program a server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Program a data base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580" y="285728"/>
            <a:ext cx="90594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the role of a web developer.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The Role of a Web Developer - Justanotherdeveloper.net For Professional Web  Designers and Develop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0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28596" y="857232"/>
            <a:ext cx="814393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of web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fix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bugs and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discuss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,in the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hand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) on scratch or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on an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 b="1" dirty="0" err="1"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118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13</cp:revision>
  <dcterms:created xsi:type="dcterms:W3CDTF">2021-06-30T07:09:01Z</dcterms:created>
  <dcterms:modified xsi:type="dcterms:W3CDTF">2021-06-30T13:12:50Z</dcterms:modified>
</cp:coreProperties>
</file>