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Employees </a:t>
            </a:r>
          </a:p>
        </p:txBody>
      </p:sp>
      <p:sp>
        <p:nvSpPr>
          <p:cNvPr id="104865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6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7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8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9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70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3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4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5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7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8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489388" y="2998738"/>
            <a:ext cx="115749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A. HAJIRA BEE</a:t>
            </a:r>
            <a:endParaRPr lang="zh-CN" altLang="en-US"/>
          </a:p>
          <a:p>
            <a:r>
              <a:rPr lang="en-US" sz="2400" dirty="0"/>
              <a:t>REGISTER NO: 312216546</a:t>
            </a:r>
          </a:p>
          <a:p>
            <a:r>
              <a:rPr lang="en-US" sz="2400" dirty="0"/>
              <a:t>DEPARTMENT: B.COM(</a:t>
            </a:r>
            <a:r>
              <a:rPr lang="en-IN" sz="2400" dirty="0"/>
              <a:t>G) </a:t>
            </a:r>
            <a:endParaRPr lang="en-US" sz="2400" dirty="0"/>
          </a:p>
          <a:p>
            <a:r>
              <a:rPr lang="en-US" sz="2400" dirty="0"/>
              <a:t>COLLEGE:R.B. GOTHI JAIN COLLEGE FOR </a:t>
            </a:r>
            <a:r>
              <a:rPr lang="en-IN" sz="2400" dirty="0"/>
              <a:t>WOMEN</a:t>
            </a:r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9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8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0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612" y="1049336"/>
            <a:ext cx="8300532" cy="5808663"/>
          </a:xfrm>
          <a:prstGeom prst="rect">
            <a:avLst/>
          </a:prstGeom>
        </p:spPr>
      </p:pic>
      <p:sp>
        <p:nvSpPr>
          <p:cNvPr id="1048688" name="TextBox 2"/>
          <p:cNvSpPr txBox="1"/>
          <p:nvPr/>
        </p:nvSpPr>
        <p:spPr>
          <a:xfrm>
            <a:off x="5190259" y="252758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1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93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1307947"/>
            <a:ext cx="8623741" cy="51595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853" y="775300"/>
            <a:ext cx="7071754" cy="60826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-80035" y="190500"/>
            <a:ext cx="11672129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  <a:tabLst>
                <a:tab pos="2727960" algn="l"/>
              </a:tabLst>
            </a:pPr>
            <a:br>
              <a:rPr lang="en-US" sz="4250" spc="-20" dirty="0"/>
            </a:br>
            <a:r>
              <a:rPr lang="en-US" sz="4250" spc="-20" dirty="0"/>
              <a:t>PROBLEM  Statement  </a:t>
            </a:r>
            <a:endParaRPr sz="4250" dirty="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9" name="TextBox 12"/>
          <p:cNvSpPr txBox="1"/>
          <p:nvPr/>
        </p:nvSpPr>
        <p:spPr>
          <a:xfrm rot="16049955" flipH="1">
            <a:off x="1538172" y="949268"/>
            <a:ext cx="2432575" cy="2186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0" name="TextBox 13"/>
          <p:cNvSpPr txBox="1"/>
          <p:nvPr/>
        </p:nvSpPr>
        <p:spPr>
          <a:xfrm>
            <a:off x="1057646" y="2527587"/>
            <a:ext cx="6109854" cy="358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048651" name="TextBox 14"/>
          <p:cNvSpPr txBox="1"/>
          <p:nvPr/>
        </p:nvSpPr>
        <p:spPr>
          <a:xfrm>
            <a:off x="1057644" y="2019299"/>
            <a:ext cx="7076705" cy="293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1" dirty="0"/>
              <a:t>Employees performance analysis Using excel involves  Evaluating and measuring an Employees work effectiveness and efficiency based on key performance indicator (</a:t>
            </a:r>
            <a:r>
              <a:rPr lang="en-US" sz="2400" b="1" i="1" dirty="0" err="1"/>
              <a:t>kpi</a:t>
            </a:r>
            <a:r>
              <a:rPr lang="en-US" sz="2400" b="1" i="1" dirty="0"/>
              <a:t>). This data is then </a:t>
            </a:r>
            <a:r>
              <a:rPr lang="en-US" sz="2400" b="1" i="1" dirty="0" err="1"/>
              <a:t>analysed</a:t>
            </a:r>
            <a:r>
              <a:rPr lang="en-US" sz="2400" b="1" i="1" dirty="0"/>
              <a:t> using excels functions and tools  such as pivot tables ,chats, and conditional formatting, to identify patterns ,strengths and areas for improvement.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60" name="TextBox 10"/>
          <p:cNvSpPr txBox="1"/>
          <p:nvPr/>
        </p:nvSpPr>
        <p:spPr>
          <a:xfrm>
            <a:off x="990600" y="21336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1" name="TextBox 8"/>
          <p:cNvSpPr txBox="1"/>
          <p:nvPr/>
        </p:nvSpPr>
        <p:spPr>
          <a:xfrm flipV="1">
            <a:off x="2466604" y="1857375"/>
            <a:ext cx="6342784" cy="358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048662" name="TextBox 11"/>
          <p:cNvSpPr txBox="1"/>
          <p:nvPr/>
        </p:nvSpPr>
        <p:spPr>
          <a:xfrm>
            <a:off x="2189512" y="2295525"/>
            <a:ext cx="7164037" cy="3863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The project “employee performance analysis Using excel “aims to systemically evaluate employee productivity and effectiveness by </a:t>
            </a:r>
            <a:r>
              <a:rPr lang="en-US" sz="2800" dirty="0" err="1"/>
              <a:t>leVerage</a:t>
            </a:r>
            <a:r>
              <a:rPr lang="en-US" sz="2800" dirty="0"/>
              <a:t> analytics tools .the project will involve collecting and organizing performance data such as task completion rates ,accuracy and records. The final delivery will include a detailed report and virtual.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24295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r>
              <a:rPr lang="en-US" sz="3200" spc="5" dirty="0"/>
              <a:t>•Organization </a:t>
            </a:r>
            <a:br>
              <a:rPr lang="en-US" sz="3200" spc="5" dirty="0"/>
            </a:br>
            <a:r>
              <a:rPr lang="en-US" sz="3200" spc="5" dirty="0"/>
              <a:t>•Employee manager </a:t>
            </a:r>
            <a:br>
              <a:rPr lang="en-US" sz="3200" spc="5" dirty="0"/>
            </a:br>
            <a:r>
              <a:rPr lang="en-US" sz="3200" spc="5" dirty="0"/>
              <a:t>•HRM</a:t>
            </a:r>
            <a:endParaRPr sz="3200" dirty="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7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68" name="TextBox 6"/>
          <p:cNvSpPr txBox="1"/>
          <p:nvPr/>
        </p:nvSpPr>
        <p:spPr>
          <a:xfrm flipV="1">
            <a:off x="1168978" y="1486151"/>
            <a:ext cx="10871892" cy="358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2097163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221" y="2019300"/>
            <a:ext cx="5828371" cy="4200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2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3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74" name="TextBox 7"/>
          <p:cNvSpPr txBox="1"/>
          <p:nvPr/>
        </p:nvSpPr>
        <p:spPr>
          <a:xfrm flipV="1">
            <a:off x="2819400" y="1857375"/>
            <a:ext cx="1041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/>
              <a:t>Vvb</a:t>
            </a:r>
            <a:endParaRPr lang="en-US" dirty="0"/>
          </a:p>
        </p:txBody>
      </p:sp>
      <p:sp>
        <p:nvSpPr>
          <p:cNvPr id="1048675" name="TextBox 10"/>
          <p:cNvSpPr txBox="1"/>
          <p:nvPr/>
        </p:nvSpPr>
        <p:spPr>
          <a:xfrm>
            <a:off x="3481633" y="2181225"/>
            <a:ext cx="76476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Data insight Enables  managers to make   informed decisions Based on Accurate real time performance data.</a:t>
            </a:r>
          </a:p>
          <a:p>
            <a:pPr algn="l"/>
            <a:r>
              <a:rPr lang="en-US" dirty="0" err="1"/>
              <a:t>Impovere</a:t>
            </a:r>
            <a:r>
              <a:rPr lang="en-US" dirty="0"/>
              <a:t> efficient the  Data collection and analysis the process. </a:t>
            </a:r>
          </a:p>
          <a:p>
            <a:pPr algn="l"/>
            <a:r>
              <a:rPr lang="en-US" dirty="0"/>
              <a:t> </a:t>
            </a:r>
          </a:p>
          <a:p>
            <a:pPr algn="l"/>
            <a:r>
              <a:rPr lang="en-US" dirty="0"/>
              <a:t>Better performance analysis helps in recognition of Performance in Addressing the Under Performance analysis the unlimited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527" y="1753342"/>
            <a:ext cx="7256938" cy="37761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82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8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073" y="1401835"/>
            <a:ext cx="7607727" cy="44179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 PROBLEM  Statement  </vt:lpstr>
      <vt:lpstr>PROJECT OVERVIEW</vt:lpstr>
      <vt:lpstr>WHO ARE THE END USERS?  •Organization  •Employee manager  •HRM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Guest User</cp:lastModifiedBy>
  <cp:revision>1</cp:revision>
  <dcterms:created xsi:type="dcterms:W3CDTF">2024-03-28T17:07:22Z</dcterms:created>
  <dcterms:modified xsi:type="dcterms:W3CDTF">2024-09-10T05:36:48Z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b61353918c144ea8a015e47e68f2221e</vt:lpwstr>
  </property>
</Properties>
</file>