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0" r:id="rId4"/>
    <p:sldId id="260" r:id="rId5"/>
    <p:sldId id="261" r:id="rId6"/>
    <p:sldId id="291" r:id="rId7"/>
    <p:sldId id="262" r:id="rId8"/>
    <p:sldId id="267" r:id="rId9"/>
    <p:sldId id="275" r:id="rId10"/>
    <p:sldId id="276" r:id="rId11"/>
    <p:sldId id="266" r:id="rId12"/>
    <p:sldId id="268" r:id="rId13"/>
    <p:sldId id="269" r:id="rId14"/>
    <p:sldId id="271" r:id="rId15"/>
    <p:sldId id="270" r:id="rId16"/>
    <p:sldId id="277" r:id="rId17"/>
    <p:sldId id="272" r:id="rId18"/>
    <p:sldId id="273" r:id="rId19"/>
    <p:sldId id="274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18" r:id="rId33"/>
    <p:sldId id="300" r:id="rId34"/>
    <p:sldId id="313" r:id="rId35"/>
    <p:sldId id="314" r:id="rId36"/>
    <p:sldId id="315" r:id="rId37"/>
    <p:sldId id="317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6B177-D55F-4934-A653-92DDEFE0ED60}" v="64" dt="2025-10-13T13:01:11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1683-6ED6-8A3A-6CFB-334944E7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5D98E-AFFA-CD3D-8D3B-4F8C1BD4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D8BB-3E3C-874E-027C-51F8230F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9992-25B2-B1D4-6969-FACE5F1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235F-4819-8FDB-FD11-DB2DC5F2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6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89D1-BC77-3CC3-F9C7-CDF49EAE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C45D5-507A-C625-DBE2-6CAB04A8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378A-8F7D-38E7-6042-E83B7ADC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4122-C311-1E95-F7B1-61C05378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7882-E919-DAAA-0905-66AA78E8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8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FF3A0-3FE9-8C83-4B09-697F95DB5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8426F-0299-98E2-D9C9-7D71A840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40A2-9188-9C3E-22CC-79A42EC1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3E9F-ECA3-F14F-56EC-05C89DE8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53347-3793-BC3B-2EC2-F113DB57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4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DF20-8416-B1C3-44D5-7332A4BA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FC85-0DC1-4091-E772-B6C8D75C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0755-E332-1EE7-F7FF-A385FDA3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2EF1-23E6-6020-19A4-4A78439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28E0-3122-B313-D5AF-448A4FB6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3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F0A6-C976-EB8D-BAB7-FDA801EC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0113-EA49-AA3B-7B80-0726146B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66A2-A179-5D9F-6909-3E8AA4EC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4BFF-7DFA-2B4E-3ED2-6388BA3F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D69D-C44A-49B1-E992-EE6C16F7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86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2029-0977-74BC-233F-DCFA27F4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EEF9-4F07-17F2-D265-C879EA962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FD4BE-01CD-0B6A-2297-7DFFD9C8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448A-96F8-84D3-BC66-7A08F002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78FC-BA89-374D-156E-A7C798EB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2E8D2-2A65-C58F-6B5B-0A5CF84C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45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3EC-006A-A904-1F71-FE6B70DC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12655-1294-C9BF-FED3-465E067F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7F09-EADE-B5C1-33DF-D5EFD9207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7CA7C-6B74-6A3C-AADF-11E97C9CA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0E592-6B1A-6E51-33F9-30824A492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C1189-323D-3EBC-23F9-A00B0858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AF6D5-35A2-7EB8-C46F-1BCC786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52BD9-F646-BE9C-B707-D198914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99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B833-2219-03EB-3DAB-823AB401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546C4-2093-FF55-211E-7BBCD0EC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381D-149F-AF62-6E56-091259F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0FE97-12F2-C267-8158-3B5AF2D3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69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10AE2-9452-0281-4488-925AC666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E48F7-23EE-D456-97AA-60856132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087E-5892-91BA-55B8-F9FDC68C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AE89-61AA-AD95-1540-95138FE2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66B7-2ACF-E0C8-0D96-8784A6F9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3695-F1CC-5BEA-6EC9-D52EF2156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1BAE5-5B8E-54EE-9834-6BF4D45D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B3453-A079-CA5A-9AE0-8EDCC641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AFFD-2DD2-ED99-E87B-22B2CC0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8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B5DA-E877-B8AA-EA60-704BD151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FA9AD-C1E0-5204-753C-811502A49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6967-A74E-99A8-EA34-5113AE8F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7D98-437B-2BF5-9571-664FDA7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32D4-26D9-677E-4D28-9EC410F9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0FC71-702C-712A-11E9-AC61C348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85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B9BA-0198-0ED0-B199-70A0C732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2216-B951-4571-3537-89251BA1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092A-92E8-97FE-8DA0-8FD880CEE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82DA6-D6E6-45FC-9140-10E8F3B117E4}" type="datetimeFigureOut">
              <a:rPr lang="en-IE" smtClean="0"/>
              <a:t>16/10/2025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3D4C-4C48-853B-1D70-B81CE5539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8184-BD33-0986-D495-F400DEC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4B10A-4800-4F8B-B2FE-132EF17636E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85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8E5A-4E4F-0979-ED5E-36A16444F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9AF59-4161-AC03-C6BF-6181A9F4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84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021F-586C-FC46-E1F2-F80068A0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A44C-E2A3-56AF-E5BD-FB5CECAB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D75C3-C115-E4BF-B6A5-5B457BA70B6F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80A4-6641-B422-C6C7-AFFC864B14C1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2C788-7E1C-A4AF-6621-44F8953076A5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CB7FE-6FA2-7518-0931-E87233802AC2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065572-CAC6-358C-B31F-D8FEE9341909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861B24-50C3-AA3B-14C7-618FED94C660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767C-51FE-3F6C-4F07-8CCC86659111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CCC4A-2624-BCE7-5C37-5A8402A95327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590E4-74BF-DAAB-2FD1-E17AD1ED8403}"/>
              </a:ext>
            </a:extLst>
          </p:cNvPr>
          <p:cNvSpPr txBox="1"/>
          <p:nvPr/>
        </p:nvSpPr>
        <p:spPr>
          <a:xfrm>
            <a:off x="3099816" y="1809560"/>
            <a:ext cx="627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 need to move the top 3…</a:t>
            </a:r>
            <a:endParaRPr lang="en-IE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A8E40-0358-2929-89F7-20D62DCE6AB5}"/>
              </a:ext>
            </a:extLst>
          </p:cNvPr>
          <p:cNvSpPr/>
          <p:nvPr/>
        </p:nvSpPr>
        <p:spPr>
          <a:xfrm>
            <a:off x="838200" y="2578609"/>
            <a:ext cx="2453640" cy="2404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59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4A08-0C77-68BA-1D9D-A067516F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FB44-608D-097B-1369-5FE7A0F9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9E26E-0F8C-7182-F218-E18A71C9E0C7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FE877-6852-BB24-2761-08DD9A1FDFCD}"/>
              </a:ext>
            </a:extLst>
          </p:cNvPr>
          <p:cNvSpPr/>
          <p:nvPr/>
        </p:nvSpPr>
        <p:spPr>
          <a:xfrm>
            <a:off x="1220724" y="4078224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54B98-AFE6-4C2A-F574-60F8F42B97F0}"/>
              </a:ext>
            </a:extLst>
          </p:cNvPr>
          <p:cNvSpPr/>
          <p:nvPr/>
        </p:nvSpPr>
        <p:spPr>
          <a:xfrm>
            <a:off x="8948928" y="483717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880C6-25EC-2693-6EBE-4B11DD4A1FE9}"/>
              </a:ext>
            </a:extLst>
          </p:cNvPr>
          <p:cNvSpPr/>
          <p:nvPr/>
        </p:nvSpPr>
        <p:spPr>
          <a:xfrm>
            <a:off x="9259824" y="4160520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E76B67-AE57-2E5D-D415-7DA3FF039D47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91BB1B-162B-7716-C2B5-7A185CE22F3C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A77C0-5498-06AC-D0B4-8811B209D2ED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4EF91-53F0-B140-8A9E-2D1B3CEC2C2A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20704A-0E46-7143-0C0A-4C19E238C011}"/>
              </a:ext>
            </a:extLst>
          </p:cNvPr>
          <p:cNvCxnSpPr/>
          <p:nvPr/>
        </p:nvCxnSpPr>
        <p:spPr>
          <a:xfrm>
            <a:off x="5120640" y="4462272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B0F5A4-C8F2-11DD-C606-C13E84215FC6}"/>
              </a:ext>
            </a:extLst>
          </p:cNvPr>
          <p:cNvSpPr txBox="1"/>
          <p:nvPr/>
        </p:nvSpPr>
        <p:spPr>
          <a:xfrm>
            <a:off x="3209544" y="2302579"/>
            <a:ext cx="627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Again, if I can move 2 blocks where I want, I am done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8485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6A08-3FB2-F4D1-F996-779818492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57E4-837A-2A35-69BE-8AF5D47D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4AA2D-0671-F34A-42F9-8514E8F4335D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72105-2559-4D13-D36A-766163A2CF6C}"/>
              </a:ext>
            </a:extLst>
          </p:cNvPr>
          <p:cNvSpPr/>
          <p:nvPr/>
        </p:nvSpPr>
        <p:spPr>
          <a:xfrm>
            <a:off x="5134356" y="483717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D2990-5BA4-9740-E3B4-64BE9587E1EF}"/>
              </a:ext>
            </a:extLst>
          </p:cNvPr>
          <p:cNvSpPr/>
          <p:nvPr/>
        </p:nvSpPr>
        <p:spPr>
          <a:xfrm>
            <a:off x="8948928" y="483717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E9397-6D36-D391-BFB0-CC9874E912DD}"/>
              </a:ext>
            </a:extLst>
          </p:cNvPr>
          <p:cNvSpPr/>
          <p:nvPr/>
        </p:nvSpPr>
        <p:spPr>
          <a:xfrm>
            <a:off x="9259824" y="4160520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7D308A-9E16-158D-F931-CF5DF53CAFCD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73016EA-C9CB-8FBA-1817-B2123440230A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564AE-2F60-D4F8-B0A6-D7543D2E9266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5B23C-E588-F488-FBEE-80120011836D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78152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F7DB-FC8A-5792-BD2B-D0F4A69A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544F-767A-BAD3-655B-199322C5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A4D44-7252-84AC-D83A-EB5C1724B133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2AD4C-DE98-9C70-CC7F-63D8CBB1488B}"/>
              </a:ext>
            </a:extLst>
          </p:cNvPr>
          <p:cNvSpPr/>
          <p:nvPr/>
        </p:nvSpPr>
        <p:spPr>
          <a:xfrm>
            <a:off x="5134356" y="483717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B1559-2C53-4A16-7A90-5B3541A45E03}"/>
              </a:ext>
            </a:extLst>
          </p:cNvPr>
          <p:cNvSpPr/>
          <p:nvPr/>
        </p:nvSpPr>
        <p:spPr>
          <a:xfrm>
            <a:off x="5410200" y="413766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0D91D-3520-8423-59FE-CA8BD58E1524}"/>
              </a:ext>
            </a:extLst>
          </p:cNvPr>
          <p:cNvSpPr/>
          <p:nvPr/>
        </p:nvSpPr>
        <p:spPr>
          <a:xfrm>
            <a:off x="5721096" y="346100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32B9F7-93B9-07CE-1028-BFC59FAFA59D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26E4497-03A1-4B0F-89EB-AD959C4DC768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F9FA6-38E4-08AB-9B3B-CAFC1A51EF60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52551-D39B-7107-D762-D9CF53923A48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35839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11AC-6928-326B-4528-B4A48750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AEE6-5AEA-FA2D-0B2F-10860552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AC870-06E6-CECB-7A2F-97ED82CDD7A9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B4E7F-E3CA-EC12-E0F6-34E5A7FD52EE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69FF6-F21D-6BEC-6C94-1BA49E47FAE2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18DC1-41B2-4EB3-E6EE-541F1F1BD908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E277F4-8E8B-75B4-D0CD-61AA6930DBC6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BCB063-8663-A137-C4DF-0B8C9CCCD02D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8EADB-760F-8E02-0392-DBA9B73F792C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1BDD2-C18B-3E9B-F980-7751127447F8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3166A-7001-07A6-C73E-69F693EB0668}"/>
              </a:ext>
            </a:extLst>
          </p:cNvPr>
          <p:cNvSpPr txBox="1"/>
          <p:nvPr/>
        </p:nvSpPr>
        <p:spPr>
          <a:xfrm>
            <a:off x="1024128" y="1446026"/>
            <a:ext cx="1078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…so, the problem of moving a tower of 3 disks depends on solving a tower with 2 disks</a:t>
            </a:r>
            <a:endParaRPr lang="en-I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2C166-8028-C7F1-E930-809C28AFB340}"/>
              </a:ext>
            </a:extLst>
          </p:cNvPr>
          <p:cNvSpPr txBox="1"/>
          <p:nvPr/>
        </p:nvSpPr>
        <p:spPr>
          <a:xfrm>
            <a:off x="2935224" y="2581471"/>
            <a:ext cx="72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Now the (smaller) problem is: how can I go from here to…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76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9124-86D9-2A43-15E3-CDB3D4AF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00C8-CBEC-468A-0208-A5DD4548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7EFA8-7F1F-3E4F-9ECF-A78302249D21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466E3-CE27-18B9-E0DD-BA9359F29542}"/>
              </a:ext>
            </a:extLst>
          </p:cNvPr>
          <p:cNvSpPr/>
          <p:nvPr/>
        </p:nvSpPr>
        <p:spPr>
          <a:xfrm>
            <a:off x="1220724" y="4078224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CE1E7-FEDA-0D5B-1618-D8A5CC6F635E}"/>
              </a:ext>
            </a:extLst>
          </p:cNvPr>
          <p:cNvSpPr/>
          <p:nvPr/>
        </p:nvSpPr>
        <p:spPr>
          <a:xfrm>
            <a:off x="8948928" y="483717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29650-6E57-A180-51E8-7644C69D6290}"/>
              </a:ext>
            </a:extLst>
          </p:cNvPr>
          <p:cNvSpPr/>
          <p:nvPr/>
        </p:nvSpPr>
        <p:spPr>
          <a:xfrm>
            <a:off x="9259824" y="4160520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E6ADE3-81A8-1981-EE39-17DDC9A09881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98AA54-4BF0-BA23-1293-9EEAF1980AB4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F3B23-E13F-3D62-8B6C-DDA7965BDD5F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2253E-24C8-3E1E-D6DE-9D08E67FF2F6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08C74-3AFF-62A1-748A-051E2C26483F}"/>
              </a:ext>
            </a:extLst>
          </p:cNvPr>
          <p:cNvSpPr txBox="1"/>
          <p:nvPr/>
        </p:nvSpPr>
        <p:spPr>
          <a:xfrm>
            <a:off x="4553712" y="2554039"/>
            <a:ext cx="409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there?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16560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7409F-7D55-CDD0-877B-135F86DE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4C9C-46C1-F633-A885-0EBDF34F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FD7D8-E703-B192-B1EC-8F18C2391E11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E6246-E04D-CE4F-CC81-B27714AACA7D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42C70-0036-7F78-E874-922A3DCF1E83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C15F2-6588-3730-2ECA-7DC798D87782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B77D92-F9AB-B9C9-BB5F-9D625E76005D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717DF6-9AFE-F6D7-21A1-7BFC28C18340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48AE2-645E-4023-DB6C-D54823E194F3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8D850-7C12-915F-D086-5D990A7CBF57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9F30B-16F7-3C24-131F-6D68213B4942}"/>
              </a:ext>
            </a:extLst>
          </p:cNvPr>
          <p:cNvSpPr txBox="1"/>
          <p:nvPr/>
        </p:nvSpPr>
        <p:spPr>
          <a:xfrm>
            <a:off x="3099816" y="1809560"/>
            <a:ext cx="627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 need to move the top 2…</a:t>
            </a:r>
            <a:endParaRPr lang="en-IE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01BB-6991-82D7-043F-4CFC92C87C7C}"/>
              </a:ext>
            </a:extLst>
          </p:cNvPr>
          <p:cNvSpPr/>
          <p:nvPr/>
        </p:nvSpPr>
        <p:spPr>
          <a:xfrm>
            <a:off x="838200" y="2578609"/>
            <a:ext cx="2453640" cy="1627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94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F016-E185-E298-4738-6C589C7C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4EFD-587B-36FF-84B1-2BACD5A0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12C86-4C10-F9B8-921F-4271404E7B10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7D49B-48D3-0A9E-B180-FCFDCF985F29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D030-CACD-3F25-ADF7-030F534140C4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77BF9E-A5A0-DE74-C5A7-8E8EF63D87B2}"/>
              </a:ext>
            </a:extLst>
          </p:cNvPr>
          <p:cNvSpPr/>
          <p:nvPr/>
        </p:nvSpPr>
        <p:spPr>
          <a:xfrm>
            <a:off x="5574792" y="4850892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D72A5-ECBC-0D11-AA6C-77C43C90E785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AC40DA-2D2F-4793-64DD-951C0985A181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871A07-4155-EFC4-7EB7-823829969C59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50799-836A-6776-8427-E8DA44994421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2CCC21-23C4-B866-E65F-ADFD93C9D307}"/>
              </a:ext>
            </a:extLst>
          </p:cNvPr>
          <p:cNvCxnSpPr/>
          <p:nvPr/>
        </p:nvCxnSpPr>
        <p:spPr>
          <a:xfrm>
            <a:off x="3822192" y="4617720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3E8F97-3376-99FC-50A2-B1B048E0B7DA}"/>
              </a:ext>
            </a:extLst>
          </p:cNvPr>
          <p:cNvSpPr txBox="1"/>
          <p:nvPr/>
        </p:nvSpPr>
        <p:spPr>
          <a:xfrm>
            <a:off x="3209544" y="2302579"/>
            <a:ext cx="627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Again, if I can move 1 block where I want, I am done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048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0870C-D1CF-6ACD-936B-AAD3500C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AC65-EFDB-4BF8-FB6A-12479F48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1941C-EC95-4E33-5974-085DF48FD01E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E860E-FFEB-53DC-99A3-21FFD01BC171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2DC8C-AACC-AC16-7657-5F5ABBA672E3}"/>
              </a:ext>
            </a:extLst>
          </p:cNvPr>
          <p:cNvSpPr/>
          <p:nvPr/>
        </p:nvSpPr>
        <p:spPr>
          <a:xfrm>
            <a:off x="8907780" y="479145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C7780-FCC6-2647-2A04-D5099D17EF57}"/>
              </a:ext>
            </a:extLst>
          </p:cNvPr>
          <p:cNvSpPr/>
          <p:nvPr/>
        </p:nvSpPr>
        <p:spPr>
          <a:xfrm>
            <a:off x="5574792" y="4850892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F6A443-D762-DAF0-1C67-C894F5DB4391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7B49C3-BF3D-3DD1-E400-ACEB4A133092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345F2-27DC-0D0F-85D2-F1FB02B89EAB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C8913F-1904-5CE1-706C-9DAF81D194D7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57382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B498-4B73-28D0-4265-83ECD94F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4294-8C07-C6FB-A95C-244D01D5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3005C-E03E-45E6-9287-AB67137465F7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F78A1-A708-EED3-1B36-40FFF46C69D5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5FC8A-74FB-4A14-116B-316BCBCB8FBF}"/>
              </a:ext>
            </a:extLst>
          </p:cNvPr>
          <p:cNvSpPr/>
          <p:nvPr/>
        </p:nvSpPr>
        <p:spPr>
          <a:xfrm>
            <a:off x="8907780" y="479145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5E0DD-7AD3-8492-2CAA-AC5F937C14EF}"/>
              </a:ext>
            </a:extLst>
          </p:cNvPr>
          <p:cNvSpPr/>
          <p:nvPr/>
        </p:nvSpPr>
        <p:spPr>
          <a:xfrm>
            <a:off x="9227820" y="4073652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F66B88-86D7-75F6-A205-A4E157076D4A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2D158E-9CC4-4EE2-5718-2E96C09C565C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74414B-0B29-40E1-D5E5-CE6FDEB0C57D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4499D-CD47-A6BC-0987-C4B6F437A8FD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0525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1B20-19F9-1096-2112-44567584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E79F8-C652-E60B-D759-C225F026CD6B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63301-39BC-F798-13DC-00C7DBCE9FF9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7ED2B-D921-BC61-4359-D1EDC8EBFDFB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2D950-A55E-E0A3-1741-EF719B56FA40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DFEEB1-7CC6-69F7-47FD-9C54A3A97918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D6A5B5-1D8C-A389-D534-515FEA8DC970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C7D6BA-6F59-FA51-6D20-C2D66AA52D41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5E875-98E5-C7C2-4DD9-05732247442C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473D35-C8E4-F9B9-94E2-D0331404A00E}"/>
              </a:ext>
            </a:extLst>
          </p:cNvPr>
          <p:cNvSpPr txBox="1"/>
          <p:nvPr/>
        </p:nvSpPr>
        <p:spPr>
          <a:xfrm>
            <a:off x="1207008" y="1690688"/>
            <a:ext cx="102321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Move all the disks from A to C, you can move disk only on top of a larger disk</a:t>
            </a:r>
            <a:endParaRPr lang="en-IE" sz="2300" b="1" dirty="0"/>
          </a:p>
        </p:txBody>
      </p:sp>
    </p:spTree>
    <p:extLst>
      <p:ext uri="{BB962C8B-B14F-4D97-AF65-F5344CB8AC3E}">
        <p14:creationId xmlns:p14="http://schemas.microsoft.com/office/powerpoint/2010/main" val="262343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8D20-AF6A-D764-9450-EDC4C30AA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5FCE-62B4-D022-519E-1539253E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EEA0E-AA4B-1BDB-816B-31A685455A1A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08D3B-50E2-56E1-F74A-0B5C019AA453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EA3E7-9934-A122-04FB-33D924791281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C43A6-13C6-9D3E-544B-1C412646B5FF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E8965C-74CB-2F8C-A9E2-16FFDC0C232B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96E708D-4DE0-3E93-2037-35A52E964864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EA98A-AE78-DC98-A803-2DD9ACD0BD7F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3DC67-7B05-32F1-D15A-DF89AD727DAC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7612-1B66-07CB-8528-D8E766928ACD}"/>
              </a:ext>
            </a:extLst>
          </p:cNvPr>
          <p:cNvSpPr txBox="1"/>
          <p:nvPr/>
        </p:nvSpPr>
        <p:spPr>
          <a:xfrm>
            <a:off x="1024128" y="1446026"/>
            <a:ext cx="1078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…so, the problem of moving a tower 2 disks depends on solving the tower with 1 disk</a:t>
            </a:r>
            <a:endParaRPr lang="en-I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D732E-52AE-6FCF-E96B-3403126F934A}"/>
              </a:ext>
            </a:extLst>
          </p:cNvPr>
          <p:cNvSpPr txBox="1"/>
          <p:nvPr/>
        </p:nvSpPr>
        <p:spPr>
          <a:xfrm>
            <a:off x="2935224" y="2581471"/>
            <a:ext cx="72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Now the (smaller) problem is: how can I go from here to…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39933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61A95-B53C-321C-8552-5C88E714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338E-23C4-652A-2281-386C70FC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F49E2-BC22-0FDF-8DD6-822EACA0CC79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B4B27-2DC1-9AAF-5C35-BAB886607BD8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3B41C-866E-5BE5-CA89-9253CC5A6D45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8A53B-D889-8204-9C27-AC22F28F30E7}"/>
              </a:ext>
            </a:extLst>
          </p:cNvPr>
          <p:cNvSpPr/>
          <p:nvPr/>
        </p:nvSpPr>
        <p:spPr>
          <a:xfrm>
            <a:off x="5574792" y="4850892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7F683-B8FD-9FEF-FF5E-4DAF0286484B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B8C949-0953-A13B-50C4-B076109EBCDC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6DF04-ACAE-704E-DF5F-E898E59695A4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30D7F-91DD-96C6-1E34-D4B7B4A22D4E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F95A8-BBF0-A7D4-7B25-4CC769E61BED}"/>
              </a:ext>
            </a:extLst>
          </p:cNvPr>
          <p:cNvSpPr txBox="1"/>
          <p:nvPr/>
        </p:nvSpPr>
        <p:spPr>
          <a:xfrm>
            <a:off x="2935224" y="2581471"/>
            <a:ext cx="72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there.. But moving one disk is trivial, it is the base case!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107553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D1C2-72A8-12E4-5015-A7E888DA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all together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EB56-73AD-5A12-636E-FEC0172A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IE" sz="2400" dirty="0"/>
              <a:t>Assuming there are n disks, the algorithm is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IE" sz="2000" dirty="0"/>
              <a:t>Move the top n-1 disks from source rod to intermediate rod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IE" sz="2000" dirty="0"/>
              <a:t>Move the remaining largest disk from source rod to destination rod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IE" sz="2000" dirty="0"/>
              <a:t>Now move the n-1 disks from intermediate rod to destination rod</a:t>
            </a:r>
          </a:p>
          <a:p>
            <a:pPr lvl="1">
              <a:lnSpc>
                <a:spcPct val="80000"/>
              </a:lnSpc>
              <a:defRPr/>
            </a:pPr>
            <a:endParaRPr lang="en-IE" sz="2000" dirty="0"/>
          </a:p>
          <a:p>
            <a:pPr>
              <a:lnSpc>
                <a:spcPct val="80000"/>
              </a:lnSpc>
              <a:defRPr/>
            </a:pPr>
            <a:r>
              <a:rPr lang="en-IE" sz="2400" dirty="0"/>
              <a:t>Keep calling the recursive algorithm for moving the smaller towers</a:t>
            </a:r>
          </a:p>
          <a:p>
            <a:pPr>
              <a:lnSpc>
                <a:spcPct val="80000"/>
              </a:lnSpc>
              <a:defRPr/>
            </a:pPr>
            <a:r>
              <a:rPr lang="en-IE" sz="2400" dirty="0"/>
              <a:t>Base case: you have to move a tower of 1 disk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854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8FB5-2E7A-3235-AAB9-BF94FB82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3 disks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0F91-1C84-66F3-9850-1A228D31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24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A72B6-5540-A657-D254-A6A34F8D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C15-B4B2-A4C1-DCAE-29F9AC14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766F4-5697-FDC7-5D7D-5D48EC0166AB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3C7F4-77CA-E1DA-28FF-DF86971153F7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C5384-BF71-B325-FE86-8EFAC0345432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8611AC-0139-CECC-C1F3-A079AB23B18C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49A4C3-1922-6898-8A21-53992A549975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47B57-89C8-4C1C-F7C9-6778651F3970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F1183-6D02-4BCE-D9A5-3B6701AADB58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547194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FC24-8F3E-5B8C-E98C-B9C405AE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BCC1-0F44-89DC-92C5-9F11868B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BB5C4-6107-3861-9EE4-6C8FAA5E5848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BDE6-A510-6C4C-B335-D7DDC74EEAAB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25C85-87E7-12DE-2687-F46B0F5EDC42}"/>
              </a:ext>
            </a:extLst>
          </p:cNvPr>
          <p:cNvSpPr/>
          <p:nvPr/>
        </p:nvSpPr>
        <p:spPr>
          <a:xfrm>
            <a:off x="8948928" y="476402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C25836-433F-2DF5-3D90-CEA0E062C869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86D01D-020F-E767-EB32-B4B9E9613774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4F910-ACDB-7F9E-7F1D-D428A35BA6C2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E5EC-C4E4-E9FF-4EBF-28A85335DEFF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46639-6DA9-828B-EC19-F1AF66351177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328250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31F05-0F9B-E96F-589C-36BAEE82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C874-030C-5178-95CD-D3331FA9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4FA3C-C1E1-D5B4-BE23-62630F01C692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70674-317B-36D0-2BB6-A84E2587CFBD}"/>
              </a:ext>
            </a:extLst>
          </p:cNvPr>
          <p:cNvSpPr/>
          <p:nvPr/>
        </p:nvSpPr>
        <p:spPr>
          <a:xfrm>
            <a:off x="509320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720EE-F7CD-45AF-44DA-BEC03AB7B69E}"/>
              </a:ext>
            </a:extLst>
          </p:cNvPr>
          <p:cNvSpPr/>
          <p:nvPr/>
        </p:nvSpPr>
        <p:spPr>
          <a:xfrm>
            <a:off x="8948928" y="476402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A4648A-415F-3DDB-E75B-F2BDF86B972D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D328B09-0DDC-D591-1732-69670B785771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406617-110D-04D5-80FA-248FD0EC0D58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FEC6FB-A583-CF20-215B-BF5ADA7CC8D0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E626D-B6F5-B3A8-79B4-B3999BEE29DF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393025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C4EC2-CEB2-273B-7FE8-D95F4F12C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EA6-0037-A99B-AF83-3CDAE146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19ECC-3390-4D3A-80C3-6780B2B7457C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E188-3FC8-787B-50B4-C917441D3138}"/>
              </a:ext>
            </a:extLst>
          </p:cNvPr>
          <p:cNvSpPr/>
          <p:nvPr/>
        </p:nvSpPr>
        <p:spPr>
          <a:xfrm>
            <a:off x="509320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39BBE-A5B5-AB98-6A86-1C6F62F51719}"/>
              </a:ext>
            </a:extLst>
          </p:cNvPr>
          <p:cNvSpPr/>
          <p:nvPr/>
        </p:nvSpPr>
        <p:spPr>
          <a:xfrm>
            <a:off x="5376672" y="4077481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B573E7-C678-512F-656A-DB4DCFBC8927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BA8510-0220-36FC-6285-2ADEAEC77748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E43FA-D3E0-E1A7-FA0E-011A71CEDEE9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A01B31-CA46-59D1-5AF0-5A396A3B3FDD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1587D-9B7D-B6FC-9996-680E70ABCDED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583839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D78D-6FD7-2D57-D17D-FA1094775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5FED-CE1D-AACB-5A0E-3C6B6E5B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F9AB84-F15B-ABCF-1D41-E34D8EE00600}"/>
              </a:ext>
            </a:extLst>
          </p:cNvPr>
          <p:cNvSpPr/>
          <p:nvPr/>
        </p:nvSpPr>
        <p:spPr>
          <a:xfrm>
            <a:off x="8439912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C5DE9-CA31-6103-EAFB-C4EC8690F31A}"/>
              </a:ext>
            </a:extLst>
          </p:cNvPr>
          <p:cNvSpPr/>
          <p:nvPr/>
        </p:nvSpPr>
        <p:spPr>
          <a:xfrm>
            <a:off x="509320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F2D05-D322-C845-2977-132BE52257A9}"/>
              </a:ext>
            </a:extLst>
          </p:cNvPr>
          <p:cNvSpPr/>
          <p:nvPr/>
        </p:nvSpPr>
        <p:spPr>
          <a:xfrm>
            <a:off x="5376672" y="4077481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C06179-0F30-30C0-66BE-271451C52160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C0ABBE-00A1-3302-832E-E187990C5B1D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455F6-72C4-9A9F-9971-C41284286018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1DDB96-B2CA-ED7A-07B0-0AF301D34830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2AD2-8CBC-B1DE-335E-A0BD6B7232D6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176158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AEAE-A3E8-E645-DC6A-32D254134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3E04-A277-E7AC-E62B-33D794A4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6589F-E054-4FDE-164E-DBDBDA699399}"/>
              </a:ext>
            </a:extLst>
          </p:cNvPr>
          <p:cNvSpPr/>
          <p:nvPr/>
        </p:nvSpPr>
        <p:spPr>
          <a:xfrm>
            <a:off x="8439912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E4164-2CFC-F3AD-E2A2-03D5DFFEBFFB}"/>
              </a:ext>
            </a:extLst>
          </p:cNvPr>
          <p:cNvSpPr/>
          <p:nvPr/>
        </p:nvSpPr>
        <p:spPr>
          <a:xfrm>
            <a:off x="509320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C3023-36D6-8BBF-476E-58B948B25D11}"/>
              </a:ext>
            </a:extLst>
          </p:cNvPr>
          <p:cNvSpPr/>
          <p:nvPr/>
        </p:nvSpPr>
        <p:spPr>
          <a:xfrm>
            <a:off x="1527048" y="479145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F60D5-0E9F-AFB6-9E79-C8151CA57042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12856A8-2DBD-EFAE-D063-93D2ED28BBF7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EC858C-731A-9889-3E5B-B0F2E7559B59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B51-598B-F2B8-A469-E71DB285494E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00EC6-7C91-F11D-E050-2114DA213560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31198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D74B-9E42-797D-3AFD-074E89C1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D658-30D9-99CC-C481-B9D92105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90F89-43F2-F863-36F3-C441596B64B5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E4459C-BAA0-DCCC-443F-39970EB259C5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FB66D-076E-DE4D-2196-68CE61967482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7C3D81-B210-2591-5343-F03BAEE0233C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FDA4CC-AE7C-74FD-FABC-006F29B7EE8E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C29E5D-6DD3-91DA-FAD7-470C67027A77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9096E8-9016-D93F-91AF-8CB9D4E1E1CD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E58E8-F610-7F49-5502-C5D12DBC5DE6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1347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6D7F3-9D5D-2DEE-C0FC-4EC4A68A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E26D-CB2F-47A0-B9FC-C3596E9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2F8674-0AE0-6D62-EA32-C068A7145806}"/>
              </a:ext>
            </a:extLst>
          </p:cNvPr>
          <p:cNvSpPr/>
          <p:nvPr/>
        </p:nvSpPr>
        <p:spPr>
          <a:xfrm>
            <a:off x="8439912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59F3-15A2-A900-19E0-92463E62E6A8}"/>
              </a:ext>
            </a:extLst>
          </p:cNvPr>
          <p:cNvSpPr/>
          <p:nvPr/>
        </p:nvSpPr>
        <p:spPr>
          <a:xfrm>
            <a:off x="8700516" y="4077481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F3BD0-B496-7233-BD55-5DCE81801746}"/>
              </a:ext>
            </a:extLst>
          </p:cNvPr>
          <p:cNvSpPr/>
          <p:nvPr/>
        </p:nvSpPr>
        <p:spPr>
          <a:xfrm>
            <a:off x="1527048" y="4791456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6FF4-0AC7-43CA-CD3C-571EF2A9BF41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683BB1B-3936-0031-D5A3-6B349FD21910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6A250-5256-CA03-8A0F-7A2F307A8CEE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8083F-A305-942A-1C11-A4C95D75B945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6889C-FE5E-3EA6-841C-93539DA2F234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40360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2A759-984D-65C4-A7F0-D77C777A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D5D-7CB9-0D15-D635-D47BFEC3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F1B50-488F-D7D3-4E50-9DA8555F0B3C}"/>
              </a:ext>
            </a:extLst>
          </p:cNvPr>
          <p:cNvSpPr/>
          <p:nvPr/>
        </p:nvSpPr>
        <p:spPr>
          <a:xfrm>
            <a:off x="8439912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33D26-5B65-E497-7B56-10ECB14CF43B}"/>
              </a:ext>
            </a:extLst>
          </p:cNvPr>
          <p:cNvSpPr/>
          <p:nvPr/>
        </p:nvSpPr>
        <p:spPr>
          <a:xfrm>
            <a:off x="8700516" y="4077481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F900D-0303-3A54-FA08-03D3F7F9BEED}"/>
              </a:ext>
            </a:extLst>
          </p:cNvPr>
          <p:cNvSpPr/>
          <p:nvPr/>
        </p:nvSpPr>
        <p:spPr>
          <a:xfrm>
            <a:off x="8983980" y="336063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19FC56-89B4-5F7C-90F1-E08788353535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5AD9C1-DD2F-C0EA-BE80-3518A579AE5A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F2658-E8A1-612D-B850-0C7A8170CD7F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63169-DD0B-A375-E9D6-5AA1782BF58E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0E2E3-17D9-7EE5-9A17-7DB22F5BE58D}"/>
              </a:ext>
            </a:extLst>
          </p:cNvPr>
          <p:cNvSpPr txBox="1"/>
          <p:nvPr/>
        </p:nvSpPr>
        <p:spPr>
          <a:xfrm>
            <a:off x="5717286" y="1009117"/>
            <a:ext cx="6094476" cy="183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A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C to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3 from A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B to 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2 from B to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IE" sz="1800" dirty="0"/>
              <a:t>Disk 1 from A to C</a:t>
            </a:r>
          </a:p>
        </p:txBody>
      </p:sp>
    </p:spTree>
    <p:extLst>
      <p:ext uri="{BB962C8B-B14F-4D97-AF65-F5344CB8AC3E}">
        <p14:creationId xmlns:p14="http://schemas.microsoft.com/office/powerpoint/2010/main" val="504831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0FB-1B54-B14C-1FF8-CC145558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DA1E-EC79-F95A-2691-3EBBD528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825625"/>
            <a:ext cx="117094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factorial(n) = n * factorial(n-1) (recursive case)</a:t>
            </a:r>
          </a:p>
          <a:p>
            <a:pPr marL="0" indent="0" algn="ctr">
              <a:buNone/>
            </a:pPr>
            <a:r>
              <a:rPr lang="en-US" sz="4000" b="1" dirty="0"/>
              <a:t>factorial(0)=1 (base case)</a:t>
            </a:r>
            <a:endParaRPr lang="en-IE" sz="4000" b="1" dirty="0"/>
          </a:p>
        </p:txBody>
      </p:sp>
    </p:spTree>
    <p:extLst>
      <p:ext uri="{BB962C8B-B14F-4D97-AF65-F5344CB8AC3E}">
        <p14:creationId xmlns:p14="http://schemas.microsoft.com/office/powerpoint/2010/main" val="1165338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317-D096-A93B-EA7B-77F36599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67FFE-5B0E-F603-4DAA-7D4C4917E6B8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10BD48-26B6-0BD3-5CE8-D66DF7D9D524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FB514-3E9D-A35C-F937-F83509130E8B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223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9574-D5FA-6B9E-6D35-F7F9D9CA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2D71-4856-6A3A-5DD0-21DC9B4D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B420B-2FC0-7E40-6E18-1685C3DAA443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D23297-4100-C94C-39EC-576324C02A66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7F096E-2DB3-84A3-9016-A797270D90BB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F156-6805-CAD7-CCE8-AF966257ED2F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4B81D-D771-A92D-73DC-AC5A1B9590E1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5604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C0DD-C746-49F2-23AC-E2648197F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9F40-FBB7-EBAD-5896-2C01E066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042392-309F-33B1-C178-155407957F52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5AFCF-0350-A545-8EAC-20742DA03694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A7B84D-BAD8-67CB-8AB6-7A4D5447AFAF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F38B2-70BA-5437-9B34-2B94EF58C58D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A88A0-1FA2-F4FB-8AA4-0E5F6A9525D4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C12208-CB72-6DC5-A142-013AAF7C0EF1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1D1BD-E084-39E9-04DE-24B5ABCED5A2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29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ED63-26E4-D754-B2ED-CC27233D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53A7-7EEF-BA1E-A0A4-645456D4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B35D7-9A0B-F4D4-5F85-5F5B621D5CD0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FD19E-2FA4-8A7B-4212-4FBEC751C761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90008F-2324-2282-BBD8-569F8A742498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A0DEED-B26A-A1E7-47CB-660C15E44186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68BA0-1BF2-2BEA-5346-F763C8E549F6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775910-2057-6F4F-826D-7C1BDEF0EE85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1CF10C-BD0C-A230-F645-C0254C898990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29F9A-5D56-F431-93AB-3EF64242A086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CE2A52-6DC2-D1C5-62AA-66A5A626F0A3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9944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7B6A-9171-0BC9-0858-BC27D2F0B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0B8F-E8E8-08BB-190B-F7B0C6A4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84CC5-5B08-80BE-74AE-C4FC672E53DB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32FA28-56C0-7F8B-4CDC-9058F7A36CC4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4B8280-53B6-4F54-D0E3-BFEBE26AEF1D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24120-DF01-19B8-2696-3D363FD282A8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EC724-9C91-A1B8-1B73-8F40B3B09383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3E18E-A2BA-EDA0-0B21-B27E98683E8E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B406D-55A2-529B-D1A9-F18B176962D0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400CBB-92F6-42CE-17DC-127F1CACDEF7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D52B-DE99-D0EA-075C-D0C13543D369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E4108-72A6-6098-5210-D527F3C0C204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F2374-1701-9DE8-C025-C5C7C7661F9D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DE701-FF82-C8C4-D1C7-9C94DD4CB126}"/>
              </a:ext>
            </a:extLst>
          </p:cNvPr>
          <p:cNvSpPr txBox="1"/>
          <p:nvPr/>
        </p:nvSpPr>
        <p:spPr>
          <a:xfrm>
            <a:off x="8607552" y="5077093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this point, 5 factorial functions running , none of them is finished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26321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E3D7-76CA-9E4B-46A4-02E1A6BB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B13-0C48-3E27-76D4-030CDE9E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A13D5-6D1D-1807-2866-B3EAA37176A6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538C23-78FF-19E6-8F92-A57E09B3859A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3613C7-E150-C7E7-78FF-24B88C7B5F44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7BD2-6245-5A45-567D-AE88F817A4BB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777B0-EB17-1969-567C-7D80A3694ACC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5EE06C-6F05-B30E-2F5A-8C4269DAB538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CCE79D1-C56F-066C-C91C-E2EE3196AB47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1416B8-27C6-7677-91D3-A5387A290B55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37520-7A3C-EEED-1CD1-48A26AF2A75B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E67BC-C616-D2D7-B556-B926E5AC6D8D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A9F7D-032D-7D6B-CE70-332D3BF0D029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217330-313D-5A79-2A9F-DF3F44806084}"/>
              </a:ext>
            </a:extLst>
          </p:cNvPr>
          <p:cNvSpPr txBox="1"/>
          <p:nvPr/>
        </p:nvSpPr>
        <p:spPr>
          <a:xfrm>
            <a:off x="8607552" y="5077093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 , end the last function are return 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3639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0656-006C-5B57-F7F6-C45AAD501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502C-22D1-A239-9BF9-DD74AA6D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A66DB-D26C-E10A-8F38-56E2311B88D8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25CA9-A7E6-AEB9-4900-E816610FDE19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6E96E-2ED9-DE0D-97C2-FAEA084FB455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192B3A-D7E7-F973-B658-FC44AAA66B6F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D3FB3-45AD-2121-3AE4-680B6BC5F04C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87B3D7-BAF6-5079-B853-B0528BA6781E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0D2DA7-961F-42FC-F2BB-966B35E00975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C786B-D8B3-1E0B-3169-4F89B9543CB0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1D3BE-29FF-69E6-0B4F-6CE36AE6DA16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0E2D9-DD76-8A9D-CC3A-39CC0EC67718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C455C-DB44-3762-9F1B-13D6C6A2BE53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6DAAFB-3C5B-99A7-D59C-F9E921DB6FB7}"/>
              </a:ext>
            </a:extLst>
          </p:cNvPr>
          <p:cNvSpPr txBox="1"/>
          <p:nvPr/>
        </p:nvSpPr>
        <p:spPr>
          <a:xfrm>
            <a:off x="9482328" y="5153817"/>
            <a:ext cx="270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 , end the last function are return 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6F2BFC-6E8A-0F0B-77F7-97724CB371AC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E27B26-B0AB-4D84-1C5E-DBD92F36F43B}"/>
              </a:ext>
            </a:extLst>
          </p:cNvPr>
          <p:cNvSpPr txBox="1"/>
          <p:nvPr/>
        </p:nvSpPr>
        <p:spPr>
          <a:xfrm>
            <a:off x="9094470" y="461805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829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6592-0169-7E7E-674B-AD6BC28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8C3-AF48-CDF7-A5E1-3575CA39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D3480-B7B8-FE52-E60C-1169EEA79204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6B2903-043A-C362-2E20-1F5924EE7C5F}"/>
              </a:ext>
            </a:extLst>
          </p:cNvPr>
          <p:cNvSpPr/>
          <p:nvPr/>
        </p:nvSpPr>
        <p:spPr>
          <a:xfrm>
            <a:off x="500176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82D0C-DE93-7811-AAAA-035625EB3D70}"/>
              </a:ext>
            </a:extLst>
          </p:cNvPr>
          <p:cNvSpPr/>
          <p:nvPr/>
        </p:nvSpPr>
        <p:spPr>
          <a:xfrm>
            <a:off x="5321808" y="411480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B6032-DFC2-3852-D5E8-EB6DDA510D53}"/>
              </a:ext>
            </a:extLst>
          </p:cNvPr>
          <p:cNvSpPr/>
          <p:nvPr/>
        </p:nvSpPr>
        <p:spPr>
          <a:xfrm>
            <a:off x="5632704" y="343814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C9C8E-432C-7CC4-EB93-DB475C76C6A1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DC895-8D3F-5AAF-4E47-5C7DD905497A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E05BB-68DD-3FD2-3EF6-4BC550EE5BCD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D7793-7FC8-A4F1-CAC8-F91A0FF2A42D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F98625-AC0F-4625-B090-69E8D1286ECF}"/>
              </a:ext>
            </a:extLst>
          </p:cNvPr>
          <p:cNvCxnSpPr/>
          <p:nvPr/>
        </p:nvCxnSpPr>
        <p:spPr>
          <a:xfrm>
            <a:off x="3438144" y="4005072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2A0508-EC56-A4D9-E1D1-C6625D1A4A8E}"/>
              </a:ext>
            </a:extLst>
          </p:cNvPr>
          <p:cNvSpPr txBox="1"/>
          <p:nvPr/>
        </p:nvSpPr>
        <p:spPr>
          <a:xfrm>
            <a:off x="3209544" y="2302579"/>
            <a:ext cx="699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If I can move 3 blocks where I want, I am done, because…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139227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CDB2-92A7-23A2-2E58-104AB5CDA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CA90-321D-6653-06C9-50957448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A65A-9C01-2360-8D48-7C76F54B06EF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C83993-AA45-A71B-D1AE-4ED967703E15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B230D6-9F30-316E-C5DB-ED19F640E31E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C1D7B-FAEA-1FA7-EAA3-3D8903F4B2C3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88095-A904-E325-462F-722F8BAD0D96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FF411-7C1C-E0F1-A40C-63A59A3AC51A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EC59A4-4F5E-C800-455A-2B478251987B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D5DE0C-910A-0E9A-C378-29A4BE34B6C0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3C621-6F35-40FA-F01E-0215637CE7EF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9088-4D49-895C-3EB2-E789428A1FB6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0BD870-EF5E-9327-12FA-B499BF01B3DC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DF097-FFF2-8AE1-E7CB-6B43CBAFB9E8}"/>
              </a:ext>
            </a:extLst>
          </p:cNvPr>
          <p:cNvSpPr txBox="1"/>
          <p:nvPr/>
        </p:nvSpPr>
        <p:spPr>
          <a:xfrm>
            <a:off x="9482328" y="5153817"/>
            <a:ext cx="270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 , end the last function are return 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CFD55B-79DD-99CA-9ABF-B0B321DDDC43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9CB6BB-B072-BAB3-AE3E-A1D99A98F11C}"/>
              </a:ext>
            </a:extLst>
          </p:cNvPr>
          <p:cNvSpPr txBox="1"/>
          <p:nvPr/>
        </p:nvSpPr>
        <p:spPr>
          <a:xfrm>
            <a:off x="9094470" y="461805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28FABC5-C738-9FD9-6644-9E9856135162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577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A0BCE-79A8-E88E-9EB0-4C05A0FC2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4572-A516-A385-FA3B-AD704F6A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9C4E0-E500-C666-1B4E-D28610B9D7BB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41FF45-4922-4EFC-8D6C-39ED5E2EBA3E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6F9B68-C671-07E6-F9CB-4E0D615EDA49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D481D2-F2FD-7EDA-9415-1FA7FCDEFAF9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051EC1-86D7-C244-57FD-87FCFEED5F00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5BEE02-196D-2D22-122E-3965846754EF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72021-52F2-AABD-A629-1C3E582836DB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30E597-738A-7526-4ACB-40BB56214B80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587FD-7E87-F3A9-DB74-04F343F6C563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496FE-88EA-6871-799F-03C488E69896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568D32-4723-6E8F-3118-91AE92CC1D3A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0004F-18AC-C6A2-4CEB-A63BA693EF1B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4FC69F-44DE-AC45-BD76-F7C598E7A68F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59E562-8C4E-16CD-C049-6D061F8359A0}"/>
              </a:ext>
            </a:extLst>
          </p:cNvPr>
          <p:cNvSpPr txBox="1"/>
          <p:nvPr/>
        </p:nvSpPr>
        <p:spPr>
          <a:xfrm>
            <a:off x="9094470" y="461805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F870494-FC76-5A45-33AD-AFE360DF25BE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1BF18-3580-ECB6-5684-77803466EF5F}"/>
              </a:ext>
            </a:extLst>
          </p:cNvPr>
          <p:cNvSpPr txBox="1"/>
          <p:nvPr/>
        </p:nvSpPr>
        <p:spPr>
          <a:xfrm>
            <a:off x="6800469" y="393827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729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6AADB-9E94-D2DB-020F-4EF323FA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DE88-E19B-61A1-3A93-3481D62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25877-60B0-AE89-C33C-DD11B459CB17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A3717-ED5D-2B61-0DC4-291570083CD4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6339044-B540-4940-A05A-8EA01FF9309F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10CA5-063B-6C96-CC6E-E4884FC545FA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44856-CD4A-CD2E-B852-DE5911D11F38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D17C39-985E-CB54-346B-D8208F86294F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5D2BDF-0E39-3F03-4B5B-80DF38F53363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C9E39-C360-8E7E-9E7C-15D2C9BCBCCB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915E4-5FCF-4AF9-97A8-2FCB4199F609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94D0C-BF7D-833E-3AB0-6ABF144B98B8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BF011-F468-3A30-DE74-C7F736A547A6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4A394-70D4-4D52-2C18-4E4C1301D7C5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15367F-AB8A-AE47-8A4D-B218A6EC3D4C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5B61A9-FF85-0596-B9C6-1C71E6DA9505}"/>
              </a:ext>
            </a:extLst>
          </p:cNvPr>
          <p:cNvSpPr txBox="1"/>
          <p:nvPr/>
        </p:nvSpPr>
        <p:spPr>
          <a:xfrm>
            <a:off x="9094470" y="461805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09F95F24-76F8-47AA-1835-CDD311173D28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9805E99-8702-1FEF-0B7C-7F57BD48B60E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5AA5F-C099-8E24-3069-FE7E742CA879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2B1C90-A5E4-83C2-F1DA-97F4799C5742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84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5C8D-6B40-53E5-5A5C-FC81604B9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15B3-50B5-49B1-A639-4B4D84D0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6C9C8-383C-7720-B4C9-AEC11F970DD6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5C43F2-EFB4-47C3-9FFE-DC26F44CA1F2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3CDC1C-CCAD-62F6-6EE9-58386273B8D8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EA319-C68A-A79C-90A3-8BF4A6AE51F7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284E24-149B-B1F9-EED3-6B38681105AA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80F571-5D8D-726A-4A77-286210968118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52B9B-4C4E-9650-476B-AB8A0194FB27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5D4DF-27A2-1605-8A5F-4AE3433F0038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7C7F2-8AC3-33BE-F972-1F24CB437AF6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36331-5B30-93A9-EEEC-6F4EDB3ADA56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183D9-E45C-B0DD-71EF-37D7642BE9D6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86061B-FE29-1347-A13F-27AFF808E493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908847-7B7C-BF59-D205-3D102874D0D0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FE35BC-30B7-EBD6-01B6-968C78035728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820A7407-F84F-6E0E-7A6B-E6BAE11102D6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B502-B016-1BB9-258C-EC4FA7E84B21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6DA8629E-1D67-C615-3C2C-494920730586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D71D6-F225-4AE3-B6E5-0273C5895DD6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01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E9EB7-D5DD-4882-9A7F-193721707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FC66-533A-42AE-9B0F-5121C593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573D8-8274-8337-0810-AF4AA9D78671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A2F84-52F2-12F9-516B-25B3E8278177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CDD3D7-1FB4-6F9C-53E0-C9CADD0F3E75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50A27-1231-50EB-988D-CF4A24F7D471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8B28D-36FA-AAF3-0521-75D6D1E6C21E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57EB7E-57CD-0791-7F74-50C135465A75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59675-DBF7-B567-96CB-D8F7D315F023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7578CB-B317-B351-4533-420B81E0C73D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75881-8168-102C-B4E9-EF14DC781BFB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FC7EF9-32E9-F4B1-4E06-A9E42F5F841B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3F9A6-6660-9354-9B8E-9DB6FF230D80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E828E5-B67E-95D5-C722-D30658551796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AACDE5-E4A1-784E-770D-65284B68F0A5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6C5D5D-1F7B-548C-208E-9BA54B2057E3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F9324E4-2988-981E-3EB3-B0D38D603ECF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0BF3D-057B-16E4-EC17-04A0F9AB040E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A54948F-B63D-4BE5-0F75-6BDFF3205589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A0FA04-1D26-D556-F44F-B20B9AE8AFA5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8241C9-A042-69C4-4A07-3F736F885C72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B3E41-DFD7-8CB6-F05B-D0DB94EB27E3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A0B98-5771-823B-A45D-9029215F3962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28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DBB73-81D8-66C8-7AA5-6D1479751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BAC0-565B-4C9B-A4F8-324659EF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B825E-10C6-8E90-1C85-42EDC3DF5010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D2760E-42E6-49FA-59B9-FAD074E0016D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CF043D-7CF8-883D-E9C7-FDC983A73F6F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BEBD5C-D677-74BF-5805-579F341DF64C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CC3EC-6153-32F8-C1F2-02ABBB763DF6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688C7-9A1A-184C-6C98-1B78B5BC9836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CF2583-7ACE-0799-1142-4EC4AA8E3238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8DEC5-EBD3-0B91-5E98-F0BBD7932D3E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9C4CD0-4D45-1627-4DD7-3CE5D5DD9C0A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C2D9D-FC2A-8572-7215-F2C30F7EF354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38FF31-3BEC-05EE-C41C-64034254F8BB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A5E87-C3A1-E6D4-7D85-10DAAB8C9D0B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0411E9-7BB9-68D7-DB55-2A5B5DAEAEBF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EA2681-0725-78FA-4547-5133E505D250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B7E1393-6C3F-8FB0-895F-B0D8CFE25283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2BC82-76A5-8F73-4A79-FA83D3473F55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B02057D-C4AB-444F-4684-A011D8FBC014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E8F74-4FC9-43E5-1237-F79BBD9B7E38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B5BED2-2A12-19DE-F49C-B072917EA3B9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F8236-CBC8-64E5-D862-17CA6BD7907C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DE67B-CE2C-A97E-FA14-23B7D51C4E77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E757B1C-5BDF-6817-4A00-C5F3A199F62E}"/>
              </a:ext>
            </a:extLst>
          </p:cNvPr>
          <p:cNvSpPr/>
          <p:nvPr/>
        </p:nvSpPr>
        <p:spPr>
          <a:xfrm>
            <a:off x="4667472" y="280130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2602B-E6E9-F0FB-95B7-472D5796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2180-F267-C7F6-10D4-50EF401F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5E1E7-2506-8910-41F5-C3A84E7C07E4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90CF80-E1B1-6E1B-654F-2C4618AD5750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B9AE7-834C-9333-FBBF-3F6745DC9604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B0FA-FBAA-4577-CA8E-1FD746E182C0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1A566-B3F4-EA8C-A5DC-A1823AF43369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B93D2-491B-36D7-1DF9-48DDBD5999B3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1414FB-D571-EE86-6836-EC48211F4515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EFD5BD-7A1D-E242-7CF1-2C30E55CFDC4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F6381-D396-4C40-B001-D1E5514145BF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F84F4-44CE-C520-87F7-2BC95A36838B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2B563-9D2D-4909-D1D4-350128243CBE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A6EFF-5F55-BFCE-C7CC-F823B6475CA0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3EFF12-9386-734B-2054-F01B0D413A56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E37841-58B4-AA8F-2FE7-7CE1A290F0B6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C49BF72-E863-6F68-3637-08D7C202CA5D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3E6DC-9C8A-5BF4-352D-AEF076FB833D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80BD3CB-E88D-2BA7-0F0C-523F9CEFF9AD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25304-643B-B07A-3497-43FA02360024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A7EB9-FFC9-EC19-A200-7E84A714E433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80BFC-AC68-C6C9-8B99-4378871DEC46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F48EDD-4E5B-D7EC-AFCA-E08C803A227E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0007014-2D07-8714-88CD-938AC25C62F5}"/>
              </a:ext>
            </a:extLst>
          </p:cNvPr>
          <p:cNvSpPr/>
          <p:nvPr/>
        </p:nvSpPr>
        <p:spPr>
          <a:xfrm>
            <a:off x="4667472" y="280130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C469-B08D-E1EC-246A-6D6D0790D6C6}"/>
              </a:ext>
            </a:extLst>
          </p:cNvPr>
          <p:cNvSpPr txBox="1"/>
          <p:nvPr/>
        </p:nvSpPr>
        <p:spPr>
          <a:xfrm>
            <a:off x="2092230" y="3428298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4B5E0-ABA3-B93B-1EEB-8793FC3B8FE2}"/>
              </a:ext>
            </a:extLst>
          </p:cNvPr>
          <p:cNvCxnSpPr>
            <a:cxnSpLocks/>
          </p:cNvCxnSpPr>
          <p:nvPr/>
        </p:nvCxnSpPr>
        <p:spPr>
          <a:xfrm flipH="1">
            <a:off x="2005362" y="3433974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A24F97-2AC4-ECB5-FFCB-24EDC49F53F0}"/>
              </a:ext>
            </a:extLst>
          </p:cNvPr>
          <p:cNvSpPr txBox="1"/>
          <p:nvPr/>
        </p:nvSpPr>
        <p:spPr>
          <a:xfrm>
            <a:off x="2661777" y="3996885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2*3=6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8043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B274-7AF6-73E8-2C11-E75846A5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F51-5BC2-FF88-721C-2F99BEF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AD82A-2F0F-D31C-19AB-4B4F94164D2F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05E2DF-215C-15A8-3AC8-9D0EF13E65D9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15A83C-1FB8-A32A-CB11-1E0E48BC7739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EE68-E11A-B65D-1500-AD67CCE0FB64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3A840-6636-B7AC-5F7A-A8697B5AA268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7E6F0-4831-AFB2-9844-914B6E916CC0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FD8A89-03B4-DD88-3D79-3F1016069A29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C19D4-46DF-1976-A1C9-9DB0D1BAD500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CE10B-6361-D2BE-1375-585FC0C9A08A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19290-5963-B6F0-CEE6-B5E458BCB44D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09E3A1-17C6-71EF-31DA-26F18D4BC957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688FDB-79D1-8D18-55AE-3A92EAFCDD9A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4BBAB-8168-83B5-BBF7-3EF411B000D6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CEDA07-7FB3-6C24-7DCA-C542614375F5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E780D1E8-77A7-2663-8883-535F7E0C26C1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56B7D-C686-FC27-863A-563214CAA4FC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2080A8AC-DDD6-4A45-1855-6856878780B3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609247-D819-25F3-4158-8AA4EE8ACAEB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C003EC-638D-C679-9D29-94A1147C7EC1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95A67-4DCA-BA65-5B91-F7B424048EEB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0C2C-7632-F8D4-B85B-6AF91215B08D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2D4BF62-EF83-3F3D-2B02-E6CB0480E02A}"/>
              </a:ext>
            </a:extLst>
          </p:cNvPr>
          <p:cNvSpPr/>
          <p:nvPr/>
        </p:nvSpPr>
        <p:spPr>
          <a:xfrm>
            <a:off x="4667472" y="280130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CB104-4AB6-660B-3F53-F4F67C57AB90}"/>
              </a:ext>
            </a:extLst>
          </p:cNvPr>
          <p:cNvSpPr txBox="1"/>
          <p:nvPr/>
        </p:nvSpPr>
        <p:spPr>
          <a:xfrm>
            <a:off x="2092230" y="3428298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B8435-D5E2-3D26-3273-C8B410750B13}"/>
              </a:ext>
            </a:extLst>
          </p:cNvPr>
          <p:cNvCxnSpPr>
            <a:cxnSpLocks/>
          </p:cNvCxnSpPr>
          <p:nvPr/>
        </p:nvCxnSpPr>
        <p:spPr>
          <a:xfrm flipH="1">
            <a:off x="2005362" y="3433974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835F6E-F5B4-7C1C-ACDC-B207038984D2}"/>
              </a:ext>
            </a:extLst>
          </p:cNvPr>
          <p:cNvSpPr txBox="1"/>
          <p:nvPr/>
        </p:nvSpPr>
        <p:spPr>
          <a:xfrm>
            <a:off x="2661777" y="3996885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2*3=6</a:t>
            </a:r>
            <a:endParaRPr lang="en-IE" dirty="0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8E3830A6-C119-BFF1-C5E7-3A39D65E4582}"/>
              </a:ext>
            </a:extLst>
          </p:cNvPr>
          <p:cNvSpPr/>
          <p:nvPr/>
        </p:nvSpPr>
        <p:spPr>
          <a:xfrm>
            <a:off x="2288826" y="250201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1631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64C90-645A-4350-4052-78256A4C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6808-6FFA-3692-C4AB-1791AF9F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A0256-8D7C-47A3-9E7C-4C2E30DC674A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B2889C-96EA-AE37-C196-1403762D1986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3438DB-D73E-DDD6-9819-F1AD3EAD9B3C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193186-F434-1B0B-16F7-0EF761962FDB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416E2-C7D8-53E7-C161-67FD24C55991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77F941-2CA8-97CB-945C-8049077BA3A3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26734B-DC4F-9E0F-C2AF-7E96E4F14DB5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1231C-E543-3A45-3899-B5C19A31BC63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93523-324D-8590-3CB3-837C2FB5F951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E53E9-29A1-4015-0DD4-FBD3F4F13BCE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A96F8-22CE-CB4E-E2E5-9D10463BD29E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CB8073-CEF4-C414-385F-F55EB8FB6CA4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FAD88B-0930-739D-3B48-99645CB4F7E0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27E8DB-8FC8-93B1-2EC2-D47092AB6673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BF0F888C-C6D2-55D6-F322-B301ACBB6389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ACA66-4F9D-0075-C8E9-4ACA50FB0F5E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B4E0B5FF-82DE-A5DD-72AE-B06FEBB010DD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D00F26-4889-9900-9E14-93EFC293EAA1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2A52F0-8B4C-4BAC-5424-FDFEE4E48A77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7A4F-11E2-7D30-9AFF-22502349D701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A88565-642B-F2AF-196D-7BC7637961A4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5BC0070E-9B79-7E40-E126-F3A945B4759A}"/>
              </a:ext>
            </a:extLst>
          </p:cNvPr>
          <p:cNvSpPr/>
          <p:nvPr/>
        </p:nvSpPr>
        <p:spPr>
          <a:xfrm>
            <a:off x="4667472" y="280130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20FF7A-6576-BA58-612B-3F660F41A403}"/>
              </a:ext>
            </a:extLst>
          </p:cNvPr>
          <p:cNvSpPr txBox="1"/>
          <p:nvPr/>
        </p:nvSpPr>
        <p:spPr>
          <a:xfrm>
            <a:off x="2092230" y="3428298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B3EF37-BA31-4C72-B017-30A1F9428483}"/>
              </a:ext>
            </a:extLst>
          </p:cNvPr>
          <p:cNvCxnSpPr>
            <a:cxnSpLocks/>
          </p:cNvCxnSpPr>
          <p:nvPr/>
        </p:nvCxnSpPr>
        <p:spPr>
          <a:xfrm flipH="1">
            <a:off x="2005362" y="3433974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92DB447-EB4E-79CB-59EC-89678F81BBF4}"/>
              </a:ext>
            </a:extLst>
          </p:cNvPr>
          <p:cNvSpPr txBox="1"/>
          <p:nvPr/>
        </p:nvSpPr>
        <p:spPr>
          <a:xfrm>
            <a:off x="2661777" y="3996885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2*3=6</a:t>
            </a:r>
            <a:endParaRPr lang="en-IE" dirty="0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F99FA451-693A-B5FB-14C0-2DA8BA06ED62}"/>
              </a:ext>
            </a:extLst>
          </p:cNvPr>
          <p:cNvSpPr/>
          <p:nvPr/>
        </p:nvSpPr>
        <p:spPr>
          <a:xfrm>
            <a:off x="2288826" y="250201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1F0A2-FEFA-0FBD-3951-044DE636ABEF}"/>
              </a:ext>
            </a:extLst>
          </p:cNvPr>
          <p:cNvSpPr txBox="1"/>
          <p:nvPr/>
        </p:nvSpPr>
        <p:spPr>
          <a:xfrm>
            <a:off x="261851" y="3592621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6*4=24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7968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72C80-6499-0DB3-01EF-8A5228F8B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6DD2-CAE4-80A0-8B3D-D7A25A78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D955B-04F0-6424-4A7F-E6504A2380F6}"/>
              </a:ext>
            </a:extLst>
          </p:cNvPr>
          <p:cNvSpPr/>
          <p:nvPr/>
        </p:nvSpPr>
        <p:spPr>
          <a:xfrm>
            <a:off x="320040" y="2467928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factorial(4) = 4*factorial(3)</a:t>
            </a:r>
            <a:endParaRPr lang="en-I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C25EA-2093-5A63-0AF6-B92FD3A373D2}"/>
              </a:ext>
            </a:extLst>
          </p:cNvPr>
          <p:cNvCxnSpPr>
            <a:cxnSpLocks/>
          </p:cNvCxnSpPr>
          <p:nvPr/>
        </p:nvCxnSpPr>
        <p:spPr>
          <a:xfrm>
            <a:off x="1885410" y="318116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6314CC-3001-B08E-9F10-7D980FE4AE81}"/>
              </a:ext>
            </a:extLst>
          </p:cNvPr>
          <p:cNvSpPr/>
          <p:nvPr/>
        </p:nvSpPr>
        <p:spPr>
          <a:xfrm>
            <a:off x="2706624" y="292360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factorial(3) = 3*factorial(2)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F16A2B-1AEA-E4D6-5A8F-96D4E872DAB2}"/>
              </a:ext>
            </a:extLst>
          </p:cNvPr>
          <p:cNvCxnSpPr>
            <a:cxnSpLocks/>
          </p:cNvCxnSpPr>
          <p:nvPr/>
        </p:nvCxnSpPr>
        <p:spPr>
          <a:xfrm>
            <a:off x="4230846" y="361702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DA607F-B6BB-7814-2E80-7ABB16B74200}"/>
              </a:ext>
            </a:extLst>
          </p:cNvPr>
          <p:cNvSpPr/>
          <p:nvPr/>
        </p:nvSpPr>
        <p:spPr>
          <a:xfrm>
            <a:off x="5052060" y="3219260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factorial(2) = 2*factorial(1)</a:t>
            </a:r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6E6F8-09A8-998C-BAC2-CC46957F133A}"/>
              </a:ext>
            </a:extLst>
          </p:cNvPr>
          <p:cNvCxnSpPr>
            <a:cxnSpLocks/>
          </p:cNvCxnSpPr>
          <p:nvPr/>
        </p:nvCxnSpPr>
        <p:spPr>
          <a:xfrm>
            <a:off x="6603714" y="3891344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05A1BD-6900-87D6-A022-D5981C196DB6}"/>
              </a:ext>
            </a:extLst>
          </p:cNvPr>
          <p:cNvSpPr/>
          <p:nvPr/>
        </p:nvSpPr>
        <p:spPr>
          <a:xfrm>
            <a:off x="7397496" y="3570352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factorial(1) = 1*factorial(0)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B6938A-DC0B-4A56-104E-27BCDD11A538}"/>
              </a:ext>
            </a:extLst>
          </p:cNvPr>
          <p:cNvCxnSpPr>
            <a:cxnSpLocks/>
          </p:cNvCxnSpPr>
          <p:nvPr/>
        </p:nvCxnSpPr>
        <p:spPr>
          <a:xfrm>
            <a:off x="8903430" y="4270820"/>
            <a:ext cx="8212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24FEB-74B0-A886-B0BA-9B26ECA225F8}"/>
              </a:ext>
            </a:extLst>
          </p:cNvPr>
          <p:cNvSpPr/>
          <p:nvPr/>
        </p:nvSpPr>
        <p:spPr>
          <a:xfrm>
            <a:off x="9726168" y="3891344"/>
            <a:ext cx="1627632" cy="1051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factorial(0) = 1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A6C10-1BDA-497B-4971-67F3CB27131A}"/>
              </a:ext>
            </a:extLst>
          </p:cNvPr>
          <p:cNvSpPr txBox="1"/>
          <p:nvPr/>
        </p:nvSpPr>
        <p:spPr>
          <a:xfrm>
            <a:off x="1133856" y="6178606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BUILDING THE SOLUTION after hitting the base case…</a:t>
            </a:r>
            <a:endParaRPr lang="en-I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3E152-E96F-7CF0-F490-345871312474}"/>
              </a:ext>
            </a:extLst>
          </p:cNvPr>
          <p:cNvSpPr txBox="1"/>
          <p:nvPr/>
        </p:nvSpPr>
        <p:spPr>
          <a:xfrm>
            <a:off x="2296017" y="1624370"/>
            <a:ext cx="1001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the recursive calls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4133D-8230-3ED9-E128-517FE31EBAAF}"/>
              </a:ext>
            </a:extLst>
          </p:cNvPr>
          <p:cNvSpPr txBox="1"/>
          <p:nvPr/>
        </p:nvSpPr>
        <p:spPr>
          <a:xfrm>
            <a:off x="7318899" y="4668846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1*1=1</a:t>
            </a:r>
            <a:endParaRPr lang="en-IE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307163-D1F8-F4A4-2307-04ED2CB983B7}"/>
              </a:ext>
            </a:extLst>
          </p:cNvPr>
          <p:cNvCxnSpPr>
            <a:cxnSpLocks/>
          </p:cNvCxnSpPr>
          <p:nvPr/>
        </p:nvCxnSpPr>
        <p:spPr>
          <a:xfrm flipH="1">
            <a:off x="9098280" y="462191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B6FE11-F8A7-6A66-1466-74C8C263A43B}"/>
              </a:ext>
            </a:extLst>
          </p:cNvPr>
          <p:cNvSpPr txBox="1"/>
          <p:nvPr/>
        </p:nvSpPr>
        <p:spPr>
          <a:xfrm>
            <a:off x="9098280" y="4686367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F880628-7567-1CC1-AD22-D9404948C42B}"/>
              </a:ext>
            </a:extLst>
          </p:cNvPr>
          <p:cNvSpPr/>
          <p:nvPr/>
        </p:nvSpPr>
        <p:spPr>
          <a:xfrm>
            <a:off x="9314037" y="351948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5716-4575-5AE9-E8E9-EFF6C6CBCFC1}"/>
              </a:ext>
            </a:extLst>
          </p:cNvPr>
          <p:cNvSpPr txBox="1"/>
          <p:nvPr/>
        </p:nvSpPr>
        <p:spPr>
          <a:xfrm>
            <a:off x="6798564" y="4280963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D66E77FD-A626-DB21-B822-70099B8A6F6C}"/>
              </a:ext>
            </a:extLst>
          </p:cNvPr>
          <p:cNvSpPr/>
          <p:nvPr/>
        </p:nvSpPr>
        <p:spPr>
          <a:xfrm>
            <a:off x="7062216" y="3115996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6DF059-30E3-8745-380F-EC07BE1CC640}"/>
              </a:ext>
            </a:extLst>
          </p:cNvPr>
          <p:cNvCxnSpPr>
            <a:cxnSpLocks/>
          </p:cNvCxnSpPr>
          <p:nvPr/>
        </p:nvCxnSpPr>
        <p:spPr>
          <a:xfrm flipH="1">
            <a:off x="6711696" y="4286639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1E1512-3D2D-0978-0C7A-A23DFF7C8722}"/>
              </a:ext>
            </a:extLst>
          </p:cNvPr>
          <p:cNvSpPr txBox="1"/>
          <p:nvPr/>
        </p:nvSpPr>
        <p:spPr>
          <a:xfrm>
            <a:off x="4889207" y="4295049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1*2=2</a:t>
            </a:r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774C1-16CD-6867-C1E0-C924A745E4CC}"/>
              </a:ext>
            </a:extLst>
          </p:cNvPr>
          <p:cNvSpPr txBox="1"/>
          <p:nvPr/>
        </p:nvSpPr>
        <p:spPr>
          <a:xfrm>
            <a:off x="4441158" y="3820139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0D136-1CD7-F295-6531-90498C3A7B04}"/>
              </a:ext>
            </a:extLst>
          </p:cNvPr>
          <p:cNvCxnSpPr>
            <a:cxnSpLocks/>
          </p:cNvCxnSpPr>
          <p:nvPr/>
        </p:nvCxnSpPr>
        <p:spPr>
          <a:xfrm flipH="1">
            <a:off x="4354290" y="3825815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0228A607-41EB-86C4-3CC7-876815197D55}"/>
              </a:ext>
            </a:extLst>
          </p:cNvPr>
          <p:cNvSpPr/>
          <p:nvPr/>
        </p:nvSpPr>
        <p:spPr>
          <a:xfrm>
            <a:off x="4667472" y="280130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5C744A-B9E8-D339-B0A3-F0B6EA9C1CC7}"/>
              </a:ext>
            </a:extLst>
          </p:cNvPr>
          <p:cNvSpPr txBox="1"/>
          <p:nvPr/>
        </p:nvSpPr>
        <p:spPr>
          <a:xfrm>
            <a:off x="2092230" y="3428298"/>
            <a:ext cx="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A688C7-7425-D651-0F29-1F177D4E52D3}"/>
              </a:ext>
            </a:extLst>
          </p:cNvPr>
          <p:cNvCxnSpPr>
            <a:cxnSpLocks/>
          </p:cNvCxnSpPr>
          <p:nvPr/>
        </p:nvCxnSpPr>
        <p:spPr>
          <a:xfrm flipH="1">
            <a:off x="2005362" y="3433974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9E9C33-7F7D-D758-A07B-D703BAB3B42A}"/>
              </a:ext>
            </a:extLst>
          </p:cNvPr>
          <p:cNvSpPr txBox="1"/>
          <p:nvPr/>
        </p:nvSpPr>
        <p:spPr>
          <a:xfrm>
            <a:off x="2661777" y="3996885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2*3=6</a:t>
            </a:r>
            <a:endParaRPr lang="en-IE" dirty="0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287A95CF-9021-7B3F-FCCE-48F36DEBFE15}"/>
              </a:ext>
            </a:extLst>
          </p:cNvPr>
          <p:cNvSpPr/>
          <p:nvPr/>
        </p:nvSpPr>
        <p:spPr>
          <a:xfrm>
            <a:off x="2288826" y="2502018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28F3C8-0540-18BA-3F4C-E5069DDBA404}"/>
              </a:ext>
            </a:extLst>
          </p:cNvPr>
          <p:cNvSpPr txBox="1"/>
          <p:nvPr/>
        </p:nvSpPr>
        <p:spPr>
          <a:xfrm>
            <a:off x="261851" y="3592621"/>
            <a:ext cx="17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6*4=24</a:t>
            </a:r>
            <a:endParaRPr lang="en-IE" dirty="0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7F811AE2-E169-F227-A1A2-2709A2647DFA}"/>
              </a:ext>
            </a:extLst>
          </p:cNvPr>
          <p:cNvSpPr/>
          <p:nvPr/>
        </p:nvSpPr>
        <p:spPr>
          <a:xfrm>
            <a:off x="-120126" y="2027910"/>
            <a:ext cx="2423160" cy="1871395"/>
          </a:xfrm>
          <a:prstGeom prst="mathMultiply">
            <a:avLst>
              <a:gd name="adj1" fmla="val 108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B9C75C-2422-5072-4246-3D6CEFD6811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114966" y="3961953"/>
            <a:ext cx="0" cy="10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DFEFE7-CA23-7DDA-BC76-85A81CB9B909}"/>
              </a:ext>
            </a:extLst>
          </p:cNvPr>
          <p:cNvSpPr txBox="1"/>
          <p:nvPr/>
        </p:nvSpPr>
        <p:spPr>
          <a:xfrm>
            <a:off x="461176" y="5128591"/>
            <a:ext cx="205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output: 24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077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7DE50-BA3A-710E-981F-25E9BF93B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50E-405D-ED48-27BD-B35B6DE7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23863-F8F5-EE6D-C2B1-BF04161258CA}"/>
              </a:ext>
            </a:extLst>
          </p:cNvPr>
          <p:cNvSpPr/>
          <p:nvPr/>
        </p:nvSpPr>
        <p:spPr>
          <a:xfrm>
            <a:off x="8449056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B44E8-2C0F-B45E-AF08-BCE1498C5938}"/>
              </a:ext>
            </a:extLst>
          </p:cNvPr>
          <p:cNvSpPr/>
          <p:nvPr/>
        </p:nvSpPr>
        <p:spPr>
          <a:xfrm>
            <a:off x="500176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C4137-E0C0-AA93-EDC9-6007ED77624D}"/>
              </a:ext>
            </a:extLst>
          </p:cNvPr>
          <p:cNvSpPr/>
          <p:nvPr/>
        </p:nvSpPr>
        <p:spPr>
          <a:xfrm>
            <a:off x="5321808" y="411480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E5F7F-245D-47A9-F9A3-31CDBC678C70}"/>
              </a:ext>
            </a:extLst>
          </p:cNvPr>
          <p:cNvSpPr/>
          <p:nvPr/>
        </p:nvSpPr>
        <p:spPr>
          <a:xfrm>
            <a:off x="5632704" y="343814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1C4D4-3949-7327-819A-6646E92AB337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0EDBFB6-18BF-80F9-9F76-651B17266CDE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826AD-72EB-AF69-C980-6ABE56DF7237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88B32-4042-2FD7-D3E1-6C62FD9ED5BC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92029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326C9-B7D1-BD06-5C23-76256B37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D7D-74FD-CF2D-469F-E1A8A3F1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B9A1A-282D-EB4D-7CC1-4CEDBF1D2091}"/>
              </a:ext>
            </a:extLst>
          </p:cNvPr>
          <p:cNvSpPr/>
          <p:nvPr/>
        </p:nvSpPr>
        <p:spPr>
          <a:xfrm>
            <a:off x="8449056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D8E24-DD65-78E8-2E69-B41B8D0C8AFA}"/>
              </a:ext>
            </a:extLst>
          </p:cNvPr>
          <p:cNvSpPr/>
          <p:nvPr/>
        </p:nvSpPr>
        <p:spPr>
          <a:xfrm>
            <a:off x="500176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87B29-AAAA-D73D-F9F0-45BD86136BD0}"/>
              </a:ext>
            </a:extLst>
          </p:cNvPr>
          <p:cNvSpPr/>
          <p:nvPr/>
        </p:nvSpPr>
        <p:spPr>
          <a:xfrm>
            <a:off x="5321808" y="411480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B8CEA-DD74-39D2-A935-1B29D2E2A39C}"/>
              </a:ext>
            </a:extLst>
          </p:cNvPr>
          <p:cNvSpPr/>
          <p:nvPr/>
        </p:nvSpPr>
        <p:spPr>
          <a:xfrm>
            <a:off x="5632704" y="343814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1BC46-B4B2-00A1-B318-356A7904127B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D6F20B-4138-7518-CA7D-DD500B67CB5F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18E5F-DC3F-CF24-29F2-7A65B893A39F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757FED-42A6-E37A-C869-088BC936A1CF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B0621-7A0C-F2CC-8D7D-A419D15E8EAA}"/>
              </a:ext>
            </a:extLst>
          </p:cNvPr>
          <p:cNvCxnSpPr/>
          <p:nvPr/>
        </p:nvCxnSpPr>
        <p:spPr>
          <a:xfrm>
            <a:off x="6848856" y="3822192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D913E-7991-E722-A115-7EEE9CE385FA}"/>
              </a:ext>
            </a:extLst>
          </p:cNvPr>
          <p:cNvSpPr txBox="1"/>
          <p:nvPr/>
        </p:nvSpPr>
        <p:spPr>
          <a:xfrm>
            <a:off x="5632704" y="2558534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 know how to move 3 blocks where I want…</a:t>
            </a:r>
            <a:endParaRPr lang="en-IE" sz="1800" b="1" dirty="0"/>
          </a:p>
        </p:txBody>
      </p:sp>
    </p:spTree>
    <p:extLst>
      <p:ext uri="{BB962C8B-B14F-4D97-AF65-F5344CB8AC3E}">
        <p14:creationId xmlns:p14="http://schemas.microsoft.com/office/powerpoint/2010/main" val="178032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797D6-08E3-F858-FDE7-718BFED0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E5BD-C2DF-8B2E-56C6-3099615A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0B851-913B-2C56-F0A4-FD34F44E770B}"/>
              </a:ext>
            </a:extLst>
          </p:cNvPr>
          <p:cNvSpPr/>
          <p:nvPr/>
        </p:nvSpPr>
        <p:spPr>
          <a:xfrm>
            <a:off x="8449056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B72CC-2DB5-22B1-B0DA-FC2FCC0AD80B}"/>
              </a:ext>
            </a:extLst>
          </p:cNvPr>
          <p:cNvSpPr/>
          <p:nvPr/>
        </p:nvSpPr>
        <p:spPr>
          <a:xfrm>
            <a:off x="8695944" y="41056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979AD-51D0-4DF8-43E0-427654C45B70}"/>
              </a:ext>
            </a:extLst>
          </p:cNvPr>
          <p:cNvSpPr/>
          <p:nvPr/>
        </p:nvSpPr>
        <p:spPr>
          <a:xfrm>
            <a:off x="9015984" y="342900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10959-843A-FA3B-13AE-875EF79B485E}"/>
              </a:ext>
            </a:extLst>
          </p:cNvPr>
          <p:cNvSpPr/>
          <p:nvPr/>
        </p:nvSpPr>
        <p:spPr>
          <a:xfrm>
            <a:off x="9326880" y="275234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4AC481-C7AE-FF1F-AE39-10622DE4BABC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E8071F-EE42-F706-787D-37663847DEFC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699EA-1B44-F6D5-2C19-B54FAB83111F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1CD34-503E-056B-2028-42D7D31260E9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CEA33-5FDF-ABE8-1059-7A469F1EEFEA}"/>
              </a:ext>
            </a:extLst>
          </p:cNvPr>
          <p:cNvSpPr txBox="1"/>
          <p:nvPr/>
        </p:nvSpPr>
        <p:spPr>
          <a:xfrm>
            <a:off x="9015984" y="1986558"/>
            <a:ext cx="140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Done!</a:t>
            </a:r>
            <a:endParaRPr lang="en-IE" sz="1800" b="1" dirty="0"/>
          </a:p>
        </p:txBody>
      </p:sp>
    </p:spTree>
    <p:extLst>
      <p:ext uri="{BB962C8B-B14F-4D97-AF65-F5344CB8AC3E}">
        <p14:creationId xmlns:p14="http://schemas.microsoft.com/office/powerpoint/2010/main" val="5560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2179-6CA4-B5BF-8FE0-635C7F55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6512-FED9-DCF7-DB7B-D4D62D9A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C922A-E940-05EC-7000-58265F46084B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C0F95-2162-C578-597E-BFE5DBF0158C}"/>
              </a:ext>
            </a:extLst>
          </p:cNvPr>
          <p:cNvSpPr/>
          <p:nvPr/>
        </p:nvSpPr>
        <p:spPr>
          <a:xfrm>
            <a:off x="1207008" y="4114800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FC778-185E-648B-AA5D-0D582ED32112}"/>
              </a:ext>
            </a:extLst>
          </p:cNvPr>
          <p:cNvSpPr/>
          <p:nvPr/>
        </p:nvSpPr>
        <p:spPr>
          <a:xfrm>
            <a:off x="1527048" y="3438144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EE717C-63FE-0991-5FD8-CCE99BE250C2}"/>
              </a:ext>
            </a:extLst>
          </p:cNvPr>
          <p:cNvSpPr/>
          <p:nvPr/>
        </p:nvSpPr>
        <p:spPr>
          <a:xfrm>
            <a:off x="1837944" y="2761488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B7710A-7C1F-9A04-3395-CEA27257F5F4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6442ED-D7EC-9BA4-D859-C9FD5500C65E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7C209-FA70-D7F5-EF6E-928D6DC73B84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77AC9-EA34-E40E-C07A-61720B67A8B6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A254A-FBDA-A910-9EA4-51DBF170475F}"/>
              </a:ext>
            </a:extLst>
          </p:cNvPr>
          <p:cNvSpPr txBox="1"/>
          <p:nvPr/>
        </p:nvSpPr>
        <p:spPr>
          <a:xfrm>
            <a:off x="1024128" y="1446026"/>
            <a:ext cx="1078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…so, the problem of moving a tower of 4 disks depends on solving a tower with 3 disks</a:t>
            </a:r>
            <a:endParaRPr lang="en-I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B1CE4-C39F-EFB7-ED22-0F37F18A5462}"/>
              </a:ext>
            </a:extLst>
          </p:cNvPr>
          <p:cNvSpPr txBox="1"/>
          <p:nvPr/>
        </p:nvSpPr>
        <p:spPr>
          <a:xfrm>
            <a:off x="2935224" y="2581471"/>
            <a:ext cx="72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Now the (smaller) problem is: how can I go from here to…</a:t>
            </a:r>
            <a:endParaRPr lang="en-IE" sz="2000" b="1" dirty="0"/>
          </a:p>
        </p:txBody>
      </p:sp>
    </p:spTree>
    <p:extLst>
      <p:ext uri="{BB962C8B-B14F-4D97-AF65-F5344CB8AC3E}">
        <p14:creationId xmlns:p14="http://schemas.microsoft.com/office/powerpoint/2010/main" val="211534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A024-092E-A7F6-6A5E-32E07E7A9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2E34-6BFD-D321-3A4F-BCB8B128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40A43-1C9C-31C4-EE09-A2B004A38AFF}"/>
              </a:ext>
            </a:extLst>
          </p:cNvPr>
          <p:cNvSpPr/>
          <p:nvPr/>
        </p:nvSpPr>
        <p:spPr>
          <a:xfrm>
            <a:off x="960120" y="4791456"/>
            <a:ext cx="2249424" cy="649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3A6DA-E2C6-FD6D-E770-AF78A8786936}"/>
              </a:ext>
            </a:extLst>
          </p:cNvPr>
          <p:cNvSpPr/>
          <p:nvPr/>
        </p:nvSpPr>
        <p:spPr>
          <a:xfrm>
            <a:off x="5001768" y="4791456"/>
            <a:ext cx="1728216" cy="6492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EEF5C-8F7C-327A-E58F-B7FEE729FEEE}"/>
              </a:ext>
            </a:extLst>
          </p:cNvPr>
          <p:cNvSpPr/>
          <p:nvPr/>
        </p:nvSpPr>
        <p:spPr>
          <a:xfrm>
            <a:off x="5321808" y="4114800"/>
            <a:ext cx="1161288" cy="649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1F6A1-3BEE-4C6B-93FD-392B80AAE8B3}"/>
              </a:ext>
            </a:extLst>
          </p:cNvPr>
          <p:cNvSpPr/>
          <p:nvPr/>
        </p:nvSpPr>
        <p:spPr>
          <a:xfrm>
            <a:off x="5632704" y="3438144"/>
            <a:ext cx="521208" cy="6492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461505-7442-8B03-9065-D60D91AC3516}"/>
              </a:ext>
            </a:extLst>
          </p:cNvPr>
          <p:cNvCxnSpPr/>
          <p:nvPr/>
        </p:nvCxnSpPr>
        <p:spPr>
          <a:xfrm>
            <a:off x="630936" y="5559552"/>
            <a:ext cx="10497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60D86E-3215-E06B-389A-0E7B50B13769}"/>
              </a:ext>
            </a:extLst>
          </p:cNvPr>
          <p:cNvSpPr/>
          <p:nvPr/>
        </p:nvSpPr>
        <p:spPr>
          <a:xfrm>
            <a:off x="152704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  <a:endParaRPr lang="en-IE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54A23-02E8-EE88-AA55-5D70783C2FD2}"/>
              </a:ext>
            </a:extLst>
          </p:cNvPr>
          <p:cNvSpPr/>
          <p:nvPr/>
        </p:nvSpPr>
        <p:spPr>
          <a:xfrm>
            <a:off x="5340096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  <a:endParaRPr lang="en-IE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40572-223D-A941-25A8-275A5F779798}"/>
              </a:ext>
            </a:extLst>
          </p:cNvPr>
          <p:cNvSpPr/>
          <p:nvPr/>
        </p:nvSpPr>
        <p:spPr>
          <a:xfrm>
            <a:off x="8948928" y="5870448"/>
            <a:ext cx="1078992" cy="55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endParaRPr lang="en-I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DBB13-874E-856C-148F-03F7CEA86C97}"/>
              </a:ext>
            </a:extLst>
          </p:cNvPr>
          <p:cNvSpPr txBox="1"/>
          <p:nvPr/>
        </p:nvSpPr>
        <p:spPr>
          <a:xfrm>
            <a:off x="4553712" y="2581471"/>
            <a:ext cx="409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there?</a:t>
            </a:r>
            <a:endParaRPr lang="en-IE" sz="20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F020D5-52CD-F510-B315-EF349F7312B9}"/>
              </a:ext>
            </a:extLst>
          </p:cNvPr>
          <p:cNvCxnSpPr/>
          <p:nvPr/>
        </p:nvCxnSpPr>
        <p:spPr>
          <a:xfrm>
            <a:off x="3438144" y="4005072"/>
            <a:ext cx="1234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8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Microsoft Office PowerPoint</Application>
  <PresentationFormat>Widescreen</PresentationFormat>
  <Paragraphs>375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Wingdings</vt:lpstr>
      <vt:lpstr>Office Theme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Putting all together</vt:lpstr>
      <vt:lpstr>Example with 3 disks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Recursive factorial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Pierpaolo Dondio</dc:creator>
  <cp:lastModifiedBy>Pierpaolo Dondio</cp:lastModifiedBy>
  <cp:revision>3</cp:revision>
  <dcterms:created xsi:type="dcterms:W3CDTF">2025-10-12T22:16:44Z</dcterms:created>
  <dcterms:modified xsi:type="dcterms:W3CDTF">2025-10-16T15:37:18Z</dcterms:modified>
</cp:coreProperties>
</file>