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7" r:id="rId5"/>
    <p:sldId id="262" r:id="rId6"/>
    <p:sldId id="268" r:id="rId7"/>
    <p:sldId id="263" r:id="rId8"/>
    <p:sldId id="264" r:id="rId9"/>
    <p:sldId id="265" r:id="rId10"/>
    <p:sldId id="266" r:id="rId11"/>
    <p:sldId id="260" r:id="rId12"/>
    <p:sldId id="274" r:id="rId13"/>
    <p:sldId id="273" r:id="rId14"/>
    <p:sldId id="269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A57BF-B407-4A78-9865-34B9522A37FB}" v="53" dt="2025-10-20T07:52:57.67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980F-D1E3-D5F5-7A14-D98466C7A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5F33E-C5B6-DF70-6CDD-28DBBAEA3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D018-561D-E413-3616-485B4C23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DA02-714E-2D09-7B15-6710A00F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8760-6D55-3363-51C3-8DC3E642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30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5BA2-96CD-2AE9-691B-7F730C0C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4C20C-2D61-16F7-F608-1AF57E18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EEA9-8371-2A9C-D52B-FECE54DA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FF87-B836-9DC4-0BB0-D13D4E05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B4D5-A6C5-11F2-CC35-4F16DB6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03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5B9BC-0CD5-AE3D-6B22-058184544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3AAD-36A8-AFD8-1C87-8AB14B162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70D9-1250-FA07-0C35-70421DC6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FEA8-ADB2-F1AD-9E6F-DB0B07AA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E108-9257-170A-1583-DE350654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1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A254-1F5F-ECB3-152D-01C19E6A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4810-9F95-5242-6199-F11AF2B1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D957-26A8-09B2-06E7-C07CB5AF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F1CB-CBA1-5632-619B-488F449E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3AE2-787A-24A2-CCFD-636D9824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78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9C1D-D204-AE11-D826-FF404D4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C326-DFA4-361D-A905-62C904A8E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9607-192E-BDD1-8FD2-22D1C3D9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8DC1-5B82-9E8E-1B7E-9F6213AF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294C-05BB-8314-91E4-11A178DB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41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F84B-29FB-85AD-DA8B-82A0326E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2D49-D329-AB16-83EB-F5A6413B2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CC94-A8E2-DA06-F0D9-36CCD024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DFB8C-348E-80AD-57AE-258FE73E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111B-7296-38F0-8149-A256E94D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AF64A-EC05-4A2A-8429-E19B3C4C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3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EA7B-25E9-4402-43E0-CCDA01FC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231CA-9652-CB39-DEE1-E70798A6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946C2-AF0C-EE51-4209-BCC80D9E2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D86EC-9D4E-EE0B-6E5B-773EED9A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5DA2D-DFE2-FC8D-0370-8E5BBD8BE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8658-8754-A62A-34D4-0536735F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F236D-5E89-F5A6-F2B4-BB8DEBD9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200F6-CA2A-DB4D-7564-F63A14A7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4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E218-1903-0335-FD93-6D02122E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116D1-0E9C-58FA-855E-50659CAB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A881-932D-D696-DE32-B619E421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7EB65-1A8A-1F3B-1F4B-DDA8DDC2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386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76171-4FD6-09E8-9C87-164309B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65C72-20AA-03FF-EEFC-E7831350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D449B-847C-2E58-9A64-E4FCC451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09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4786-D0FA-1618-F4D9-FE3F05DC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3625-9D65-E771-7022-3F4DB4FE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573A7-7991-CD83-1524-F7202F0F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BE79E-C797-4F73-EA12-A6D90BF7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1076-BCB6-A830-8357-012DA988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6A58-6A80-48D0-9EB9-57AC79EC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28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B352-ED65-0911-94DB-2A21B8DB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0073A-B20D-8FC9-A473-9BB303117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2E5DE-EF03-D509-44BF-1501027B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FDF2-32F8-9F43-D9DF-742EFB3C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7C5D-0FC5-FF2E-ED23-0078BA64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BB51-F914-698D-A191-CC9DBAC9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45EBF-A5FC-0201-E155-87426DEB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67639-2E66-4E23-6D3C-F1C9899E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B37C-1556-80A0-4627-A3B9A7BF2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0E1BF-3D3E-48BE-B630-045396B63FD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AC37-EF58-7D2C-F37D-73022CB58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79E5-A023-E723-21D9-5E22F9093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4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09BE-5435-FFBC-8090-7BB31BBC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5DBB0-AF22-EE80-2EAA-F74C2D46D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336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67371-F4FC-3EDD-5340-ACC88813B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916556-7929-D14D-5788-8A0E3CF3A333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25009-E025-3018-A928-41A8DA228175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281A1-2CA6-1004-EFF5-76D3AB09CC4A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13772-F3F0-B83E-52C2-8E7D3DC1ED9E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C234B-8A44-C092-A8C1-9C08953A4E0B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A8F0C-D491-E628-FEC1-4110B79105B1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AEB40-D7FA-020B-23F3-9E87ACDDE145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FD3B2-16F7-583D-61C1-7308D51F2C48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F65B-D01B-31E3-2629-21A3E305EC64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C4509E-7626-9847-B1C3-61FEA68AF4B3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BC13C3-51AB-8374-5647-BAE71D9C98A5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A1761-7711-CFBA-91C9-BFC57A6F0455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3F8A5-E974-E798-6B90-69FFA980DE8E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B42D1-F8B9-B681-D91E-A049AABDB003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7EF66B-37BA-CB74-EF80-0247C100B35D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AA389-F6D9-5EBF-E96F-F3DB772BBDD3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DBB3A-ED8E-6658-DB29-75FEFA8BEFD9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7528BD-BDD6-F84A-665E-EEF16B24F997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EBAD0-360F-217D-0C06-B89EFD65FFC9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CDD7F-FB6C-7328-D4A3-CBCBB748E041}"/>
              </a:ext>
            </a:extLst>
          </p:cNvPr>
          <p:cNvSpPr txBox="1"/>
          <p:nvPr/>
        </p:nvSpPr>
        <p:spPr>
          <a:xfrm>
            <a:off x="210007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4D6B8-C236-6BA9-D6D5-69CA4F967B15}"/>
              </a:ext>
            </a:extLst>
          </p:cNvPr>
          <p:cNvSpPr txBox="1"/>
          <p:nvPr/>
        </p:nvSpPr>
        <p:spPr>
          <a:xfrm>
            <a:off x="792175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5BDB8-B933-6177-4FD6-52BBF09DB5BF}"/>
              </a:ext>
            </a:extLst>
          </p:cNvPr>
          <p:cNvSpPr txBox="1"/>
          <p:nvPr/>
        </p:nvSpPr>
        <p:spPr>
          <a:xfrm>
            <a:off x="62788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DE1F9-23F8-7594-6838-2B11E667C925}"/>
              </a:ext>
            </a:extLst>
          </p:cNvPr>
          <p:cNvSpPr txBox="1"/>
          <p:nvPr/>
        </p:nvSpPr>
        <p:spPr>
          <a:xfrm>
            <a:off x="-179832" y="542150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CD599D-C90B-DBAA-5059-FE0F8EFEA340}"/>
              </a:ext>
            </a:extLst>
          </p:cNvPr>
          <p:cNvSpPr/>
          <p:nvPr/>
        </p:nvSpPr>
        <p:spPr>
          <a:xfrm>
            <a:off x="71628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CC67C-928A-0C42-32CA-FB1CAB005B05}"/>
              </a:ext>
            </a:extLst>
          </p:cNvPr>
          <p:cNvSpPr txBox="1"/>
          <p:nvPr/>
        </p:nvSpPr>
        <p:spPr>
          <a:xfrm>
            <a:off x="1356360" y="542150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3954D0-DA34-F04D-5BAA-74498956DD98}"/>
              </a:ext>
            </a:extLst>
          </p:cNvPr>
          <p:cNvSpPr/>
          <p:nvPr/>
        </p:nvSpPr>
        <p:spPr>
          <a:xfrm>
            <a:off x="225247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81B30D-298F-3C93-01AC-33CD942C3C99}"/>
              </a:ext>
            </a:extLst>
          </p:cNvPr>
          <p:cNvSpPr/>
          <p:nvPr/>
        </p:nvSpPr>
        <p:spPr>
          <a:xfrm>
            <a:off x="395630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0B8D5D-ED06-6D56-34CF-C3AEA7B477B8}"/>
              </a:ext>
            </a:extLst>
          </p:cNvPr>
          <p:cNvSpPr/>
          <p:nvPr/>
        </p:nvSpPr>
        <p:spPr>
          <a:xfrm>
            <a:off x="459638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2D72E5-D6B1-CE4E-7E04-52ABAFC6C9E1}"/>
              </a:ext>
            </a:extLst>
          </p:cNvPr>
          <p:cNvSpPr txBox="1"/>
          <p:nvPr/>
        </p:nvSpPr>
        <p:spPr>
          <a:xfrm>
            <a:off x="3380232" y="40194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02D354-4142-D4B4-7292-6E43BE615A66}"/>
              </a:ext>
            </a:extLst>
          </p:cNvPr>
          <p:cNvSpPr/>
          <p:nvPr/>
        </p:nvSpPr>
        <p:spPr>
          <a:xfrm>
            <a:off x="3468624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2E89B0-D9DD-C5C3-BE25-505886BF31DE}"/>
              </a:ext>
            </a:extLst>
          </p:cNvPr>
          <p:cNvSpPr/>
          <p:nvPr/>
        </p:nvSpPr>
        <p:spPr>
          <a:xfrm>
            <a:off x="5004816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C6FCB6-D745-E96A-F30D-7B95D9ABFCEE}"/>
              </a:ext>
            </a:extLst>
          </p:cNvPr>
          <p:cNvSpPr/>
          <p:nvPr/>
        </p:nvSpPr>
        <p:spPr>
          <a:xfrm>
            <a:off x="711708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D4183-1B3F-01D7-DA0C-3A013402579C}"/>
              </a:ext>
            </a:extLst>
          </p:cNvPr>
          <p:cNvSpPr/>
          <p:nvPr/>
        </p:nvSpPr>
        <p:spPr>
          <a:xfrm>
            <a:off x="77571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F5C79-CEC2-7362-C7FF-EEC39FFC22D2}"/>
              </a:ext>
            </a:extLst>
          </p:cNvPr>
          <p:cNvSpPr txBox="1"/>
          <p:nvPr/>
        </p:nvSpPr>
        <p:spPr>
          <a:xfrm>
            <a:off x="654100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39AB7C-FA8B-60EF-525D-575931BA6B44}"/>
              </a:ext>
            </a:extLst>
          </p:cNvPr>
          <p:cNvSpPr/>
          <p:nvPr/>
        </p:nvSpPr>
        <p:spPr>
          <a:xfrm>
            <a:off x="662940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FEB630-07D2-8DA7-1DA0-77A0DCEDFB1F}"/>
              </a:ext>
            </a:extLst>
          </p:cNvPr>
          <p:cNvSpPr/>
          <p:nvPr/>
        </p:nvSpPr>
        <p:spPr>
          <a:xfrm>
            <a:off x="816559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891E86-6F39-BE0C-4549-B68E80E0B806}"/>
              </a:ext>
            </a:extLst>
          </p:cNvPr>
          <p:cNvSpPr/>
          <p:nvPr/>
        </p:nvSpPr>
        <p:spPr>
          <a:xfrm>
            <a:off x="1002792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6CD6F1-BCEE-059B-594F-3C57EC00695F}"/>
              </a:ext>
            </a:extLst>
          </p:cNvPr>
          <p:cNvSpPr/>
          <p:nvPr/>
        </p:nvSpPr>
        <p:spPr>
          <a:xfrm>
            <a:off x="1066800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FCC54-5449-119E-5720-C36BD53B5BA2}"/>
              </a:ext>
            </a:extLst>
          </p:cNvPr>
          <p:cNvSpPr txBox="1"/>
          <p:nvPr/>
        </p:nvSpPr>
        <p:spPr>
          <a:xfrm>
            <a:off x="945184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64E5FD-D060-81BE-44E3-93DC99FB1E39}"/>
              </a:ext>
            </a:extLst>
          </p:cNvPr>
          <p:cNvSpPr/>
          <p:nvPr/>
        </p:nvSpPr>
        <p:spPr>
          <a:xfrm>
            <a:off x="954024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4AF51-64F1-3B0F-D329-5206CE9BD39D}"/>
              </a:ext>
            </a:extLst>
          </p:cNvPr>
          <p:cNvSpPr/>
          <p:nvPr/>
        </p:nvSpPr>
        <p:spPr>
          <a:xfrm>
            <a:off x="1107643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E74EE0-7ECF-7E5E-675A-43DFEEC834F7}"/>
              </a:ext>
            </a:extLst>
          </p:cNvPr>
          <p:cNvSpPr txBox="1"/>
          <p:nvPr/>
        </p:nvSpPr>
        <p:spPr>
          <a:xfrm>
            <a:off x="2667000" y="54206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38B120-2247-98EA-FDC2-5C96A77769F6}"/>
              </a:ext>
            </a:extLst>
          </p:cNvPr>
          <p:cNvSpPr txBox="1"/>
          <p:nvPr/>
        </p:nvSpPr>
        <p:spPr>
          <a:xfrm>
            <a:off x="4203192" y="54206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998E1D-ED9F-033F-762E-2C1D878C80D7}"/>
              </a:ext>
            </a:extLst>
          </p:cNvPr>
          <p:cNvSpPr txBox="1"/>
          <p:nvPr/>
        </p:nvSpPr>
        <p:spPr>
          <a:xfrm>
            <a:off x="5812536" y="54197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149287-897B-3250-8E41-CBE5D9687DD0}"/>
              </a:ext>
            </a:extLst>
          </p:cNvPr>
          <p:cNvSpPr txBox="1"/>
          <p:nvPr/>
        </p:nvSpPr>
        <p:spPr>
          <a:xfrm>
            <a:off x="7348728" y="54197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801A69-D5DC-30EE-FA25-FE59C10D2F87}"/>
              </a:ext>
            </a:extLst>
          </p:cNvPr>
          <p:cNvSpPr txBox="1"/>
          <p:nvPr/>
        </p:nvSpPr>
        <p:spPr>
          <a:xfrm>
            <a:off x="8726424" y="541794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60B723-B313-14A8-30D8-EA002A808AE9}"/>
              </a:ext>
            </a:extLst>
          </p:cNvPr>
          <p:cNvSpPr txBox="1"/>
          <p:nvPr/>
        </p:nvSpPr>
        <p:spPr>
          <a:xfrm>
            <a:off x="10262616" y="541794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A29F23-502F-BD28-3A5E-8B3E0E2923E6}"/>
              </a:ext>
            </a:extLst>
          </p:cNvPr>
          <p:cNvCxnSpPr/>
          <p:nvPr/>
        </p:nvCxnSpPr>
        <p:spPr>
          <a:xfrm flipH="1">
            <a:off x="4203192" y="2221992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192300-34B5-AF9D-7594-F69DD8A4F60A}"/>
              </a:ext>
            </a:extLst>
          </p:cNvPr>
          <p:cNvCxnSpPr/>
          <p:nvPr/>
        </p:nvCxnSpPr>
        <p:spPr>
          <a:xfrm flipH="1">
            <a:off x="2325624" y="357225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A2F7A4-2080-85B1-BD9B-94F9F24C4278}"/>
              </a:ext>
            </a:extLst>
          </p:cNvPr>
          <p:cNvCxnSpPr/>
          <p:nvPr/>
        </p:nvCxnSpPr>
        <p:spPr>
          <a:xfrm flipH="1">
            <a:off x="1203960" y="4936870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940DB4-AD83-2137-0F47-C3BD961E3EF7}"/>
              </a:ext>
            </a:extLst>
          </p:cNvPr>
          <p:cNvCxnSpPr/>
          <p:nvPr/>
        </p:nvCxnSpPr>
        <p:spPr>
          <a:xfrm flipH="1">
            <a:off x="8336280" y="352564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EA1932-A16B-822F-3652-1D50D40BB88A}"/>
              </a:ext>
            </a:extLst>
          </p:cNvPr>
          <p:cNvCxnSpPr/>
          <p:nvPr/>
        </p:nvCxnSpPr>
        <p:spPr>
          <a:xfrm flipH="1">
            <a:off x="7168896" y="4977384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6342B0-63B4-0A03-A0DF-D1FF2B739F90}"/>
              </a:ext>
            </a:extLst>
          </p:cNvPr>
          <p:cNvCxnSpPr/>
          <p:nvPr/>
        </p:nvCxnSpPr>
        <p:spPr>
          <a:xfrm flipH="1">
            <a:off x="3906012" y="4975604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E46E3-B8DA-B6CC-B5FE-5C2FF7CE8FE4}"/>
              </a:ext>
            </a:extLst>
          </p:cNvPr>
          <p:cNvCxnSpPr/>
          <p:nvPr/>
        </p:nvCxnSpPr>
        <p:spPr>
          <a:xfrm flipH="1">
            <a:off x="9960864" y="4986528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026A60-14A5-D2E6-0DE3-FD25C814217E}"/>
              </a:ext>
            </a:extLst>
          </p:cNvPr>
          <p:cNvCxnSpPr>
            <a:cxnSpLocks/>
          </p:cNvCxnSpPr>
          <p:nvPr/>
        </p:nvCxnSpPr>
        <p:spPr>
          <a:xfrm>
            <a:off x="7455408" y="2190433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89EE1E-849D-097A-3F4D-31F6172EDE06}"/>
              </a:ext>
            </a:extLst>
          </p:cNvPr>
          <p:cNvCxnSpPr>
            <a:cxnSpLocks/>
          </p:cNvCxnSpPr>
          <p:nvPr/>
        </p:nvCxnSpPr>
        <p:spPr>
          <a:xfrm>
            <a:off x="9232392" y="356705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CE6536-6C95-F95F-02F8-7BE03AEB7B74}"/>
              </a:ext>
            </a:extLst>
          </p:cNvPr>
          <p:cNvCxnSpPr>
            <a:cxnSpLocks/>
          </p:cNvCxnSpPr>
          <p:nvPr/>
        </p:nvCxnSpPr>
        <p:spPr>
          <a:xfrm>
            <a:off x="3154680" y="360426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4811B0-491C-C445-A063-F0E64BA379FC}"/>
              </a:ext>
            </a:extLst>
          </p:cNvPr>
          <p:cNvCxnSpPr>
            <a:cxnSpLocks/>
          </p:cNvCxnSpPr>
          <p:nvPr/>
        </p:nvCxnSpPr>
        <p:spPr>
          <a:xfrm>
            <a:off x="7836408" y="499694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C51C2-8B02-2F35-9A8D-02712EF4C653}"/>
              </a:ext>
            </a:extLst>
          </p:cNvPr>
          <p:cNvCxnSpPr>
            <a:cxnSpLocks/>
          </p:cNvCxnSpPr>
          <p:nvPr/>
        </p:nvCxnSpPr>
        <p:spPr>
          <a:xfrm>
            <a:off x="1871472" y="4948428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CD2F79-B15F-41E6-0071-07D814AAFB9B}"/>
              </a:ext>
            </a:extLst>
          </p:cNvPr>
          <p:cNvCxnSpPr>
            <a:cxnSpLocks/>
          </p:cNvCxnSpPr>
          <p:nvPr/>
        </p:nvCxnSpPr>
        <p:spPr>
          <a:xfrm>
            <a:off x="4573524" y="5005194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90D82-E539-CDC7-03E2-3500B141BE33}"/>
              </a:ext>
            </a:extLst>
          </p:cNvPr>
          <p:cNvCxnSpPr>
            <a:cxnSpLocks/>
          </p:cNvCxnSpPr>
          <p:nvPr/>
        </p:nvCxnSpPr>
        <p:spPr>
          <a:xfrm>
            <a:off x="10576560" y="5005194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86DABD-5503-F6F3-F079-08BDF2EF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866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8E95A-69DD-8516-1A34-4AB4222B1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68E9-6BFC-FB79-4452-6EAB10CF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6122D-899A-38B5-55B0-2079FAF0FA1C}"/>
              </a:ext>
            </a:extLst>
          </p:cNvPr>
          <p:cNvSpPr/>
          <p:nvPr/>
        </p:nvSpPr>
        <p:spPr>
          <a:xfrm>
            <a:off x="71628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891878-7945-DB87-3EFD-E19D055172B7}"/>
              </a:ext>
            </a:extLst>
          </p:cNvPr>
          <p:cNvSpPr/>
          <p:nvPr/>
        </p:nvSpPr>
        <p:spPr>
          <a:xfrm>
            <a:off x="225247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477246-A441-EAFD-3B52-7D47CFC73D15}"/>
              </a:ext>
            </a:extLst>
          </p:cNvPr>
          <p:cNvSpPr/>
          <p:nvPr/>
        </p:nvSpPr>
        <p:spPr>
          <a:xfrm>
            <a:off x="3468624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5A6EB-1F6D-FD6D-1A78-B1FA558333D9}"/>
              </a:ext>
            </a:extLst>
          </p:cNvPr>
          <p:cNvSpPr/>
          <p:nvPr/>
        </p:nvSpPr>
        <p:spPr>
          <a:xfrm>
            <a:off x="5004816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CACFE9-655E-2BCA-B5E5-AF7EB95671C1}"/>
              </a:ext>
            </a:extLst>
          </p:cNvPr>
          <p:cNvSpPr/>
          <p:nvPr/>
        </p:nvSpPr>
        <p:spPr>
          <a:xfrm>
            <a:off x="662940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8405C-488C-42A7-875A-317CFA4A8888}"/>
              </a:ext>
            </a:extLst>
          </p:cNvPr>
          <p:cNvSpPr/>
          <p:nvPr/>
        </p:nvSpPr>
        <p:spPr>
          <a:xfrm>
            <a:off x="816559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975CB-C506-7447-0E49-43F7DE05538C}"/>
              </a:ext>
            </a:extLst>
          </p:cNvPr>
          <p:cNvSpPr/>
          <p:nvPr/>
        </p:nvSpPr>
        <p:spPr>
          <a:xfrm>
            <a:off x="954024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5860B-8FE0-0B38-C6D4-5BF91670A896}"/>
              </a:ext>
            </a:extLst>
          </p:cNvPr>
          <p:cNvSpPr/>
          <p:nvPr/>
        </p:nvSpPr>
        <p:spPr>
          <a:xfrm>
            <a:off x="1107643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139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7BE0-5BD4-6734-5D3E-201C4411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B9D7-8FE5-EE41-2CFB-C86E6FC4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F77AA-DC53-04BE-A1B6-06D89E6346ED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4F581-E9DD-5D15-B825-45E7EC12B2B3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16B3C4-3469-EED7-EE54-E6DBACB5743C}"/>
              </a:ext>
            </a:extLst>
          </p:cNvPr>
          <p:cNvSpPr/>
          <p:nvPr/>
        </p:nvSpPr>
        <p:spPr>
          <a:xfrm>
            <a:off x="71628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9C620D-23E1-92D4-B7C7-53B973B2F20E}"/>
              </a:ext>
            </a:extLst>
          </p:cNvPr>
          <p:cNvSpPr/>
          <p:nvPr/>
        </p:nvSpPr>
        <p:spPr>
          <a:xfrm>
            <a:off x="225247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B70FEA-A6BF-4030-DF16-9D2D11094755}"/>
              </a:ext>
            </a:extLst>
          </p:cNvPr>
          <p:cNvSpPr/>
          <p:nvPr/>
        </p:nvSpPr>
        <p:spPr>
          <a:xfrm>
            <a:off x="3468624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E0DA47-70A1-204F-0D8C-E2735C1038CE}"/>
              </a:ext>
            </a:extLst>
          </p:cNvPr>
          <p:cNvSpPr/>
          <p:nvPr/>
        </p:nvSpPr>
        <p:spPr>
          <a:xfrm>
            <a:off x="5004816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06EA2B-DD71-0050-771E-E36A06306157}"/>
              </a:ext>
            </a:extLst>
          </p:cNvPr>
          <p:cNvSpPr/>
          <p:nvPr/>
        </p:nvSpPr>
        <p:spPr>
          <a:xfrm>
            <a:off x="662940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129BF2-9942-8169-36D3-9830BF7AE085}"/>
              </a:ext>
            </a:extLst>
          </p:cNvPr>
          <p:cNvSpPr/>
          <p:nvPr/>
        </p:nvSpPr>
        <p:spPr>
          <a:xfrm>
            <a:off x="816559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193A27-69B8-4ECF-5075-08051F502E69}"/>
              </a:ext>
            </a:extLst>
          </p:cNvPr>
          <p:cNvSpPr/>
          <p:nvPr/>
        </p:nvSpPr>
        <p:spPr>
          <a:xfrm>
            <a:off x="954024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3023CB-FCE9-809E-FC81-E7BD462C7323}"/>
              </a:ext>
            </a:extLst>
          </p:cNvPr>
          <p:cNvSpPr/>
          <p:nvPr/>
        </p:nvSpPr>
        <p:spPr>
          <a:xfrm>
            <a:off x="1107643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0204C9-7609-8DA6-7975-8622DA1222B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36320" y="4948428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07AB54-8999-6B7A-CEB3-0D96F0519F9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844040" y="4948428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8E96D7C-25A0-FC97-D6EE-09E944880B04}"/>
              </a:ext>
            </a:extLst>
          </p:cNvPr>
          <p:cNvSpPr txBox="1"/>
          <p:nvPr/>
        </p:nvSpPr>
        <p:spPr>
          <a:xfrm>
            <a:off x="627888" y="525475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829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3F43-1D69-90FE-EA08-D06E00D3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A845-5310-29B6-11E7-486BCE82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EC570-812C-3E90-C175-844C9AAA7A85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037C9-1555-E2AB-6CFF-77B7695D56EC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F6D7E9-ABF6-6A3C-7510-AE2214056D1D}"/>
              </a:ext>
            </a:extLst>
          </p:cNvPr>
          <p:cNvSpPr/>
          <p:nvPr/>
        </p:nvSpPr>
        <p:spPr>
          <a:xfrm>
            <a:off x="71628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47592B-D4E1-DF80-77DE-94A54E95C809}"/>
              </a:ext>
            </a:extLst>
          </p:cNvPr>
          <p:cNvSpPr/>
          <p:nvPr/>
        </p:nvSpPr>
        <p:spPr>
          <a:xfrm>
            <a:off x="225247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18257A-DF41-0CB3-AEEF-87E69ED154ED}"/>
              </a:ext>
            </a:extLst>
          </p:cNvPr>
          <p:cNvSpPr/>
          <p:nvPr/>
        </p:nvSpPr>
        <p:spPr>
          <a:xfrm>
            <a:off x="395630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AAF238-0E4A-8C9F-DDA5-75AD6B4ABC1C}"/>
              </a:ext>
            </a:extLst>
          </p:cNvPr>
          <p:cNvSpPr/>
          <p:nvPr/>
        </p:nvSpPr>
        <p:spPr>
          <a:xfrm>
            <a:off x="459638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0F7CCF-D2B4-73D5-9834-B562354BB0D3}"/>
              </a:ext>
            </a:extLst>
          </p:cNvPr>
          <p:cNvSpPr/>
          <p:nvPr/>
        </p:nvSpPr>
        <p:spPr>
          <a:xfrm>
            <a:off x="3468624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9C23CF-B7C7-AAA2-4869-866CCA6CCAE1}"/>
              </a:ext>
            </a:extLst>
          </p:cNvPr>
          <p:cNvSpPr/>
          <p:nvPr/>
        </p:nvSpPr>
        <p:spPr>
          <a:xfrm>
            <a:off x="5004816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334CB5-24DB-BED2-9EDA-D48D849BFC69}"/>
              </a:ext>
            </a:extLst>
          </p:cNvPr>
          <p:cNvSpPr/>
          <p:nvPr/>
        </p:nvSpPr>
        <p:spPr>
          <a:xfrm>
            <a:off x="711708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85066C-77EE-AF07-5846-A7EAB4F038E1}"/>
              </a:ext>
            </a:extLst>
          </p:cNvPr>
          <p:cNvSpPr/>
          <p:nvPr/>
        </p:nvSpPr>
        <p:spPr>
          <a:xfrm>
            <a:off x="77571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FD3C65-706B-7CEF-6CD9-D2B72DEB81CC}"/>
              </a:ext>
            </a:extLst>
          </p:cNvPr>
          <p:cNvSpPr/>
          <p:nvPr/>
        </p:nvSpPr>
        <p:spPr>
          <a:xfrm>
            <a:off x="662940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F1FE82-60FC-4566-FAD8-058DD588C672}"/>
              </a:ext>
            </a:extLst>
          </p:cNvPr>
          <p:cNvSpPr/>
          <p:nvPr/>
        </p:nvSpPr>
        <p:spPr>
          <a:xfrm>
            <a:off x="816559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1E623F-038E-4E2E-454F-EE8BFA2666D4}"/>
              </a:ext>
            </a:extLst>
          </p:cNvPr>
          <p:cNvSpPr/>
          <p:nvPr/>
        </p:nvSpPr>
        <p:spPr>
          <a:xfrm>
            <a:off x="1002792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E54001-D3AA-D26C-6D40-78899F1CF826}"/>
              </a:ext>
            </a:extLst>
          </p:cNvPr>
          <p:cNvSpPr/>
          <p:nvPr/>
        </p:nvSpPr>
        <p:spPr>
          <a:xfrm>
            <a:off x="1066800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0C310D-DB61-C45C-7531-88BA6516694B}"/>
              </a:ext>
            </a:extLst>
          </p:cNvPr>
          <p:cNvSpPr/>
          <p:nvPr/>
        </p:nvSpPr>
        <p:spPr>
          <a:xfrm>
            <a:off x="954024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47DF1E-CCF8-E2C5-CA85-B16F56F3F3CC}"/>
              </a:ext>
            </a:extLst>
          </p:cNvPr>
          <p:cNvSpPr/>
          <p:nvPr/>
        </p:nvSpPr>
        <p:spPr>
          <a:xfrm>
            <a:off x="1107643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BD8F60-C55C-B743-64A9-E80D3CA8B14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36320" y="4948428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10D690-3CAF-C70A-A29C-8C498FE29BA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844040" y="4948428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8C9784F-02A2-10C4-C3AD-2B55E5483E5C}"/>
              </a:ext>
            </a:extLst>
          </p:cNvPr>
          <p:cNvSpPr txBox="1"/>
          <p:nvPr/>
        </p:nvSpPr>
        <p:spPr>
          <a:xfrm>
            <a:off x="627888" y="525475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19FB50-AD83-E585-E5FB-929E8A8B1486}"/>
              </a:ext>
            </a:extLst>
          </p:cNvPr>
          <p:cNvCxnSpPr>
            <a:cxnSpLocks/>
          </p:cNvCxnSpPr>
          <p:nvPr/>
        </p:nvCxnSpPr>
        <p:spPr>
          <a:xfrm flipV="1">
            <a:off x="3816096" y="4946770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FF903F3-90B3-0ED0-F9F9-8C4EC3A4A920}"/>
              </a:ext>
            </a:extLst>
          </p:cNvPr>
          <p:cNvCxnSpPr>
            <a:cxnSpLocks/>
          </p:cNvCxnSpPr>
          <p:nvPr/>
        </p:nvCxnSpPr>
        <p:spPr>
          <a:xfrm flipH="1" flipV="1">
            <a:off x="4623816" y="4946770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32B63F6-48C2-F87D-A5BB-1A9C5EC5F5EB}"/>
              </a:ext>
            </a:extLst>
          </p:cNvPr>
          <p:cNvSpPr txBox="1"/>
          <p:nvPr/>
        </p:nvSpPr>
        <p:spPr>
          <a:xfrm>
            <a:off x="3407664" y="525309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39E0D7D-149E-70A3-07D8-C2C35A479698}"/>
              </a:ext>
            </a:extLst>
          </p:cNvPr>
          <p:cNvCxnSpPr>
            <a:cxnSpLocks/>
          </p:cNvCxnSpPr>
          <p:nvPr/>
        </p:nvCxnSpPr>
        <p:spPr>
          <a:xfrm flipV="1">
            <a:off x="6999732" y="4922642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0CBCBB-553E-E016-421F-43C4688D7D4B}"/>
              </a:ext>
            </a:extLst>
          </p:cNvPr>
          <p:cNvCxnSpPr>
            <a:cxnSpLocks/>
          </p:cNvCxnSpPr>
          <p:nvPr/>
        </p:nvCxnSpPr>
        <p:spPr>
          <a:xfrm flipH="1" flipV="1">
            <a:off x="7807452" y="4922642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66647C0-6D4F-45CA-25D1-93204635D350}"/>
              </a:ext>
            </a:extLst>
          </p:cNvPr>
          <p:cNvSpPr txBox="1"/>
          <p:nvPr/>
        </p:nvSpPr>
        <p:spPr>
          <a:xfrm>
            <a:off x="6591300" y="522896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86FBCE-4A03-944E-B744-C04EAAF1BD77}"/>
              </a:ext>
            </a:extLst>
          </p:cNvPr>
          <p:cNvCxnSpPr>
            <a:cxnSpLocks/>
          </p:cNvCxnSpPr>
          <p:nvPr/>
        </p:nvCxnSpPr>
        <p:spPr>
          <a:xfrm flipV="1">
            <a:off x="9970008" y="4876861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6FEF14-7FF4-95B6-940C-A70346FD4791}"/>
              </a:ext>
            </a:extLst>
          </p:cNvPr>
          <p:cNvCxnSpPr>
            <a:cxnSpLocks/>
          </p:cNvCxnSpPr>
          <p:nvPr/>
        </p:nvCxnSpPr>
        <p:spPr>
          <a:xfrm flipH="1" flipV="1">
            <a:off x="10777728" y="4876861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5DB7515-E346-1F1A-EC28-5638B66CEEFA}"/>
              </a:ext>
            </a:extLst>
          </p:cNvPr>
          <p:cNvSpPr txBox="1"/>
          <p:nvPr/>
        </p:nvSpPr>
        <p:spPr>
          <a:xfrm>
            <a:off x="9561576" y="518318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800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31139-7DC2-D5BE-8E1B-5B24D1AD6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0148-B8C9-77AC-3CB7-798E729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1DCE9-D516-DD62-CD58-57DCA8B664D2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62911-E31C-F8D4-119D-1292F76E6CA9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B314D-3D40-64D2-7B7F-5327349CCBAA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C0D134-BA7F-F769-4B86-0B96ACECD92C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1337E-07E5-4AED-24C1-4DD85F331485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7A9ECF-E3E2-4150-0EF1-A8CAB4AFFFB0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BB3F2A-0BBB-0F1C-4BE7-42E35CD47EB6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276FDF-543B-AC74-9FCF-A402348C9C29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3F7E0-C03C-8251-06BC-406369E0568C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6CC79-2824-D77B-9912-4C1BE212BEDE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DCBAF-4DA0-2AEE-AE84-DD81013DABE9}"/>
              </a:ext>
            </a:extLst>
          </p:cNvPr>
          <p:cNvSpPr/>
          <p:nvPr/>
        </p:nvSpPr>
        <p:spPr>
          <a:xfrm>
            <a:off x="71628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78A6F5-E81E-685A-74A0-553F02C97519}"/>
              </a:ext>
            </a:extLst>
          </p:cNvPr>
          <p:cNvSpPr/>
          <p:nvPr/>
        </p:nvSpPr>
        <p:spPr>
          <a:xfrm>
            <a:off x="225247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0F2CD-9673-301A-84B7-D6AC447A6BAD}"/>
              </a:ext>
            </a:extLst>
          </p:cNvPr>
          <p:cNvSpPr/>
          <p:nvPr/>
        </p:nvSpPr>
        <p:spPr>
          <a:xfrm>
            <a:off x="395630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4B09D8-CCFA-7D5E-FF2D-2308B2E619B0}"/>
              </a:ext>
            </a:extLst>
          </p:cNvPr>
          <p:cNvSpPr/>
          <p:nvPr/>
        </p:nvSpPr>
        <p:spPr>
          <a:xfrm>
            <a:off x="459638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C4E49-067E-5FE0-CC56-C653A2F73EAA}"/>
              </a:ext>
            </a:extLst>
          </p:cNvPr>
          <p:cNvSpPr/>
          <p:nvPr/>
        </p:nvSpPr>
        <p:spPr>
          <a:xfrm>
            <a:off x="3468624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8AFCD2-709B-B776-DE87-64F18220592B}"/>
              </a:ext>
            </a:extLst>
          </p:cNvPr>
          <p:cNvSpPr/>
          <p:nvPr/>
        </p:nvSpPr>
        <p:spPr>
          <a:xfrm>
            <a:off x="5004816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911C4-F8AF-6856-23F2-764849BC3A7D}"/>
              </a:ext>
            </a:extLst>
          </p:cNvPr>
          <p:cNvSpPr/>
          <p:nvPr/>
        </p:nvSpPr>
        <p:spPr>
          <a:xfrm>
            <a:off x="711708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11FF5-62ED-CF00-8FEF-11E70D50F13E}"/>
              </a:ext>
            </a:extLst>
          </p:cNvPr>
          <p:cNvSpPr/>
          <p:nvPr/>
        </p:nvSpPr>
        <p:spPr>
          <a:xfrm>
            <a:off x="77571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59FBD-B30D-F744-9061-B5E8729CC50A}"/>
              </a:ext>
            </a:extLst>
          </p:cNvPr>
          <p:cNvSpPr/>
          <p:nvPr/>
        </p:nvSpPr>
        <p:spPr>
          <a:xfrm>
            <a:off x="662940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BDD-FE81-4D3C-7679-716F705020A2}"/>
              </a:ext>
            </a:extLst>
          </p:cNvPr>
          <p:cNvSpPr/>
          <p:nvPr/>
        </p:nvSpPr>
        <p:spPr>
          <a:xfrm>
            <a:off x="816559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3ED0A0-A02A-ABC1-BEA8-3A1ED202982F}"/>
              </a:ext>
            </a:extLst>
          </p:cNvPr>
          <p:cNvSpPr/>
          <p:nvPr/>
        </p:nvSpPr>
        <p:spPr>
          <a:xfrm>
            <a:off x="1002792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1118FB-C84F-C951-8A49-C0B8AF8F49A1}"/>
              </a:ext>
            </a:extLst>
          </p:cNvPr>
          <p:cNvSpPr/>
          <p:nvPr/>
        </p:nvSpPr>
        <p:spPr>
          <a:xfrm>
            <a:off x="1066800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B05E4E-7344-C944-109D-51D29A178D66}"/>
              </a:ext>
            </a:extLst>
          </p:cNvPr>
          <p:cNvSpPr/>
          <p:nvPr/>
        </p:nvSpPr>
        <p:spPr>
          <a:xfrm>
            <a:off x="954024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D3FCDF-3AE1-DB3C-AEEE-29FAD5056E54}"/>
              </a:ext>
            </a:extLst>
          </p:cNvPr>
          <p:cNvSpPr/>
          <p:nvPr/>
        </p:nvSpPr>
        <p:spPr>
          <a:xfrm>
            <a:off x="1107643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85BFC1-189F-5CD0-3D4D-ED6117634FF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36320" y="4948428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CBDFAE-9DFC-627D-BD4B-BB99F300AC7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844040" y="4948428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1B8BC98-A076-5634-483B-AB3B1C2F93C0}"/>
              </a:ext>
            </a:extLst>
          </p:cNvPr>
          <p:cNvSpPr txBox="1"/>
          <p:nvPr/>
        </p:nvSpPr>
        <p:spPr>
          <a:xfrm>
            <a:off x="627888" y="525475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4C0ED4-6069-5E4D-391D-F1FFEE779D30}"/>
              </a:ext>
            </a:extLst>
          </p:cNvPr>
          <p:cNvCxnSpPr>
            <a:cxnSpLocks/>
          </p:cNvCxnSpPr>
          <p:nvPr/>
        </p:nvCxnSpPr>
        <p:spPr>
          <a:xfrm flipV="1">
            <a:off x="3816096" y="4946770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E9FD842-3790-4459-E9C7-A2FADF0E46F1}"/>
              </a:ext>
            </a:extLst>
          </p:cNvPr>
          <p:cNvCxnSpPr>
            <a:cxnSpLocks/>
          </p:cNvCxnSpPr>
          <p:nvPr/>
        </p:nvCxnSpPr>
        <p:spPr>
          <a:xfrm flipH="1" flipV="1">
            <a:off x="4623816" y="4946770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9E3BB7D-F7A3-F363-B5C1-36EF39EF2D96}"/>
              </a:ext>
            </a:extLst>
          </p:cNvPr>
          <p:cNvSpPr txBox="1"/>
          <p:nvPr/>
        </p:nvSpPr>
        <p:spPr>
          <a:xfrm>
            <a:off x="3407664" y="525309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FF410BF-0985-EFFB-9718-CE87E613215B}"/>
              </a:ext>
            </a:extLst>
          </p:cNvPr>
          <p:cNvCxnSpPr>
            <a:cxnSpLocks/>
          </p:cNvCxnSpPr>
          <p:nvPr/>
        </p:nvCxnSpPr>
        <p:spPr>
          <a:xfrm flipV="1">
            <a:off x="6999732" y="4922642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A71141D-0EFF-B741-F10C-8C152CB723C4}"/>
              </a:ext>
            </a:extLst>
          </p:cNvPr>
          <p:cNvCxnSpPr>
            <a:cxnSpLocks/>
          </p:cNvCxnSpPr>
          <p:nvPr/>
        </p:nvCxnSpPr>
        <p:spPr>
          <a:xfrm flipH="1" flipV="1">
            <a:off x="7807452" y="4922642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81E7B8-CEE3-28DE-1C73-846653A73CC3}"/>
              </a:ext>
            </a:extLst>
          </p:cNvPr>
          <p:cNvSpPr txBox="1"/>
          <p:nvPr/>
        </p:nvSpPr>
        <p:spPr>
          <a:xfrm>
            <a:off x="6591300" y="522896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4FCEEA-9A59-8094-6B90-1AF66298E33D}"/>
              </a:ext>
            </a:extLst>
          </p:cNvPr>
          <p:cNvCxnSpPr>
            <a:cxnSpLocks/>
          </p:cNvCxnSpPr>
          <p:nvPr/>
        </p:nvCxnSpPr>
        <p:spPr>
          <a:xfrm flipV="1">
            <a:off x="9970008" y="4876861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9E2E2C-C84D-0CAD-4C74-EF5348CA26F9}"/>
              </a:ext>
            </a:extLst>
          </p:cNvPr>
          <p:cNvCxnSpPr>
            <a:cxnSpLocks/>
          </p:cNvCxnSpPr>
          <p:nvPr/>
        </p:nvCxnSpPr>
        <p:spPr>
          <a:xfrm flipH="1" flipV="1">
            <a:off x="10777728" y="4876861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70ED24B-F9F2-7E55-660A-BF19DAB32F50}"/>
              </a:ext>
            </a:extLst>
          </p:cNvPr>
          <p:cNvSpPr txBox="1"/>
          <p:nvPr/>
        </p:nvSpPr>
        <p:spPr>
          <a:xfrm>
            <a:off x="9561576" y="518318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300C82B-D283-3F85-8310-EDE2297F000B}"/>
              </a:ext>
            </a:extLst>
          </p:cNvPr>
          <p:cNvCxnSpPr>
            <a:cxnSpLocks/>
          </p:cNvCxnSpPr>
          <p:nvPr/>
        </p:nvCxnSpPr>
        <p:spPr>
          <a:xfrm flipV="1">
            <a:off x="1844040" y="3521641"/>
            <a:ext cx="1336548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34B7944-EB4E-C1D6-3A83-4AF86EECF4FD}"/>
              </a:ext>
            </a:extLst>
          </p:cNvPr>
          <p:cNvCxnSpPr>
            <a:cxnSpLocks/>
          </p:cNvCxnSpPr>
          <p:nvPr/>
        </p:nvCxnSpPr>
        <p:spPr>
          <a:xfrm flipH="1" flipV="1">
            <a:off x="3296412" y="3521641"/>
            <a:ext cx="1235964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2ECBBE-9725-9031-1399-231B9EC7D1CB}"/>
              </a:ext>
            </a:extLst>
          </p:cNvPr>
          <p:cNvSpPr txBox="1"/>
          <p:nvPr/>
        </p:nvSpPr>
        <p:spPr>
          <a:xfrm>
            <a:off x="2080260" y="382796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1A8259F-1B89-6AD5-126B-151AFC870881}"/>
              </a:ext>
            </a:extLst>
          </p:cNvPr>
          <p:cNvCxnSpPr>
            <a:cxnSpLocks/>
          </p:cNvCxnSpPr>
          <p:nvPr/>
        </p:nvCxnSpPr>
        <p:spPr>
          <a:xfrm flipV="1">
            <a:off x="7993380" y="3547238"/>
            <a:ext cx="1336548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4DFBB8-F51C-2D36-841A-55BCE2AC4323}"/>
              </a:ext>
            </a:extLst>
          </p:cNvPr>
          <p:cNvCxnSpPr>
            <a:cxnSpLocks/>
          </p:cNvCxnSpPr>
          <p:nvPr/>
        </p:nvCxnSpPr>
        <p:spPr>
          <a:xfrm flipH="1" flipV="1">
            <a:off x="9445752" y="3547238"/>
            <a:ext cx="1235964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1F7E9E4-F410-6249-9924-BD7DCF0D1DDB}"/>
              </a:ext>
            </a:extLst>
          </p:cNvPr>
          <p:cNvSpPr txBox="1"/>
          <p:nvPr/>
        </p:nvSpPr>
        <p:spPr>
          <a:xfrm>
            <a:off x="8229600" y="38535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895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160F-6286-5672-BF60-175FD49B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1E3A-DB0D-DAF3-3D6B-82BF8CE9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DAF93-D876-6A2F-B83D-A36472BC7621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8BFCA-A747-A353-D4D1-9DF35360C96F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E0CD2-1E33-5FFE-4800-449973DA786F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6911D-446E-6204-A055-4582E96582F9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BDF7B-12DB-FDDC-E1AA-285EA486761C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55E2F-529E-9BC4-84A3-E04C5601DEDB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DD7675-A80D-57CE-C3E5-6ADE8623159E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F3452-C3E9-D30B-BFB0-44130A67DC98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9F0772-CC3E-6509-9DB6-0C09BD21031F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1A62F-E57E-7286-A403-5D10329376F2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9D27E5-3AB3-3250-A2B4-A98D49B9FF7F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F661D-9C78-1A55-C79D-C66A2B690C54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30896F-F5B5-3727-A14E-DBEAD5B1C7B0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6318F0-20D8-C586-8686-BCA99C5CC61A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48A7B0-2B25-3A07-E59A-CF7EF2C83D37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42C5A8-B903-7A2E-1F22-C96F4091D7A4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68D648-69CE-6261-8FDD-3672E1354571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226A56-2F9F-EF4E-6B5B-76646FD4BB34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BB9864-A00C-6CD6-CFAD-B783B8489392}"/>
              </a:ext>
            </a:extLst>
          </p:cNvPr>
          <p:cNvSpPr/>
          <p:nvPr/>
        </p:nvSpPr>
        <p:spPr>
          <a:xfrm>
            <a:off x="71628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BCED-4838-5419-859D-A9949CA00A2A}"/>
              </a:ext>
            </a:extLst>
          </p:cNvPr>
          <p:cNvSpPr/>
          <p:nvPr/>
        </p:nvSpPr>
        <p:spPr>
          <a:xfrm>
            <a:off x="225247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E2BCDE-5B6C-2F34-244E-33EBA64A19CD}"/>
              </a:ext>
            </a:extLst>
          </p:cNvPr>
          <p:cNvSpPr/>
          <p:nvPr/>
        </p:nvSpPr>
        <p:spPr>
          <a:xfrm>
            <a:off x="395630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C29AD2-8149-2C28-B90E-0B84268B22DD}"/>
              </a:ext>
            </a:extLst>
          </p:cNvPr>
          <p:cNvSpPr/>
          <p:nvPr/>
        </p:nvSpPr>
        <p:spPr>
          <a:xfrm>
            <a:off x="459638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A3985B-5256-A197-6665-1441554EF765}"/>
              </a:ext>
            </a:extLst>
          </p:cNvPr>
          <p:cNvSpPr/>
          <p:nvPr/>
        </p:nvSpPr>
        <p:spPr>
          <a:xfrm>
            <a:off x="3468624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52CD8C-92B0-254F-2791-8BF75DF82417}"/>
              </a:ext>
            </a:extLst>
          </p:cNvPr>
          <p:cNvSpPr/>
          <p:nvPr/>
        </p:nvSpPr>
        <p:spPr>
          <a:xfrm>
            <a:off x="5004816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5DD6E0-BA55-2896-88F6-1F7E0BC255D3}"/>
              </a:ext>
            </a:extLst>
          </p:cNvPr>
          <p:cNvSpPr/>
          <p:nvPr/>
        </p:nvSpPr>
        <p:spPr>
          <a:xfrm>
            <a:off x="711708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A427D9-5D44-788D-4DA2-96F47812B079}"/>
              </a:ext>
            </a:extLst>
          </p:cNvPr>
          <p:cNvSpPr/>
          <p:nvPr/>
        </p:nvSpPr>
        <p:spPr>
          <a:xfrm>
            <a:off x="77571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E59C26-7C56-C328-90D7-8939A17D79C3}"/>
              </a:ext>
            </a:extLst>
          </p:cNvPr>
          <p:cNvSpPr/>
          <p:nvPr/>
        </p:nvSpPr>
        <p:spPr>
          <a:xfrm>
            <a:off x="662940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90DF18-671D-D940-75A4-C7E17E650DAA}"/>
              </a:ext>
            </a:extLst>
          </p:cNvPr>
          <p:cNvSpPr/>
          <p:nvPr/>
        </p:nvSpPr>
        <p:spPr>
          <a:xfrm>
            <a:off x="816559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672169-8FA3-447C-CF3E-8848341481F0}"/>
              </a:ext>
            </a:extLst>
          </p:cNvPr>
          <p:cNvSpPr/>
          <p:nvPr/>
        </p:nvSpPr>
        <p:spPr>
          <a:xfrm>
            <a:off x="1002792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01FD2D-6D3C-9036-F431-D323D419B15D}"/>
              </a:ext>
            </a:extLst>
          </p:cNvPr>
          <p:cNvSpPr/>
          <p:nvPr/>
        </p:nvSpPr>
        <p:spPr>
          <a:xfrm>
            <a:off x="1066800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06931C-8B0A-23D8-9BE5-56E6936D44AE}"/>
              </a:ext>
            </a:extLst>
          </p:cNvPr>
          <p:cNvSpPr/>
          <p:nvPr/>
        </p:nvSpPr>
        <p:spPr>
          <a:xfrm>
            <a:off x="954024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470968-6B5B-823D-EA46-20655FFEE5C6}"/>
              </a:ext>
            </a:extLst>
          </p:cNvPr>
          <p:cNvSpPr/>
          <p:nvPr/>
        </p:nvSpPr>
        <p:spPr>
          <a:xfrm>
            <a:off x="1107643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6A587F-1B49-55C6-F7DD-DCE5F3F80BC1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36320" y="4948428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BC6924-101B-AA19-ED2A-C5EA0370C21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844040" y="4948428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D41176-00D7-EA3A-45E8-FD2A3F75136D}"/>
              </a:ext>
            </a:extLst>
          </p:cNvPr>
          <p:cNvSpPr txBox="1"/>
          <p:nvPr/>
        </p:nvSpPr>
        <p:spPr>
          <a:xfrm>
            <a:off x="627888" y="525475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BE725C-83FB-C19A-A243-83F995C86FDF}"/>
              </a:ext>
            </a:extLst>
          </p:cNvPr>
          <p:cNvCxnSpPr>
            <a:cxnSpLocks/>
          </p:cNvCxnSpPr>
          <p:nvPr/>
        </p:nvCxnSpPr>
        <p:spPr>
          <a:xfrm flipV="1">
            <a:off x="3816096" y="4946770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71D356-53DB-6E63-7C4F-FBF3B4096028}"/>
              </a:ext>
            </a:extLst>
          </p:cNvPr>
          <p:cNvCxnSpPr>
            <a:cxnSpLocks/>
          </p:cNvCxnSpPr>
          <p:nvPr/>
        </p:nvCxnSpPr>
        <p:spPr>
          <a:xfrm flipH="1" flipV="1">
            <a:off x="4623816" y="4946770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D593AF-9AB9-A9AB-9F24-D555F51154B7}"/>
              </a:ext>
            </a:extLst>
          </p:cNvPr>
          <p:cNvSpPr txBox="1"/>
          <p:nvPr/>
        </p:nvSpPr>
        <p:spPr>
          <a:xfrm>
            <a:off x="3407664" y="525309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57A016-ADF8-BC21-36A7-D5397518ABCD}"/>
              </a:ext>
            </a:extLst>
          </p:cNvPr>
          <p:cNvCxnSpPr>
            <a:cxnSpLocks/>
          </p:cNvCxnSpPr>
          <p:nvPr/>
        </p:nvCxnSpPr>
        <p:spPr>
          <a:xfrm flipV="1">
            <a:off x="6999732" y="4922642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94659D-D6DB-4331-6F05-6A3BF49F78CC}"/>
              </a:ext>
            </a:extLst>
          </p:cNvPr>
          <p:cNvCxnSpPr>
            <a:cxnSpLocks/>
          </p:cNvCxnSpPr>
          <p:nvPr/>
        </p:nvCxnSpPr>
        <p:spPr>
          <a:xfrm flipH="1" flipV="1">
            <a:off x="7807452" y="4922642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51B29A3-527B-AA52-E6F8-B30CB2DCC347}"/>
              </a:ext>
            </a:extLst>
          </p:cNvPr>
          <p:cNvSpPr txBox="1"/>
          <p:nvPr/>
        </p:nvSpPr>
        <p:spPr>
          <a:xfrm>
            <a:off x="6591300" y="522896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6036F54-0FE3-BB5F-EEE0-9F75E44FF2AE}"/>
              </a:ext>
            </a:extLst>
          </p:cNvPr>
          <p:cNvCxnSpPr>
            <a:cxnSpLocks/>
          </p:cNvCxnSpPr>
          <p:nvPr/>
        </p:nvCxnSpPr>
        <p:spPr>
          <a:xfrm flipV="1">
            <a:off x="9970008" y="4876861"/>
            <a:ext cx="691896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904DA6-810F-76CE-EF6B-97FC16464FE7}"/>
              </a:ext>
            </a:extLst>
          </p:cNvPr>
          <p:cNvCxnSpPr>
            <a:cxnSpLocks/>
          </p:cNvCxnSpPr>
          <p:nvPr/>
        </p:nvCxnSpPr>
        <p:spPr>
          <a:xfrm flipH="1" flipV="1">
            <a:off x="10777728" y="4876861"/>
            <a:ext cx="728472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8589352-2734-C4D3-7636-11688F541662}"/>
              </a:ext>
            </a:extLst>
          </p:cNvPr>
          <p:cNvSpPr txBox="1"/>
          <p:nvPr/>
        </p:nvSpPr>
        <p:spPr>
          <a:xfrm>
            <a:off x="9561576" y="518318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2DCAC58-D2A7-18CF-DABF-464A984A4959}"/>
              </a:ext>
            </a:extLst>
          </p:cNvPr>
          <p:cNvCxnSpPr>
            <a:cxnSpLocks/>
          </p:cNvCxnSpPr>
          <p:nvPr/>
        </p:nvCxnSpPr>
        <p:spPr>
          <a:xfrm flipV="1">
            <a:off x="1844040" y="3521641"/>
            <a:ext cx="1336548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6AC07B-0186-6B68-7138-E45059A28DD9}"/>
              </a:ext>
            </a:extLst>
          </p:cNvPr>
          <p:cNvCxnSpPr>
            <a:cxnSpLocks/>
          </p:cNvCxnSpPr>
          <p:nvPr/>
        </p:nvCxnSpPr>
        <p:spPr>
          <a:xfrm flipH="1" flipV="1">
            <a:off x="3296412" y="3521641"/>
            <a:ext cx="1235964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B48B4FC-6613-ED48-1EEE-46FA696360DB}"/>
              </a:ext>
            </a:extLst>
          </p:cNvPr>
          <p:cNvSpPr txBox="1"/>
          <p:nvPr/>
        </p:nvSpPr>
        <p:spPr>
          <a:xfrm>
            <a:off x="2080260" y="382796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04E0734-6E91-E164-AD4E-096C52E5EAF1}"/>
              </a:ext>
            </a:extLst>
          </p:cNvPr>
          <p:cNvCxnSpPr>
            <a:cxnSpLocks/>
          </p:cNvCxnSpPr>
          <p:nvPr/>
        </p:nvCxnSpPr>
        <p:spPr>
          <a:xfrm flipV="1">
            <a:off x="7993380" y="3547238"/>
            <a:ext cx="1336548" cy="8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10B86E-C3A2-A50D-6757-42BD63B708ED}"/>
              </a:ext>
            </a:extLst>
          </p:cNvPr>
          <p:cNvCxnSpPr>
            <a:cxnSpLocks/>
          </p:cNvCxnSpPr>
          <p:nvPr/>
        </p:nvCxnSpPr>
        <p:spPr>
          <a:xfrm flipH="1" flipV="1">
            <a:off x="9445752" y="3547238"/>
            <a:ext cx="1235964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A12FC3-F552-B9EB-3926-C6340B4AF10A}"/>
              </a:ext>
            </a:extLst>
          </p:cNvPr>
          <p:cNvSpPr txBox="1"/>
          <p:nvPr/>
        </p:nvSpPr>
        <p:spPr>
          <a:xfrm>
            <a:off x="8229600" y="38535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579929-EAE8-50CA-49AF-AFF973CCB031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89586D-4E75-841B-5C51-27A2D948CB0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9184322-47E4-409C-B30E-CB6FE4FC2EA9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7941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801B5-F433-7E47-0AE5-280089D44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55A5-185A-91F6-7DBD-943B8B0A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958DF-8508-0521-5CD9-1D1C8C9B0A20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392B3-D746-8C85-5F68-C14DE7E14F2A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17A1C-DEC1-33F0-75D9-4D9CC94106EC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50B92-5133-081B-9ED5-A32DCDF6C867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62AAA-3AB7-A1A8-1EB8-EC2074B11A07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EDC15-A6EC-207D-EAA2-999BAD4DBC2C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9D238-C8E0-4834-AD53-12EBACAFB18F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57392E-2DE4-621D-8896-4C67B820D21D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A8603-0DE1-4FFD-45B6-BD6AE916FBD4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70E8B-6A17-589B-9A6F-4B1846C4D856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D65B0-B9AB-1149-C00E-02CAFDD40664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593D69-93C5-AEC6-34BA-CCDDF29B1218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2AF8C-DD45-0CC7-7432-078CF43DFC77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85A03-5B4C-E650-CEF3-965A0DCCE945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52C88-1EE9-6DFC-6BA2-E4646F7E6EDE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D5B3EC-470B-7E74-09D7-A486C12B0E12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73F550-73E0-793E-D122-6166D0CD7666}"/>
              </a:ext>
            </a:extLst>
          </p:cNvPr>
          <p:cNvCxnSpPr>
            <a:cxnSpLocks/>
          </p:cNvCxnSpPr>
          <p:nvPr/>
        </p:nvCxnSpPr>
        <p:spPr>
          <a:xfrm flipV="1">
            <a:off x="2292096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AC43A2-2CC4-871A-EE7C-1E463B84AD0B}"/>
              </a:ext>
            </a:extLst>
          </p:cNvPr>
          <p:cNvSpPr txBox="1"/>
          <p:nvPr/>
        </p:nvSpPr>
        <p:spPr>
          <a:xfrm>
            <a:off x="1615439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EFDEB8-744D-E91D-1338-7D4DE60F66EB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E86CCC-C0EB-AA0E-B480-832E91173CF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ED0697-26BB-DD5D-D08E-C9ED135B1CC2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55788A-866B-503C-6B54-EE5C9BB84D07}"/>
              </a:ext>
            </a:extLst>
          </p:cNvPr>
          <p:cNvCxnSpPr>
            <a:cxnSpLocks/>
          </p:cNvCxnSpPr>
          <p:nvPr/>
        </p:nvCxnSpPr>
        <p:spPr>
          <a:xfrm flipV="1">
            <a:off x="823264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750282-9D88-E1EB-3BFE-7F04BFA92639}"/>
              </a:ext>
            </a:extLst>
          </p:cNvPr>
          <p:cNvSpPr txBox="1"/>
          <p:nvPr/>
        </p:nvSpPr>
        <p:spPr>
          <a:xfrm>
            <a:off x="755599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989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F9BC-67A1-65B6-D1CF-4AEDB6A11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804D-6E97-B4DA-0D31-37ACBD5C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4B37F-1697-8E0B-5D0A-5919A2E26B23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F079E-C46F-1FD9-DE8C-A1A5E8A3B59B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B5CF03-ADBF-4C47-963C-9F317A0DD40E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7AF8B-6348-09EC-30DA-60ABAC60135A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7947D-69C0-CB4B-4F66-6375B6DC4C7D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94AE22-5170-9045-1781-B17697565939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D638C-43FB-FE08-504D-973099A96256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36034-FBF6-0E6C-CEF2-EA9FCF00EB17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1F33A-5B57-AEA8-49FB-333B87CBBF77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3F9F4F-C024-20A2-C9A2-EA0C3996551A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4B6FD9-9CD1-8DB2-3DC0-D87B599229CC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3CCAC-BE4C-9FEA-31FF-6B0C8DEC718F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40A45-4908-79B6-17AB-20A799EBC786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2E338-D81B-DCCC-42B0-9E59925BAFBB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8F8AF3-289C-1138-556B-758BA4745C87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24D8A-F1CB-03A1-DA9B-6932AC32C646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EC1AF51-0D11-8BB7-9D5D-034DEBC81578}"/>
              </a:ext>
            </a:extLst>
          </p:cNvPr>
          <p:cNvCxnSpPr>
            <a:cxnSpLocks/>
          </p:cNvCxnSpPr>
          <p:nvPr/>
        </p:nvCxnSpPr>
        <p:spPr>
          <a:xfrm flipV="1">
            <a:off x="2292096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04CD2A-C602-7348-9DAD-66FB1A851E45}"/>
              </a:ext>
            </a:extLst>
          </p:cNvPr>
          <p:cNvSpPr txBox="1"/>
          <p:nvPr/>
        </p:nvSpPr>
        <p:spPr>
          <a:xfrm>
            <a:off x="1615439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F3D8CF2-0C12-5964-018A-92970AC659EF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6AFB4B1-19A7-7163-C128-ABED130F3E5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C62947-38F5-6185-C9F2-4EEE595709C8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4375F3-354F-B182-1FDA-65A47954490F}"/>
              </a:ext>
            </a:extLst>
          </p:cNvPr>
          <p:cNvCxnSpPr>
            <a:cxnSpLocks/>
          </p:cNvCxnSpPr>
          <p:nvPr/>
        </p:nvCxnSpPr>
        <p:spPr>
          <a:xfrm flipV="1">
            <a:off x="823264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768543-C1B0-FD03-FAB3-915181A5D409}"/>
              </a:ext>
            </a:extLst>
          </p:cNvPr>
          <p:cNvSpPr txBox="1"/>
          <p:nvPr/>
        </p:nvSpPr>
        <p:spPr>
          <a:xfrm>
            <a:off x="755599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63DD-C21A-9F57-B1B5-EE6D88A34153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3 &gt; 1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128435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C143F-B40D-212E-F9F9-F3FD5263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2B5B-2BA4-2C14-CCBC-3EF6AF1D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5BB31-6DBC-1F4D-8350-E7EA052718E4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E5328-5A94-BF69-A3D4-FB8027BDF48F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3CC699-C5C7-7975-2EDF-B497B299C0A4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3D565-DDD3-35BE-85BA-78B1DDD6BB8F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518A6-9CA5-9C1E-9B44-71CE7CCC94ED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730E5-172D-4342-2C18-C1B1E75467B4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01568-3F42-0B90-C574-6ABA22094672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B998E7-1D28-6D04-CA1B-B68679A7237A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1635CA-0A66-109D-8F45-3217CFA4A070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807D1-CA80-24D8-62FE-A13EC1FD13FA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7E2611-D432-8199-9282-5C9685326E04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9DB8A5-31CB-A042-6CB9-D791700F512C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FB173-5841-CF3D-40E4-9CC501FCA015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8B2A32-029D-3EC5-E1CF-754CDAD92B7C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9E103-CC39-210F-AD57-EA911E40BB1B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8EE768-45B5-C100-F810-E243651FA958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EFEB3B-D3DF-F4A1-CC73-85FC8B116799}"/>
              </a:ext>
            </a:extLst>
          </p:cNvPr>
          <p:cNvCxnSpPr>
            <a:cxnSpLocks/>
          </p:cNvCxnSpPr>
          <p:nvPr/>
        </p:nvCxnSpPr>
        <p:spPr>
          <a:xfrm flipV="1">
            <a:off x="2292096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50755F2-6EC0-31F8-4A65-5DBD9169639E}"/>
              </a:ext>
            </a:extLst>
          </p:cNvPr>
          <p:cNvSpPr txBox="1"/>
          <p:nvPr/>
        </p:nvSpPr>
        <p:spPr>
          <a:xfrm>
            <a:off x="1615439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AAA3E88-AA3B-481F-7FD4-E9C03AC979D7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0A9689-ACD3-9DAF-A447-50EAF70B84FB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0132B99-C1A3-EFA5-07F6-B90D859D8E7B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E1C720-3800-E0BA-9ABF-C026697E46F2}"/>
              </a:ext>
            </a:extLst>
          </p:cNvPr>
          <p:cNvCxnSpPr>
            <a:cxnSpLocks/>
          </p:cNvCxnSpPr>
          <p:nvPr/>
        </p:nvCxnSpPr>
        <p:spPr>
          <a:xfrm flipV="1">
            <a:off x="823264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B6CB6E-3D3A-9D2D-B95B-150E75DAD338}"/>
              </a:ext>
            </a:extLst>
          </p:cNvPr>
          <p:cNvSpPr txBox="1"/>
          <p:nvPr/>
        </p:nvSpPr>
        <p:spPr>
          <a:xfrm>
            <a:off x="755599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C5E51-C8A9-AC2D-A3F5-9E192DEC4B8A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3 &gt; 1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166687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EB7B-69A2-070E-D431-5DEA3504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D32D-3EF2-B36A-D8AC-7A5981BA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D41FE-A0C9-15B6-8011-48B481CA5FB1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14E9C-B3AA-60F1-A163-44EF4BE37C4F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13D82-F100-1372-F6A0-D8063B939129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3ACDC-737E-56A7-EC46-EE0ADF86DBD2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E2F7F1-EAAD-813D-C5E9-1F995D024FC3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0D552-D089-DAEE-03A5-3468F42B1249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82750-C462-5CA2-08F0-F0D66EDEA347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83300-E12B-1C3D-85A4-6FC11792CF17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3E19B-7E05-4F4A-C4D5-ABF0616DA03E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54784-A757-6E8D-2489-62B31D600F43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F4E268-C2E7-D2AD-4EBA-DCF487620FDC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35F24-55B1-2B3F-9FDC-DAC3618F6033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36CF87-3D57-A8C4-FD6A-E65A5B8A23D1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1A523-6C41-D003-4C95-54B57CAA1976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B711CB-B0D0-DBD7-6B93-020022C8071E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1DF77-F3CE-F83B-F07D-1E3D181E5041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9A386F3-0804-16A9-99E3-4538AFDC8A86}"/>
              </a:ext>
            </a:extLst>
          </p:cNvPr>
          <p:cNvCxnSpPr>
            <a:cxnSpLocks/>
          </p:cNvCxnSpPr>
          <p:nvPr/>
        </p:nvCxnSpPr>
        <p:spPr>
          <a:xfrm flipV="1">
            <a:off x="2292096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83D922-23E2-8944-0333-1A62974FA344}"/>
              </a:ext>
            </a:extLst>
          </p:cNvPr>
          <p:cNvSpPr txBox="1"/>
          <p:nvPr/>
        </p:nvSpPr>
        <p:spPr>
          <a:xfrm>
            <a:off x="1615439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92BBBC-15FB-E3FC-B68B-9748FF07191C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A689AC5-8E66-90A4-CCA8-26E97D21D90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445B7E3-280D-52E5-B29D-39A5FE77C79F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C2F55F-A808-F983-8A5B-04364A0FFD8D}"/>
              </a:ext>
            </a:extLst>
          </p:cNvPr>
          <p:cNvCxnSpPr>
            <a:cxnSpLocks/>
          </p:cNvCxnSpPr>
          <p:nvPr/>
        </p:nvCxnSpPr>
        <p:spPr>
          <a:xfrm flipV="1">
            <a:off x="8891016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51CB35-D272-31B0-463E-E4CF69E987D8}"/>
              </a:ext>
            </a:extLst>
          </p:cNvPr>
          <p:cNvSpPr txBox="1"/>
          <p:nvPr/>
        </p:nvSpPr>
        <p:spPr>
          <a:xfrm>
            <a:off x="8214359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546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4248D2-250F-E74B-7D20-7E28E5F3D536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A386C-B582-98AE-4819-3E299504A865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69F0C-3A02-A0C5-715B-71EDC9CCDDDC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29340-A2A6-4A8C-3D87-A674996CAD6F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28C4F-3B78-12C7-E487-CCF1201CA247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92D96C-6A61-997C-16BE-F8BC44560E15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85F33-5EBF-B8D4-F0E7-0425E9865C2D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F6C72C-0EBC-DD96-6679-8564D2E42405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1B53F-1177-8C56-9C0C-D824621FAA7E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06268D8B-72A6-1852-0AEF-EE31965C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733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151B-EBB4-5C80-9633-880C0E19C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297B-D728-4891-A1E3-377B467E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A90DF-5F38-77D2-797D-D05D4533AB17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1E51D-0FE6-D2C3-B503-60B18D638A66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074C0-CEAD-D31D-B866-EDF317EDBEDA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13ECBC-62C8-5D22-BC41-7DA8B044D65A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E2554-4ACC-F1F6-4273-C6A1CE8A9E22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11E025-D979-21C0-12DB-CD261632DEBD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48D35-3EE2-BD26-70E2-636889D0CEC4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8391D-7C3F-048A-2694-74D2C353CB4F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37733-C076-052F-52CE-E48B46F5262A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73640-23C0-555D-6E0A-13202ADF4681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95D239-869E-A11A-5989-E2521DD82694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842D90-BA4F-C9C9-C607-FE06FED1A9E3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CCE36-D446-0D44-687B-F326F2D36498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0D8CB-C6EE-CCA5-6314-59D5BA1686CC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B55795-7C99-D15B-0581-05E2D23AEDC3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6120D6-B023-DE0F-BC88-4A15871ECC8D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958C21-FAE9-AFCB-B8C4-A70372866C21}"/>
              </a:ext>
            </a:extLst>
          </p:cNvPr>
          <p:cNvCxnSpPr>
            <a:cxnSpLocks/>
          </p:cNvCxnSpPr>
          <p:nvPr/>
        </p:nvCxnSpPr>
        <p:spPr>
          <a:xfrm flipV="1">
            <a:off x="2292096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1C4ECE9-8F75-AB9E-B030-4C0B3DC4A115}"/>
              </a:ext>
            </a:extLst>
          </p:cNvPr>
          <p:cNvSpPr txBox="1"/>
          <p:nvPr/>
        </p:nvSpPr>
        <p:spPr>
          <a:xfrm>
            <a:off x="1615439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0EC1A9-A871-6DCF-97B1-95BB0BC36E5D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061962-0014-CADE-E366-A903CBFBDD3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83FCFF8-8880-3BBE-46CC-9DCA556AD7B8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CD651A-B1D3-F669-240D-83E2DB648394}"/>
              </a:ext>
            </a:extLst>
          </p:cNvPr>
          <p:cNvCxnSpPr>
            <a:cxnSpLocks/>
          </p:cNvCxnSpPr>
          <p:nvPr/>
        </p:nvCxnSpPr>
        <p:spPr>
          <a:xfrm flipV="1">
            <a:off x="8891016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5BC9D0-A309-1905-890C-ED5DE4E07AED}"/>
              </a:ext>
            </a:extLst>
          </p:cNvPr>
          <p:cNvSpPr txBox="1"/>
          <p:nvPr/>
        </p:nvSpPr>
        <p:spPr>
          <a:xfrm>
            <a:off x="8214359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193D4-8C35-6733-CD79-29B95215A994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3 &gt; 2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171109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03AE-AF75-8D8D-D0F0-AE0059240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A2BE-69A0-0710-224F-753EA510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1FB3B-A324-5339-DDDC-0B1EA88095E1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32416-81F7-AB62-0B33-DAAD1B73682C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33A21-974E-EA82-01E7-BA1ED70102D7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3E6AE-884D-C0A0-5738-4E006B2ACAA7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547BD-7D45-6EE0-AF6C-FFA72D2022A9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93445-B8EB-1343-53AD-DAF506A5F5FC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B74C59-C8D7-F818-FF5F-D2F4FD963FE7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AC8FA-6F16-1E02-5940-F9DAFE75B570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242815-59D8-4613-97A3-9C8B6B4D6950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67C3A-B1C2-D02E-0D81-9A838B8CEB10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8404ED-2C0C-AB14-7A68-B459D63E60D4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8B7AC-AAEF-5A70-7678-F660FC7FC192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0DD5F9-C2AF-8BD7-6789-D665EBAC4B80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62B94-7370-E2FB-55CF-B5B10102093E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4F39E-7704-CC54-0D4B-A7176E584243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3DCAB7-B0F3-9B7F-E7EB-28ECC6675807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17349EE-669A-9F40-C4F7-ACB1E6C922AD}"/>
              </a:ext>
            </a:extLst>
          </p:cNvPr>
          <p:cNvCxnSpPr>
            <a:cxnSpLocks/>
          </p:cNvCxnSpPr>
          <p:nvPr/>
        </p:nvCxnSpPr>
        <p:spPr>
          <a:xfrm flipV="1">
            <a:off x="2292096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FDEE721-C4B9-B8FC-685E-C453794CE5DA}"/>
              </a:ext>
            </a:extLst>
          </p:cNvPr>
          <p:cNvSpPr txBox="1"/>
          <p:nvPr/>
        </p:nvSpPr>
        <p:spPr>
          <a:xfrm>
            <a:off x="1615439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291B20-BA82-10FA-7571-0EC5425EF1F6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8EB011-F88D-4326-5575-8FA64306D6C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25FE064-EA0C-8065-B8BE-4DF593066EEC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F0FB7A-0D9B-0B6F-0B8B-069E846D1554}"/>
              </a:ext>
            </a:extLst>
          </p:cNvPr>
          <p:cNvCxnSpPr>
            <a:cxnSpLocks/>
          </p:cNvCxnSpPr>
          <p:nvPr/>
        </p:nvCxnSpPr>
        <p:spPr>
          <a:xfrm flipV="1">
            <a:off x="8891016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F06A9B-CD9B-3F86-9CEA-24277E977A55}"/>
              </a:ext>
            </a:extLst>
          </p:cNvPr>
          <p:cNvSpPr txBox="1"/>
          <p:nvPr/>
        </p:nvSpPr>
        <p:spPr>
          <a:xfrm>
            <a:off x="8214359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E76A9-2CA0-B8C5-BC9E-F5DA88F88EE0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3 &gt; 2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191603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DF6C9-69B3-FCA6-78AC-B19FF0754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FA2-6844-DD26-7AC6-B708A1BB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46534-2EA5-3AC6-3A7E-5909AB4870D2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2B808-A45E-8FC1-5BB9-137D4C453DD0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2F030-A639-32EB-73C1-531D8CA72D06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D5679-20D0-9E25-C6D0-BBC1B5370C6F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0648D-80A7-27E5-954E-3C262300EC92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016C3-AFC1-8200-B1E6-0740BF417292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84EE0-6C08-EF45-CD94-C9011FC855C4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E0E5C1-4ECB-7986-8E9E-AFA3ABFDC7DF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07033D-5105-0CA1-56A9-720EAF90FDA1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3C7D8-1ECA-F9A5-48A0-146C79A62967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B6E08-D5ED-322C-5A92-CDED61D8E389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18780A-4BE6-D89D-254B-57CD9CA3427D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0877AF-158F-C0B2-6FCB-BB8A0B4E2FE5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97B348-5825-448B-FED6-C7E5292AA7FE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BDD890-8C90-D6B7-527E-DA9E6C6CA662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36E18-219B-0FFB-6074-C385CCC2E324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BFDFB0B-2132-8DB9-22E0-56FD9BEEED48}"/>
              </a:ext>
            </a:extLst>
          </p:cNvPr>
          <p:cNvCxnSpPr>
            <a:cxnSpLocks/>
          </p:cNvCxnSpPr>
          <p:nvPr/>
        </p:nvCxnSpPr>
        <p:spPr>
          <a:xfrm flipV="1">
            <a:off x="2292096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D06B39F-9971-C96F-0CAE-E456239F41D0}"/>
              </a:ext>
            </a:extLst>
          </p:cNvPr>
          <p:cNvSpPr txBox="1"/>
          <p:nvPr/>
        </p:nvSpPr>
        <p:spPr>
          <a:xfrm>
            <a:off x="1615439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CD26EA1-28B1-33A9-AF41-62777D4B6D2C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8AB213-A3EC-1419-81A8-A23C74D33B9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F928B57-794B-2059-2ED5-232AEC8A2CAD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0E6DB0-BE4D-19AE-7F4E-AFA2D65F4471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F641AF0-4956-68E1-ABFE-1CC4DE00F8F8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1217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FBC2-EE49-A890-98CC-5F38471D5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DA8E-26F8-B491-9BDB-23454832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A057C-43A9-C692-2D8D-4858304BFAED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5B0E6-BD8B-D2C2-3C13-56C00AA0E7F4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1587A-DE74-6D2A-F4F0-35E8D8D47CED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09514D-19E3-C657-D718-11B841B9062D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53FFA-1F28-E57F-D0EA-09288B0D4CDE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13B06-6790-9B47-4486-D55F1B2F8F72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9532E-7AFC-70F3-9740-EECFD25F33D9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5E2C9-9F07-2D8E-5089-428E926E32B2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8842C-D8F6-5F43-80C0-923F7A506A3B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833540-0C7C-7400-1BFA-920131BA42AD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D3030B-AFAB-B699-82C4-15F8C91BCBF3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CB60F-BC34-9088-9A21-ED57F495EE2A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0D8F64-2AF1-AD86-B1E0-1B18E671C46C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4B507-1EDA-3800-A8E5-FC3F7C745505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BFEBE9-16A3-F139-A578-0B0EFB94671A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40EF73-4C35-E1F0-AF27-C0DB84E9699E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4EB681-CD83-7F34-2D86-4CA304F1F5E2}"/>
              </a:ext>
            </a:extLst>
          </p:cNvPr>
          <p:cNvCxnSpPr>
            <a:cxnSpLocks/>
          </p:cNvCxnSpPr>
          <p:nvPr/>
        </p:nvCxnSpPr>
        <p:spPr>
          <a:xfrm flipV="1">
            <a:off x="2292096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F18E06F-ECEB-F256-F717-6FF1E4215C10}"/>
              </a:ext>
            </a:extLst>
          </p:cNvPr>
          <p:cNvSpPr txBox="1"/>
          <p:nvPr/>
        </p:nvSpPr>
        <p:spPr>
          <a:xfrm>
            <a:off x="1615439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1A0742-1A1B-032E-BCDC-03BCBCC1A5B5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DE37EA1-6A35-E15B-D2FD-6193EAC64A1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78EDD48-1543-5A81-A7A8-6985737D63CC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1C247C-CEBB-807D-B569-444917003283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FF0FF0-220B-9F18-9278-F33087B6DEBA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B4B00-9AD1-976D-FE61-91FA4F3007E2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3 &lt; 6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3618458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2AC6B-A140-6B83-26BD-5511452F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6CEA-22E8-7DC9-4CDB-012F878B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F09D4-E2A2-F2E5-57FF-DF322BFEA6B4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7A9AB-34C0-77D1-FAD9-5424D6EAE6D4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CF682-6D52-B278-ED85-2EAEDE025257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D742BC-36B8-D544-6940-1730D185EE48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F0CBAA-383B-B5AC-8C1B-0DDD248938A4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F5D82-9FA5-6165-CD62-25A7FD8E6F43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EB3F-04B2-28C0-5716-154D48DC14AA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7345D-C18B-0FEE-426B-E48CB438155E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4311DC-ABE9-526D-9F4A-F77572B290E3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234F9-9BBE-643D-AD9D-B8333ECAAE9A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0EA14-23A4-CDCC-9E97-C5301C82B686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C5D43-6A8D-CBD8-9F2C-64F3D6C2A719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973F9-A7A2-6D5B-1781-E32B72B6597A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59BC4-C4AF-4761-9914-D573FBC7A452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3860F-0518-E09B-5F40-F384C03E8F13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A2171-ED55-7294-A398-9ACCBA392CE9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55A109-4DB8-27E1-297E-3D04B0ADBD3B}"/>
              </a:ext>
            </a:extLst>
          </p:cNvPr>
          <p:cNvCxnSpPr>
            <a:cxnSpLocks/>
          </p:cNvCxnSpPr>
          <p:nvPr/>
        </p:nvCxnSpPr>
        <p:spPr>
          <a:xfrm flipV="1">
            <a:off x="2292096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D9CD075-934D-477A-77C5-976558B4FC2C}"/>
              </a:ext>
            </a:extLst>
          </p:cNvPr>
          <p:cNvSpPr txBox="1"/>
          <p:nvPr/>
        </p:nvSpPr>
        <p:spPr>
          <a:xfrm>
            <a:off x="1615439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3C4328-45B1-A0DC-10C5-C4E0B4BAEA6B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FAD8BD1-DAA1-11C2-2997-6AB57647AA9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A2A089-F369-0DA5-0BC8-7DB73CF4E95F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1647D0-236D-B1ED-440B-CDE018B4D9F7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E5CCED-ED6B-4B93-975B-21A2B6B58024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53CD7-DA36-FF8D-3DBE-F5318297CFB5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3 &lt; 6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2231376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DCF4D-23FB-4284-29FA-8761D7E68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36E3-633A-13B5-1F04-F2C444E1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24901-7763-C04C-BBB5-BF58A2E0F1E3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7FFC6-FF11-C13B-77EE-D46FA31733F0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D881B-7C2E-E117-9163-8CA4B4FE3965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5FD0E-CCFB-FB80-0818-B0F8B870A35C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48DE4-4EA3-459A-C4A9-C6436A253797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51D9EB-444A-8EA8-182D-08CBCF5348EB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E5E96-A639-2DC0-5894-0757528BB451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94CD21-8FE0-F8DC-5056-F7C4069E84D2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BFA118-7F57-FE96-AC75-609577D2BB0B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40058-88A9-D4B1-8799-09F9A708E69E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3B9C8A-0E51-A40A-3EAE-9E25C39ECA2F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F6871F-3269-89FF-3694-4B2EAE94EFE7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28604A-B43D-6FD0-66B2-F73F6C2BA3E3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993BED-88CD-AC2C-2446-4295CC3EB661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EF82D-4532-5FAD-72BD-8F9FF097DD81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A04A7-8C7A-EFFB-71F8-A9D79D7BC919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7E6D1B1-4F31-0D95-7C78-360B7BF12755}"/>
              </a:ext>
            </a:extLst>
          </p:cNvPr>
          <p:cNvCxnSpPr>
            <a:cxnSpLocks/>
          </p:cNvCxnSpPr>
          <p:nvPr/>
        </p:nvCxnSpPr>
        <p:spPr>
          <a:xfrm flipV="1">
            <a:off x="2923032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AE7CBAD-F6B8-88B1-09E0-690622D66DB5}"/>
              </a:ext>
            </a:extLst>
          </p:cNvPr>
          <p:cNvSpPr txBox="1"/>
          <p:nvPr/>
        </p:nvSpPr>
        <p:spPr>
          <a:xfrm>
            <a:off x="2246375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5BF42-707B-3C8B-A40D-75CAE2129427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D721AA-E2CD-CF45-E378-0DB3CD569C98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80D3AF1-05E5-B701-C0F5-F3A179400333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123AE3-5975-FBBE-5350-CDBF7BE509DF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D5F43D-79AB-28B4-E640-CFC4D912E958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096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3308F-B81F-5C2D-C448-EE119505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A548-1403-A6E9-9D03-9F175ACA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1A0CC-3326-8FD9-F744-34C5C26C90B7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59748-8797-5EB4-591A-48E95E34E0B1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5A8B6-93DA-4E4D-8E68-A1AC9BB18B72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934FE-D8C1-368D-9335-BE872C1F9432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46ED54-D16B-91C1-1BDD-7B34142D17C1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AB07B-449B-89C5-5E79-698A4962C5BD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A7F6C-46F5-FA28-2FB8-7672156A54B4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2E8DE-B5DA-4464-A369-7EDE5B8D69CE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F04C03-A353-EDFA-78C6-CCCE3FA24789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80D3AA-7383-BDA4-259A-3D5A45BD8DF6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96799-FE3E-19F2-CBA8-47B5FDF099B0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98582-D09C-A8AB-1653-C25E39F67A5C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8C2BFA-FB8F-FBAC-8E87-AF0802C9610D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B46050-E3EC-E620-E1A5-8AB6EBCDF939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A30A4-8882-B650-6A09-50AF91E43AC6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7A053-569F-DEB0-787B-F2434602D0F1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7CF31B2-5FDD-8600-6643-55E67F1F3BF4}"/>
              </a:ext>
            </a:extLst>
          </p:cNvPr>
          <p:cNvCxnSpPr>
            <a:cxnSpLocks/>
          </p:cNvCxnSpPr>
          <p:nvPr/>
        </p:nvCxnSpPr>
        <p:spPr>
          <a:xfrm flipV="1">
            <a:off x="2923032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8C1A278-F876-028D-40FB-BF2A4A87C8B0}"/>
              </a:ext>
            </a:extLst>
          </p:cNvPr>
          <p:cNvSpPr txBox="1"/>
          <p:nvPr/>
        </p:nvSpPr>
        <p:spPr>
          <a:xfrm>
            <a:off x="2246375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061D1C-0D7D-7129-5D0F-6B32B08BD467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B04A56-1CC9-C57B-8263-3255DB864D0B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71227D4-A717-FBCE-1B45-208FA313F8B5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FE714E-D9A9-1AC7-3A08-1B9FA278089A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F14736-D973-E956-600B-4DF61C174E64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D19D2-2423-50D4-AA1A-845AD9429970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4 &lt; 6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1460286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FBB22-7977-8E44-1B32-42FFE58EB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4418-CA29-4CFB-C8F2-74A0DB1E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D908-9CFA-4E17-586E-84C4DE45786F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EB76A-5DDA-E162-2ACE-53B51ADE9D41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E5301-B725-B28C-3049-6777E05D3A5F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B1B9F-F9F3-FE96-73B1-BF15DBCAE6AE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0E8E9-42C3-3F27-EF2B-762901CD5348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F6244A-F2E6-8116-5522-A75E41DCEBCE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1C30B-C4DF-41E1-B76D-6A877BB006CB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8A2F6-5CC2-1165-22A9-3FD25D82A51C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7016FD-E5F0-3A1D-ED64-CC4411048E23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72B6D-49C0-BD30-D98A-B90F70B73218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4DB366-EA61-E893-0C60-5653C25CBD89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D9709-4154-908B-52EA-BE913377DA42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7ED0C-1405-13B2-88BE-3984A640EA9C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92EFA3-1C71-3902-7CC1-CB67C9C51A58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452FA6-8B25-2B43-FB58-E24E5B2C3142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86B47-ADD0-0788-A7F7-328A03FCB25F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7ABB5-04C2-6E89-5C1A-9B10F31B57F3}"/>
              </a:ext>
            </a:extLst>
          </p:cNvPr>
          <p:cNvCxnSpPr>
            <a:cxnSpLocks/>
          </p:cNvCxnSpPr>
          <p:nvPr/>
        </p:nvCxnSpPr>
        <p:spPr>
          <a:xfrm flipV="1">
            <a:off x="2923032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11AE00-A08C-5CF4-0927-D06CD90D37FB}"/>
              </a:ext>
            </a:extLst>
          </p:cNvPr>
          <p:cNvSpPr txBox="1"/>
          <p:nvPr/>
        </p:nvSpPr>
        <p:spPr>
          <a:xfrm>
            <a:off x="2246375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4020D2-9CBC-6823-FAB6-F72FDA446743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86BE73-4683-A48D-F8C2-B41689F9561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6986DA4-B90E-30C4-69E2-4461919FA47E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901294-F34B-F336-E9B2-E7D2E7A72924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1D12E6-2233-0E6D-04C8-31D90291F5EB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E234F-95CE-086B-C597-1105B2C7B077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4 &lt; 6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3541712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CDAD9-F48B-E9D1-98D6-0FB5FA0D3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5341-CA8E-98E9-5BEE-7271BD83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40C647-82C3-C3C9-E543-8BEB27108C7E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26432-8415-E4E0-1E3F-A9BC43E911A6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8FC98-A5F0-3D07-B245-0AB92C233D58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0C9D-CFF5-4935-69E2-6B277F12C6F7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49F96-4348-5B62-CE18-16F336B384B0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6F22D-4FC3-F229-694B-22C3E96610F4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131E9-867B-0974-5DF6-75900D79041B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C791D1-B35E-E469-CE66-C8F693F8CAD7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5DBBC-935F-0B26-2E48-7427A57627C8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D09635-6CA0-0609-0F2C-AC57FCA8016D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3AE6-8EDD-58D7-0C7C-C9901AF5014B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B82030-1C32-FD7F-B970-5E8DC0DABE4D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544FE9-3455-AC06-7AB5-5BBEFF5A6B85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350D06-7D26-F7F8-8239-BAB492469BA9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F94D2D-383B-5FFC-5408-F37EF2250E99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250A97-B648-7C76-795A-F265EE08052B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5FB9F6-9B02-3F06-B2AF-EBBDD77601BA}"/>
              </a:ext>
            </a:extLst>
          </p:cNvPr>
          <p:cNvCxnSpPr>
            <a:cxnSpLocks/>
          </p:cNvCxnSpPr>
          <p:nvPr/>
        </p:nvCxnSpPr>
        <p:spPr>
          <a:xfrm flipV="1">
            <a:off x="355396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E8AC2A-E708-15BF-F4D6-398F65FB6486}"/>
              </a:ext>
            </a:extLst>
          </p:cNvPr>
          <p:cNvSpPr txBox="1"/>
          <p:nvPr/>
        </p:nvSpPr>
        <p:spPr>
          <a:xfrm>
            <a:off x="287731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4EF6D45-58E8-E40F-E0FD-C3846439800C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356E97-F85F-3F9A-3BBB-0942A7C2CF4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7C621E-0BBB-5A04-C0B8-075E4B35EBFC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C4F21D-FE55-9469-23AA-45541CF5D7B8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88FE44-0592-F961-EB58-4F048809246F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487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FADFE-475D-7C35-0BD5-76F56C4CD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81D-BECB-9D25-9D1A-DF9F57E0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B429C-0ED4-5169-0D6A-90C77F540EEB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2748E-7817-5051-ACB5-55C3AC7495B4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E0D5F-2719-B6F1-D951-9C1E1DC0E95C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162B9-D7BC-8B2A-983B-D9F8E0E7796E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EE25-CE71-A502-7649-A2CD86C94C64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FB447-CE2C-A87F-767B-32A622B57650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9A0A6-E698-1351-B25B-054CC3AAE4A9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455AC-3C2A-B7A8-BA73-CA4B51F7699C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EADD0-99CC-9D9B-9999-E0C4C93B6591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53AA1C-12C3-000B-80E5-5C0E87B27273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01059-4890-9292-30D4-D077DDBAD97C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A7BDE-941E-67BD-B875-9E08C25CB517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C1BA1D-277E-0D99-E7AA-C7894ECA5C9C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915506-C14C-F1DB-0950-47FD254B0B4A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88055C-E5A4-626C-AA92-462C49F34C19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3A9B38-D4DD-CD2C-04A9-08B17C0D2282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76D20C-6550-D933-63F5-CE7B002E6A28}"/>
              </a:ext>
            </a:extLst>
          </p:cNvPr>
          <p:cNvCxnSpPr>
            <a:cxnSpLocks/>
          </p:cNvCxnSpPr>
          <p:nvPr/>
        </p:nvCxnSpPr>
        <p:spPr>
          <a:xfrm flipV="1">
            <a:off x="355396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52733-4FF1-B4F5-8D81-F78A66C6D2DC}"/>
              </a:ext>
            </a:extLst>
          </p:cNvPr>
          <p:cNvSpPr txBox="1"/>
          <p:nvPr/>
        </p:nvSpPr>
        <p:spPr>
          <a:xfrm>
            <a:off x="287731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0BC9C1-3102-BB4A-4B33-E66ED6C5EB13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36F194-0AC1-8290-1D8D-0AFACB69D78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0342FE9-926A-7629-FCBD-0241ABC8D785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68BFA6-7345-71C4-C394-A3852DA3DBC0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808D1C-76BA-F04F-32A5-4EF857308E7D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8B9AC-F436-4783-2693-B6EFDE6D97C7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5 &lt; 6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371662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0037E-0B70-1AE7-C6A4-A8BD023B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8BE6-2B43-BB7D-54DE-FC28D4C41998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A0600-6BC9-EECA-2187-465B864F9718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3209C-AFDA-A125-426C-B6BFE71D6ECD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495534-BB74-C927-5C44-A5186F48D709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D6506-3D5C-81F4-25F3-F5144D9D7228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C283B-4B7A-CCA3-5928-6CA01568F478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2321C-F2FC-E197-871D-9AEFABF27B38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0B6F59-5FB0-5659-C2A8-E574FB67B86A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24A1A6-FA2E-2F67-9FD0-AB284749C38D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9D8E0-7160-2260-1135-8B6A61CA3CDB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0656F-968A-3375-36C9-03E0E8D227F8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B5CFB2-D1B6-E80C-FB65-798EADE329F1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B6B8F2-5450-423D-92B3-E23374BBBD60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28443A-274C-2734-EABE-7A5913548BAE}"/>
              </a:ext>
            </a:extLst>
          </p:cNvPr>
          <p:cNvSpPr txBox="1"/>
          <p:nvPr/>
        </p:nvSpPr>
        <p:spPr>
          <a:xfrm>
            <a:off x="210007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85C84C2-2383-98CE-CEE5-8E0E1C588C8F}"/>
              </a:ext>
            </a:extLst>
          </p:cNvPr>
          <p:cNvCxnSpPr/>
          <p:nvPr/>
        </p:nvCxnSpPr>
        <p:spPr>
          <a:xfrm flipH="1">
            <a:off x="4203192" y="2221992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7C0E64-4694-D7CF-3CD0-D3A9B3E8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8554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B6817-115C-42FB-B713-CE7F5CA0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9350-CBC9-C5D1-B353-3DB0BD60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06874-889E-A26C-C939-A16EB445CF0F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7E9F1-510B-F276-A994-41911144235F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94E46-EBB7-EDC4-62E0-FCC9E3066276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00E3E-1C28-BEF7-FB47-430FB971226B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75341-1D63-14F1-34BC-D384709EDAA9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AEF64A-2132-1E88-E734-1351ABA8477D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EAD3EA-2BD3-CE13-77D0-4E8E7691F98E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D849DD-A81E-6AA7-4091-1EB25B0438AD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C74F2F-0042-3D9F-73F8-80E748FE1615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DED70-35A9-4518-CF2D-EAA1BC7F2485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8E4E-1877-FDAF-94A5-E78CB59CFD05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C8ED27-895B-A85F-4AEB-6ECCCDA55915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F81515-E7D1-3B97-CB4E-1843BD429698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A4D142-92B2-3FBF-EF28-8E1961ED487F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5F434-7D54-A48B-128E-053B76EAD318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04CFD5-BE3C-8049-5B31-BCE82DD9B376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8386D5-31F3-6E9F-7CB5-850FE43D414A}"/>
              </a:ext>
            </a:extLst>
          </p:cNvPr>
          <p:cNvCxnSpPr>
            <a:cxnSpLocks/>
          </p:cNvCxnSpPr>
          <p:nvPr/>
        </p:nvCxnSpPr>
        <p:spPr>
          <a:xfrm flipV="1">
            <a:off x="355396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F23194A-1109-A618-9A1E-50E907DDDF1E}"/>
              </a:ext>
            </a:extLst>
          </p:cNvPr>
          <p:cNvSpPr txBox="1"/>
          <p:nvPr/>
        </p:nvSpPr>
        <p:spPr>
          <a:xfrm>
            <a:off x="287731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F72A585-DE0C-B433-5579-EB0A55524AC5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946B30-E9F2-EE84-6810-DAE3ED69C8A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F3A0930-D8EB-D3C3-034F-A78B3E5C250C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995E9F-BD41-7C24-4A78-D3C4103C3695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53574C-9980-1663-3E88-9ED318AD124B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2F191-4B4E-B268-678A-851EF95208B3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5 &lt; 6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3991418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AEF15-263F-CA98-01B9-0BB9FCF6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7BEE-B8D4-4097-7222-23FB789B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8B1C2-CA6E-A5DF-8F58-13CDEDAB263F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3EA65-66FD-EC2A-098E-F22A2107F57F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6F65A-0A96-3B01-C532-E7C8AF09B818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241E2-477F-5730-F904-B864400E632E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28F30-3AC8-EBBB-2ED1-ED05728FB9F2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CC2D3-8441-CC37-9E00-D9DA40E5A0FB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677F2-766B-C949-E791-1D3C9301C3B2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50CE6-5C46-FB8E-C247-1B3372DAACC1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2268C-6BA2-777C-839A-D940C9C4F4BE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B40EF1-73E6-8DD1-2497-EA18F096FC03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207F3-E80F-AFFE-259D-D33C0DEC1F6A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7151C-8706-DAF4-E59B-4E1268995224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AE95C4-A67D-6CFB-3211-0D0AA0C78ECF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560E9-40E6-5A1A-FF33-6D9CB7F5EDAA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12E33D-2BAE-B948-399B-C9A95C38DA91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F353D-A622-670D-FB03-50E45E7716A9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2AB1E2C-AE5E-54E7-9076-391F7EAA8DC6}"/>
              </a:ext>
            </a:extLst>
          </p:cNvPr>
          <p:cNvCxnSpPr>
            <a:cxnSpLocks/>
          </p:cNvCxnSpPr>
          <p:nvPr/>
        </p:nvCxnSpPr>
        <p:spPr>
          <a:xfrm flipV="1">
            <a:off x="419404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55D0C56-ECF8-EE60-A9E8-AF9B0ED5716C}"/>
              </a:ext>
            </a:extLst>
          </p:cNvPr>
          <p:cNvSpPr txBox="1"/>
          <p:nvPr/>
        </p:nvSpPr>
        <p:spPr>
          <a:xfrm>
            <a:off x="351739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9B86D0-D66C-7F2F-8135-15071621F6EA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523CF27-07D5-7DC6-C07E-56AEBB91945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1F48D87-6738-8FD5-CEBF-752E0B56AB2C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8A3E6A-CF76-8939-4A51-0E727A664FEA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DAEACC-69D8-E548-79E5-BBF843C8DC58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438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D876D-4BFA-8A3C-7DA7-C2BF30963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2F0E-68F7-4B31-DDDE-041B0643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0983E-74EF-4CE6-9482-91EE938E9475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2EEC3-D17A-F750-619B-A6C83925CEB4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78824-82CE-BDE2-17AA-793890944E3F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0B561-AA7C-1488-8140-8175468E5115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193B8-FFBE-DF33-C3C5-1746A2E0F6C4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93CAB-66BE-0411-35A8-5D4E8DC83316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71781-7AEB-9A7D-4536-609848FB1510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C4F1B0-79D0-FECD-11E1-7EF0EAC49151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A3DC3-8BFF-42F3-8E9D-B5C99D3EAB0E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ACEEA5-3DA5-7CF3-C6AA-C01AFFA09C74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B528F8-9956-FDBE-22F6-B130FDDC596C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BA9BE0-E1BC-DE62-FC87-BEB48915A204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84F5C6-8A95-0C6B-6947-5FEB5FD921E3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86CA90-838D-0272-A96A-C457F99CCCB4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0019E2-539C-FC76-46F5-7FA6D041FCA6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7EE396-03B1-EE45-8E88-BCF26FBE8E34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38EDFF-6346-C73A-6B6D-B0226B7F1F72}"/>
              </a:ext>
            </a:extLst>
          </p:cNvPr>
          <p:cNvCxnSpPr>
            <a:cxnSpLocks/>
          </p:cNvCxnSpPr>
          <p:nvPr/>
        </p:nvCxnSpPr>
        <p:spPr>
          <a:xfrm flipV="1">
            <a:off x="419404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0B88138-0CB8-D150-04A6-E0C4ECDF2594}"/>
              </a:ext>
            </a:extLst>
          </p:cNvPr>
          <p:cNvSpPr txBox="1"/>
          <p:nvPr/>
        </p:nvSpPr>
        <p:spPr>
          <a:xfrm>
            <a:off x="351739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BEAEED-1498-CD3F-8CB9-8BF973CD6FDD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24CE35-4EB7-7F31-A181-164F8D7F32F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E48B7A5-33EB-24F1-57EE-577EF2992E52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EA4CF3-AE78-DB9D-B595-576134C30573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106D07-9A64-22E1-1204-4BA3DF3A2A7A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904F5-55BF-536B-5E59-8000547BD5DD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7 &gt; 6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18578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722D3-4FE0-C94D-5C81-EC9F1A2CC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715F-0722-11CB-197B-E7A69277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C8CFB-6DC9-9F94-2060-30A4CD0A5686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CDD2B-6607-37FC-19F8-586425137CC4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C8FAD-B84F-BEBC-0D69-1E41A0C3E2F7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1773CB-B421-3C57-68ED-190919DD6A4C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D2530-CB33-01A8-C12C-755346DBA57D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F7427-5637-49D6-F90F-0B71FF87DFA3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91876-0979-A030-57B2-D61C4E4D310D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61E5-82EF-14C8-6683-F7948C51C511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D239C-CBF9-944C-06BA-3D91F0F5A64B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9BD9F1-63B4-42CF-2744-9664189046CA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82084-B017-8314-C728-CF199DF687A5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2E101-4307-32EF-AAA5-D7D82FEF3561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25FC5-889E-78C9-CEC7-2FE607BFBF01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73C5C-24CF-4A92-1908-EED0ED710DDE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BF31BC-61CA-6E22-6A07-9631AC156DA2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F556BE-BD06-952E-47AD-5CF8671F04A1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E48B627-6A35-0E1B-BCAC-D2FCE344BE15}"/>
              </a:ext>
            </a:extLst>
          </p:cNvPr>
          <p:cNvCxnSpPr>
            <a:cxnSpLocks/>
          </p:cNvCxnSpPr>
          <p:nvPr/>
        </p:nvCxnSpPr>
        <p:spPr>
          <a:xfrm flipV="1">
            <a:off x="419404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47AC280-EF60-E9EA-39A4-082AB99C125F}"/>
              </a:ext>
            </a:extLst>
          </p:cNvPr>
          <p:cNvSpPr txBox="1"/>
          <p:nvPr/>
        </p:nvSpPr>
        <p:spPr>
          <a:xfrm>
            <a:off x="351739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DC83DA-68D2-A289-BABD-DC1FD7173796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7B52128-43EC-CE12-46AE-8D882BEF3B7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2A26F17-F3DA-B355-2BC8-B94BD21BD676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028FEC-C124-B1B9-09CF-F6C1893CFB3A}"/>
              </a:ext>
            </a:extLst>
          </p:cNvPr>
          <p:cNvCxnSpPr>
            <a:cxnSpLocks/>
          </p:cNvCxnSpPr>
          <p:nvPr/>
        </p:nvCxnSpPr>
        <p:spPr>
          <a:xfrm flipV="1">
            <a:off x="9512808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A21259-C53A-E7C3-017F-3A387C3F4B66}"/>
              </a:ext>
            </a:extLst>
          </p:cNvPr>
          <p:cNvSpPr txBox="1"/>
          <p:nvPr/>
        </p:nvSpPr>
        <p:spPr>
          <a:xfrm>
            <a:off x="8836151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7E3C5-B48A-C45C-9CF7-8ACED1230F35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7 &gt; 6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777151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F7C4A-F513-E8BC-6C9D-9254F97D6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A128-3544-7974-222F-CE00C12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DC2FB-9394-E5A4-CCD6-F97A444C6EE7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695AD-CDAA-E0CA-CD8D-A138945B9685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40901-AB46-9F07-336D-1D869D43AC43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CA102-CF53-6434-8CB8-5222D2F771FE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76BD5-96D2-AA0A-41F8-D188A927BABD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C6F51-91C6-0F2D-2DE9-EC3FFADFE9CA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F0B59-8F6D-7AD7-82A0-CF4D16C3C88C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8CCBD-A7A6-3310-049D-184782895C64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3810D4-9337-0BB4-BE90-E18AC0AF4FCC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3227B-0EB1-8236-77B4-D0CE43CB0BBA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D1975-270D-3941-28F1-AA94980492BE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616849-EFA7-D2B3-80D5-9CA50CF90100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42C42B-9AD6-4E07-E873-F96AC134754D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E9E993-9E12-4935-145D-91DF69909720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42A81-3D85-495A-9745-B34BF58D3038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72BFF7-972D-DC76-04B3-95213A13F7AB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0562FC-ED30-C1D2-A71A-82222BB1B634}"/>
              </a:ext>
            </a:extLst>
          </p:cNvPr>
          <p:cNvCxnSpPr>
            <a:cxnSpLocks/>
          </p:cNvCxnSpPr>
          <p:nvPr/>
        </p:nvCxnSpPr>
        <p:spPr>
          <a:xfrm flipV="1">
            <a:off x="419404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00A5029-354D-67B9-94D5-97258DFCF6B4}"/>
              </a:ext>
            </a:extLst>
          </p:cNvPr>
          <p:cNvSpPr txBox="1"/>
          <p:nvPr/>
        </p:nvSpPr>
        <p:spPr>
          <a:xfrm>
            <a:off x="351739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92FEEE0-F47A-0045-0B59-9CAF117CF53F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CD61510-F18A-F037-E9FC-AA567BBA4BA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6BEF799-FAA6-55BF-FC18-8A918F369C75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96342D-3141-A6C1-A003-BF8AA547405A}"/>
              </a:ext>
            </a:extLst>
          </p:cNvPr>
          <p:cNvCxnSpPr>
            <a:cxnSpLocks/>
          </p:cNvCxnSpPr>
          <p:nvPr/>
        </p:nvCxnSpPr>
        <p:spPr>
          <a:xfrm flipV="1">
            <a:off x="10162032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97406B-2345-6612-2BFA-4FA66AD346AE}"/>
              </a:ext>
            </a:extLst>
          </p:cNvPr>
          <p:cNvSpPr txBox="1"/>
          <p:nvPr/>
        </p:nvSpPr>
        <p:spPr>
          <a:xfrm>
            <a:off x="9485375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3327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D6F5-B970-FDEE-32F4-A34186921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8096-EC86-2CBE-7416-E348AB8C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3A5130-B3BF-E863-4833-3FA737CE413A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8538C-2DA8-2522-EB32-65CBF742A6C0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DB2BD-167C-72AB-AA0A-DCF3D2A2A71E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D87EB6-A5E8-2756-C046-6A28D571DCBE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A2ECA-A22E-754F-7D37-D9A29C046440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990867-24C6-463F-EE9E-F958632C873C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AB329-F48A-7763-AC59-4BC370C2578A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B14CB-BE73-0B2A-42C0-0B89956203B0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CCB0C-7B93-B0BE-6EE9-9828488F337A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0524E6-D3DE-C246-677A-9D15BE7631BD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879A8-D527-410E-3169-12BF7D5E23BB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58CFAF-92A2-B5E5-E59D-E079A125A9AC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8EC33E-CA61-ACD6-040A-BCA9D3B867A3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AB2BF3-C671-5570-C2AA-455A668EE136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66469-DB8C-7AFE-FCCE-D4696D5358C6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AF7F4-A90D-113E-477C-1EB4904FBB14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5442A39-D295-25F6-9755-5FC0305C3AE8}"/>
              </a:ext>
            </a:extLst>
          </p:cNvPr>
          <p:cNvCxnSpPr>
            <a:cxnSpLocks/>
          </p:cNvCxnSpPr>
          <p:nvPr/>
        </p:nvCxnSpPr>
        <p:spPr>
          <a:xfrm flipV="1">
            <a:off x="419404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D48EA07-DF2F-0414-8308-EC8C8FB0A345}"/>
              </a:ext>
            </a:extLst>
          </p:cNvPr>
          <p:cNvSpPr txBox="1"/>
          <p:nvPr/>
        </p:nvSpPr>
        <p:spPr>
          <a:xfrm>
            <a:off x="351739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FB0CD8-5C23-1E60-95E3-D3CCE6B7D138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B3CE034-859C-8F76-88B5-F6EF127BCA6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E9DF05D-8147-D94D-5831-2A6EDACD260D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73078-3E5D-5E16-D7FA-B75B5944B7ED}"/>
              </a:ext>
            </a:extLst>
          </p:cNvPr>
          <p:cNvCxnSpPr>
            <a:cxnSpLocks/>
          </p:cNvCxnSpPr>
          <p:nvPr/>
        </p:nvCxnSpPr>
        <p:spPr>
          <a:xfrm flipV="1">
            <a:off x="10162032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493FD9-0461-CC55-1E07-CAC90FD12B35}"/>
              </a:ext>
            </a:extLst>
          </p:cNvPr>
          <p:cNvSpPr txBox="1"/>
          <p:nvPr/>
        </p:nvSpPr>
        <p:spPr>
          <a:xfrm>
            <a:off x="9485375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B75B0-F97E-3107-6389-3D2108A22BFD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7 &lt; 8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1162257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1E1D3-AE3B-3669-D959-D77DB0C55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5FCC-3B88-B48A-F2A4-AA3266BC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5B36B-E49C-E55D-4CA4-CBAD5C90F945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70A61-B5ED-63F2-950B-467FB83DBAB1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3C09C-E2D4-6111-6128-F2F1C5201F3B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6DB0B-4011-5C50-71E7-1A6FC716513C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041E7F-F291-8847-FB98-694C74A6333D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95E31-F7E8-CB0E-31B9-9811AF4936FA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8A4D1-F7B8-A186-9A61-254979773C28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0D681-4E2C-9A9C-A022-BCBFDA06C0DF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66D978-5620-C02B-8ADE-0433017EA12B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CAE651-C5B6-C692-0E6A-2D711E60CC5F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9C206-AF7E-88DA-03BB-5BDE8B198EBF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D29FC-4179-577F-80ED-0E03C1D7F722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23EBC5-5024-6D31-DE3B-31EB948C4A75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EC815-0368-897B-5819-4C9C9DFFE0C9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6645C7-8859-2CDB-7C99-E3909633A5F8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BA3C93-CCE1-0BA9-CCF4-3B47644D281A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BB0AA7-7F30-4BB4-1FA6-23F9095B6E61}"/>
              </a:ext>
            </a:extLst>
          </p:cNvPr>
          <p:cNvCxnSpPr>
            <a:cxnSpLocks/>
          </p:cNvCxnSpPr>
          <p:nvPr/>
        </p:nvCxnSpPr>
        <p:spPr>
          <a:xfrm flipV="1">
            <a:off x="419404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7A48E34-A24D-41DF-B874-BE41D0ACCCFC}"/>
              </a:ext>
            </a:extLst>
          </p:cNvPr>
          <p:cNvSpPr txBox="1"/>
          <p:nvPr/>
        </p:nvSpPr>
        <p:spPr>
          <a:xfrm>
            <a:off x="351739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0DD596D-CD19-BA69-E1EC-38B40BBB4381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EB5171-0D13-FA21-F169-A22AC4C277B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C2E5A7D-EE30-A694-7CDE-18296172066F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A9F9E7-A267-F134-EB0A-F83EFB531BE4}"/>
              </a:ext>
            </a:extLst>
          </p:cNvPr>
          <p:cNvCxnSpPr>
            <a:cxnSpLocks/>
          </p:cNvCxnSpPr>
          <p:nvPr/>
        </p:nvCxnSpPr>
        <p:spPr>
          <a:xfrm flipV="1">
            <a:off x="10162032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2A5503-F5CA-78B7-75DB-254240C81EAC}"/>
              </a:ext>
            </a:extLst>
          </p:cNvPr>
          <p:cNvSpPr txBox="1"/>
          <p:nvPr/>
        </p:nvSpPr>
        <p:spPr>
          <a:xfrm>
            <a:off x="9485375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4601F-5472-1C18-793C-0C23DE425C0E}"/>
              </a:ext>
            </a:extLst>
          </p:cNvPr>
          <p:cNvSpPr txBox="1"/>
          <p:nvPr/>
        </p:nvSpPr>
        <p:spPr>
          <a:xfrm>
            <a:off x="5423917" y="2942143"/>
            <a:ext cx="1420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7 &lt; 8</a:t>
            </a:r>
            <a:endParaRPr lang="en-IE" sz="2200" b="1" dirty="0"/>
          </a:p>
        </p:txBody>
      </p:sp>
    </p:spTree>
    <p:extLst>
      <p:ext uri="{BB962C8B-B14F-4D97-AF65-F5344CB8AC3E}">
        <p14:creationId xmlns:p14="http://schemas.microsoft.com/office/powerpoint/2010/main" val="1072943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AFA17-D7B7-CCCB-0209-4B4F5F84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E447-8BB1-93A3-C733-F18DE67E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9C295-3BB2-0D09-D6F0-1F462D0513EC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CBEB0-21DF-E704-C328-03B456068E4E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6E6C8-C3EE-9AC8-35FD-D2A8DC7F9A8D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64A92-F98F-A573-CEBB-89956542A594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59008-66C3-5131-3F20-2CF064A4CD59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AF0C6-AC81-F63B-9DCF-F4FAA06722B4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271B-BC9E-D57E-859F-08030CE4FEB5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9ADCC4-3331-DBAD-A5D6-FEC64B5CE712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F6E71-55DF-13CF-61D8-43C54313B63D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D1DE28-C4D3-2C15-4283-A466266FE7A4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C06CB-0429-88CC-839E-E3D9F4933319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6C6BF-4F67-6AAC-7D0F-F954B2C3882B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AD7968-FD5B-9028-3AF9-15DD1BAF0BCD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EE0CB6-853D-53D5-B08B-5308C925389E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3CD4A-E224-8A97-FBE8-D3723B1728C7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24FD8-48E0-9D0E-FED1-E01202635D0A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FF76A8-3D41-E19F-63C1-2EDD9FCDD72D}"/>
              </a:ext>
            </a:extLst>
          </p:cNvPr>
          <p:cNvCxnSpPr>
            <a:cxnSpLocks/>
          </p:cNvCxnSpPr>
          <p:nvPr/>
        </p:nvCxnSpPr>
        <p:spPr>
          <a:xfrm flipV="1">
            <a:off x="419404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17702BB-B63D-DDCC-7FAE-3F7B3555039B}"/>
              </a:ext>
            </a:extLst>
          </p:cNvPr>
          <p:cNvSpPr txBox="1"/>
          <p:nvPr/>
        </p:nvSpPr>
        <p:spPr>
          <a:xfrm>
            <a:off x="351739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4720E36-F3E8-C26A-CB2F-D0F94828A25D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D53D93B-99D0-D405-D71C-F8DB94195458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14AA986-A749-5700-577D-71E7F4805565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2BEFF4-DC78-675E-317F-E317E2D690AE}"/>
              </a:ext>
            </a:extLst>
          </p:cNvPr>
          <p:cNvCxnSpPr>
            <a:cxnSpLocks/>
          </p:cNvCxnSpPr>
          <p:nvPr/>
        </p:nvCxnSpPr>
        <p:spPr>
          <a:xfrm flipV="1">
            <a:off x="10162032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81279E-F901-8E2E-45FA-46C6E27A3395}"/>
              </a:ext>
            </a:extLst>
          </p:cNvPr>
          <p:cNvSpPr txBox="1"/>
          <p:nvPr/>
        </p:nvSpPr>
        <p:spPr>
          <a:xfrm>
            <a:off x="9485375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6082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9AEF-F686-C3D4-507A-1B75B2C54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5BBC-A247-8471-721D-671E4203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Merge working?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BF3EA-FB08-0B31-10B3-E489324E2EC7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3BB7F-F239-5DC9-2E62-931F9B917201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1AEA9-D7BC-D34E-87E4-7D2ED7A05446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012B56-0D0B-8B2B-D788-09E2163CB4BE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740D3-7524-A4AC-4882-BEA483D0C986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9A7568-1817-8BCF-E7BE-B71E780A3E98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5BAB7-3983-7729-FDEF-7670DF189262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6D4F5-B1CE-806C-2983-47B55AB5DCDB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5BB8E4-7095-EC1B-37FC-0F370EF185CB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60AC21-5FDC-084B-463E-A6D57BE2887B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254FEE-7224-88FF-1C67-17A9BD39A5F7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602337-882B-ED6F-1AEB-9B59E8F232C6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E9F0D4-8F48-9FB0-BCA5-DB3EC8C5D319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FFB534-0CC9-C7AD-D6FB-194FDC51C467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FCCACA-A704-B177-7FA7-FF7D2532365F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484AA9-5A95-D0AF-B3DE-B402E6277DB4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CC219EA-1E55-D59A-F20D-2FFA35D3518F}"/>
              </a:ext>
            </a:extLst>
          </p:cNvPr>
          <p:cNvCxnSpPr>
            <a:cxnSpLocks/>
          </p:cNvCxnSpPr>
          <p:nvPr/>
        </p:nvCxnSpPr>
        <p:spPr>
          <a:xfrm flipV="1">
            <a:off x="4194048" y="3535680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2C665FB-DB96-7874-BC93-ABCC9CCF1662}"/>
              </a:ext>
            </a:extLst>
          </p:cNvPr>
          <p:cNvSpPr txBox="1"/>
          <p:nvPr/>
        </p:nvSpPr>
        <p:spPr>
          <a:xfrm>
            <a:off x="3517391" y="4041014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Index</a:t>
            </a:r>
            <a:endParaRPr lang="en-IE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B6D4F7A-5CC3-1317-71B8-3915F756CB07}"/>
              </a:ext>
            </a:extLst>
          </p:cNvPr>
          <p:cNvCxnSpPr>
            <a:cxnSpLocks/>
          </p:cNvCxnSpPr>
          <p:nvPr/>
        </p:nvCxnSpPr>
        <p:spPr>
          <a:xfrm flipV="1">
            <a:off x="3252216" y="2072451"/>
            <a:ext cx="2727960" cy="8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FD3E760-E0D9-5113-B3E0-F41A6F2AD05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72451"/>
            <a:ext cx="3105912" cy="802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E665FDF-BF05-CA22-7BA3-A0FFF0A9590D}"/>
              </a:ext>
            </a:extLst>
          </p:cNvPr>
          <p:cNvSpPr txBox="1"/>
          <p:nvPr/>
        </p:nvSpPr>
        <p:spPr>
          <a:xfrm>
            <a:off x="4879848" y="2378775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3F35F5-0E6A-433B-041A-04A9A1BBF46F}"/>
              </a:ext>
            </a:extLst>
          </p:cNvPr>
          <p:cNvCxnSpPr>
            <a:cxnSpLocks/>
          </p:cNvCxnSpPr>
          <p:nvPr/>
        </p:nvCxnSpPr>
        <p:spPr>
          <a:xfrm flipV="1">
            <a:off x="10162032" y="3477891"/>
            <a:ext cx="0" cy="47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304137-041D-D314-B99E-0D0542B8CE90}"/>
              </a:ext>
            </a:extLst>
          </p:cNvPr>
          <p:cNvSpPr txBox="1"/>
          <p:nvPr/>
        </p:nvSpPr>
        <p:spPr>
          <a:xfrm>
            <a:off x="9485375" y="3983225"/>
            <a:ext cx="131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Index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802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C078-D763-CAD9-D69E-343ADD5A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72985-7039-6CCD-D27D-31B14F2C6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divide the array in half at each step =&gt; if the array size is n, we need log n division</a:t>
                </a:r>
              </a:p>
              <a:p>
                <a:r>
                  <a:rPr lang="en-US" dirty="0"/>
                  <a:t>Every time we merge back two arrays, the complexity is linear (n) since we need to loop over all the elements of each of the 2 arrays once</a:t>
                </a:r>
              </a:p>
              <a:p>
                <a:r>
                  <a:rPr lang="en-US" dirty="0"/>
                  <a:t>Therefore, the complexity </a:t>
                </a:r>
                <a:r>
                  <a:rPr lang="en-US"/>
                  <a:t>is: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72985-7039-6CCD-D27D-31B14F2C6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65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AD081-5F97-084C-4516-5234BAD4A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AF2B8-7E13-C907-36B2-B75301F9D2AA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F550E-2C48-CEF6-1479-75A55BA4627F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FF430-EE11-4409-0253-2C7B2318F17A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E377F-1A16-2CB9-34FD-21EF22351A80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8E8DA-9C01-36E0-2A48-C44717C59358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A7B17-2CD3-F8F0-A142-B33703514D66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AF7DBB-AC7E-7750-C9AA-4073A9BA8318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C24299-82AF-ADFC-C12B-36F410057272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3B292-E083-E335-0D7D-BD969AB2FBED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FA889-641A-C1F7-A350-7E8FF9C3B606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FF923-1C19-063E-E763-0EBA05EC6396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D9071-8752-0356-C41E-C90EDC290142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D8AF8-813F-BBB7-4916-D40C356E8165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1D4541-2BFF-13BA-B5B8-15E4E6C17E44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824AC8-0B25-E4FE-A424-BAEF121BF6C0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23B9C1-36E0-2312-D79B-820B27072580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39FFDA-62D5-0932-C024-9D26BEC855B6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D2F4DE-8FBB-D4CA-3A05-2B30637A0FB9}"/>
              </a:ext>
            </a:extLst>
          </p:cNvPr>
          <p:cNvSpPr txBox="1"/>
          <p:nvPr/>
        </p:nvSpPr>
        <p:spPr>
          <a:xfrm>
            <a:off x="210007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57E5E-DE5B-C47C-B9EC-3AF9AB821412}"/>
              </a:ext>
            </a:extLst>
          </p:cNvPr>
          <p:cNvSpPr txBox="1"/>
          <p:nvPr/>
        </p:nvSpPr>
        <p:spPr>
          <a:xfrm>
            <a:off x="792175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BB82D0-56C3-3F61-6941-6909689E65DD}"/>
              </a:ext>
            </a:extLst>
          </p:cNvPr>
          <p:cNvCxnSpPr/>
          <p:nvPr/>
        </p:nvCxnSpPr>
        <p:spPr>
          <a:xfrm flipH="1">
            <a:off x="4203192" y="2221992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A99F8F-F1BA-79A3-33CF-2EF001D03073}"/>
              </a:ext>
            </a:extLst>
          </p:cNvPr>
          <p:cNvCxnSpPr>
            <a:cxnSpLocks/>
          </p:cNvCxnSpPr>
          <p:nvPr/>
        </p:nvCxnSpPr>
        <p:spPr>
          <a:xfrm>
            <a:off x="7455408" y="2190433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71E5D7-30E9-F870-0EFB-EDD8347B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078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C9B4F-2565-4821-1110-2867CB62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E75F8-6C90-8FE4-43FF-FC9B73FDB75A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AEDC2-3CAD-6149-31E4-CE4FF348B09D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13A7B-139F-584B-8C13-02162B162094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81E30-065C-EE6C-1126-AF2FB8F3ECB4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0F480-28AD-6B2A-5FF6-EE0AE3315291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59FFB-CBE8-6945-5411-55AACB47426B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E80A6-7A7E-1A22-9A8E-A506F6BE78E7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021552-24D5-D42A-0168-A0D24FFAC2F3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C44B53-1ED0-2D0A-EEDA-615110648CF8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D323F-20EA-9ECC-9CE7-DCF9896C64E7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0F40EE-A8D5-BC62-43CE-5CCFFA76F4AC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2A7421-007B-9887-4B9C-34B5F9899E03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53DF1-9800-ACDA-A9F9-2227190FB40C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96E67-DE64-1EC2-90AF-374294AC2937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BF47B3-0C04-CC78-4BCC-2847A1019124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3E2EE7-1300-8F05-A960-2657C9830778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2DC7F-2AE9-12B6-0011-C4CCCD4FE8A3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F8B2CB-A8DB-D412-1589-53C154F11205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FEC81E-EB4F-1C1E-8B27-4C99CA57BE5E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64B90-2AA5-9322-049D-38D3B4BFDF3F}"/>
              </a:ext>
            </a:extLst>
          </p:cNvPr>
          <p:cNvSpPr txBox="1"/>
          <p:nvPr/>
        </p:nvSpPr>
        <p:spPr>
          <a:xfrm>
            <a:off x="210007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F4BCC-D883-BC08-F66F-96D34B7340A2}"/>
              </a:ext>
            </a:extLst>
          </p:cNvPr>
          <p:cNvSpPr txBox="1"/>
          <p:nvPr/>
        </p:nvSpPr>
        <p:spPr>
          <a:xfrm>
            <a:off x="792175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4A0851-F825-AFC6-92B6-5D225D908822}"/>
              </a:ext>
            </a:extLst>
          </p:cNvPr>
          <p:cNvSpPr txBox="1"/>
          <p:nvPr/>
        </p:nvSpPr>
        <p:spPr>
          <a:xfrm>
            <a:off x="62788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FC4C2A-D237-DEE1-EE44-4CDD1F82AD74}"/>
              </a:ext>
            </a:extLst>
          </p:cNvPr>
          <p:cNvSpPr/>
          <p:nvPr/>
        </p:nvSpPr>
        <p:spPr>
          <a:xfrm>
            <a:off x="395630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02618E-150F-98EB-3801-67D56A1B73D8}"/>
              </a:ext>
            </a:extLst>
          </p:cNvPr>
          <p:cNvSpPr/>
          <p:nvPr/>
        </p:nvSpPr>
        <p:spPr>
          <a:xfrm>
            <a:off x="459638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399E4-01A3-50C1-C170-07677EE1AD11}"/>
              </a:ext>
            </a:extLst>
          </p:cNvPr>
          <p:cNvSpPr txBox="1"/>
          <p:nvPr/>
        </p:nvSpPr>
        <p:spPr>
          <a:xfrm>
            <a:off x="3380232" y="40194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4C15FA-F72F-4DB4-AD73-F4D216639E96}"/>
              </a:ext>
            </a:extLst>
          </p:cNvPr>
          <p:cNvCxnSpPr/>
          <p:nvPr/>
        </p:nvCxnSpPr>
        <p:spPr>
          <a:xfrm flipH="1">
            <a:off x="4203192" y="2221992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E89F8F-13F3-8345-8ADF-0A9A7E885DDE}"/>
              </a:ext>
            </a:extLst>
          </p:cNvPr>
          <p:cNvCxnSpPr/>
          <p:nvPr/>
        </p:nvCxnSpPr>
        <p:spPr>
          <a:xfrm flipH="1">
            <a:off x="2325624" y="357225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43D752-E9FB-6BCC-175D-C8F33617B37E}"/>
              </a:ext>
            </a:extLst>
          </p:cNvPr>
          <p:cNvCxnSpPr>
            <a:cxnSpLocks/>
          </p:cNvCxnSpPr>
          <p:nvPr/>
        </p:nvCxnSpPr>
        <p:spPr>
          <a:xfrm>
            <a:off x="7455408" y="2190433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3D85C7-40A7-B7EE-EFA1-48646FA1DA2D}"/>
              </a:ext>
            </a:extLst>
          </p:cNvPr>
          <p:cNvCxnSpPr>
            <a:cxnSpLocks/>
          </p:cNvCxnSpPr>
          <p:nvPr/>
        </p:nvCxnSpPr>
        <p:spPr>
          <a:xfrm>
            <a:off x="3154680" y="360426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AC1D7F-D11C-D2D2-D99E-501E840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626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37381-F5F9-9187-325A-6F65A3B84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85684-210C-4AA9-D591-45A52DC5A915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BC25B-E5D0-1E17-4A2C-43E32B0ABD09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7A007-390D-60D8-60D7-50A52D2164CB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EF585-0200-109B-112B-8685F45C3504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D90DF-99E1-C04C-53F8-70B082FD5A6C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64798-9DA8-1CD6-3C98-1F96FC837DBB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58FC5-A90F-B367-4442-2920375F8C74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D4A55F-292D-6810-E0BA-CAAD6E0AA96F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84A03-ED12-33C1-8A3D-CA499A08B0E6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8595D-5A85-91D0-42AA-10DE80C3535D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AFC65-240E-3539-AB77-3A9A0FC42E6B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25F61-D827-BE37-61F9-1911D60302E5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B7C10-CE08-AD81-63C7-F869438E61FC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ACE81-3A97-4E8A-68E8-A9066DF3E234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A8D781-AC2B-9C94-3FD7-0B47BB792136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1BCBFD-C5CC-9287-1094-DDE8D9F3C6B9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86F102-F79D-E0CF-0DE6-BB5370A1FBC5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41B1F7-04D5-21E9-8315-EC40E29E882F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C1BCFE-7A07-7694-C28B-F01FC2E9A59F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72435C-2C05-C3B0-3A0B-67FA26976F37}"/>
              </a:ext>
            </a:extLst>
          </p:cNvPr>
          <p:cNvSpPr txBox="1"/>
          <p:nvPr/>
        </p:nvSpPr>
        <p:spPr>
          <a:xfrm>
            <a:off x="210007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C1685C-B024-0F77-FBBD-0D1A9B3A0948}"/>
              </a:ext>
            </a:extLst>
          </p:cNvPr>
          <p:cNvSpPr txBox="1"/>
          <p:nvPr/>
        </p:nvSpPr>
        <p:spPr>
          <a:xfrm>
            <a:off x="792175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1D928B-E951-BD54-7603-FCEF66AE23B2}"/>
              </a:ext>
            </a:extLst>
          </p:cNvPr>
          <p:cNvSpPr txBox="1"/>
          <p:nvPr/>
        </p:nvSpPr>
        <p:spPr>
          <a:xfrm>
            <a:off x="62788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29E70-2DBD-CA9C-FF09-DB2E63259E8C}"/>
              </a:ext>
            </a:extLst>
          </p:cNvPr>
          <p:cNvSpPr/>
          <p:nvPr/>
        </p:nvSpPr>
        <p:spPr>
          <a:xfrm>
            <a:off x="395630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20A62B-B280-F2A9-41A2-BF859E9F746B}"/>
              </a:ext>
            </a:extLst>
          </p:cNvPr>
          <p:cNvSpPr/>
          <p:nvPr/>
        </p:nvSpPr>
        <p:spPr>
          <a:xfrm>
            <a:off x="459638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808C2A-3D7D-3D5B-1379-72A959023F39}"/>
              </a:ext>
            </a:extLst>
          </p:cNvPr>
          <p:cNvSpPr txBox="1"/>
          <p:nvPr/>
        </p:nvSpPr>
        <p:spPr>
          <a:xfrm>
            <a:off x="3380232" y="40194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10AF44-34C4-22C8-6120-1A2FBFE88BEC}"/>
              </a:ext>
            </a:extLst>
          </p:cNvPr>
          <p:cNvSpPr/>
          <p:nvPr/>
        </p:nvSpPr>
        <p:spPr>
          <a:xfrm>
            <a:off x="711708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FFA860-F58B-9557-E174-6EECED9B50F8}"/>
              </a:ext>
            </a:extLst>
          </p:cNvPr>
          <p:cNvSpPr/>
          <p:nvPr/>
        </p:nvSpPr>
        <p:spPr>
          <a:xfrm>
            <a:off x="77571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3C926-E29A-EDAA-B905-7F41971CDB35}"/>
              </a:ext>
            </a:extLst>
          </p:cNvPr>
          <p:cNvSpPr txBox="1"/>
          <p:nvPr/>
        </p:nvSpPr>
        <p:spPr>
          <a:xfrm>
            <a:off x="654100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24C26C-E4E5-799E-9584-4AA40361FAB2}"/>
              </a:ext>
            </a:extLst>
          </p:cNvPr>
          <p:cNvSpPr/>
          <p:nvPr/>
        </p:nvSpPr>
        <p:spPr>
          <a:xfrm>
            <a:off x="1002792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1C0B27-7BC4-EC2A-5FD7-6996248715E7}"/>
              </a:ext>
            </a:extLst>
          </p:cNvPr>
          <p:cNvSpPr/>
          <p:nvPr/>
        </p:nvSpPr>
        <p:spPr>
          <a:xfrm>
            <a:off x="1066800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99C4AE-C670-2DDC-79BD-AB1BD0B9A45F}"/>
              </a:ext>
            </a:extLst>
          </p:cNvPr>
          <p:cNvSpPr txBox="1"/>
          <p:nvPr/>
        </p:nvSpPr>
        <p:spPr>
          <a:xfrm>
            <a:off x="945184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B2F2B0-0EA3-537B-B70D-30CD267A24A5}"/>
              </a:ext>
            </a:extLst>
          </p:cNvPr>
          <p:cNvCxnSpPr/>
          <p:nvPr/>
        </p:nvCxnSpPr>
        <p:spPr>
          <a:xfrm flipH="1">
            <a:off x="4203192" y="2221992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C57222-22D9-FDA7-A8F1-1F064A10FA93}"/>
              </a:ext>
            </a:extLst>
          </p:cNvPr>
          <p:cNvCxnSpPr/>
          <p:nvPr/>
        </p:nvCxnSpPr>
        <p:spPr>
          <a:xfrm flipH="1">
            <a:off x="2325624" y="357225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59919D-B26E-23D0-364F-5F99E05DEC42}"/>
              </a:ext>
            </a:extLst>
          </p:cNvPr>
          <p:cNvCxnSpPr/>
          <p:nvPr/>
        </p:nvCxnSpPr>
        <p:spPr>
          <a:xfrm flipH="1">
            <a:off x="8336280" y="352564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CA4D49-96F0-C3B5-8FF9-A9437598E143}"/>
              </a:ext>
            </a:extLst>
          </p:cNvPr>
          <p:cNvCxnSpPr>
            <a:cxnSpLocks/>
          </p:cNvCxnSpPr>
          <p:nvPr/>
        </p:nvCxnSpPr>
        <p:spPr>
          <a:xfrm>
            <a:off x="7455408" y="2190433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F12B7BD-00F3-1F82-EBB8-6630ECA65E19}"/>
              </a:ext>
            </a:extLst>
          </p:cNvPr>
          <p:cNvCxnSpPr>
            <a:cxnSpLocks/>
          </p:cNvCxnSpPr>
          <p:nvPr/>
        </p:nvCxnSpPr>
        <p:spPr>
          <a:xfrm>
            <a:off x="9232392" y="356705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B009A9-7A7D-62F6-733B-D564C0F56A6A}"/>
              </a:ext>
            </a:extLst>
          </p:cNvPr>
          <p:cNvCxnSpPr>
            <a:cxnSpLocks/>
          </p:cNvCxnSpPr>
          <p:nvPr/>
        </p:nvCxnSpPr>
        <p:spPr>
          <a:xfrm>
            <a:off x="3154680" y="360426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BBED7B-2C32-25DA-C096-6D40531A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70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832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1EE4F-6489-EF83-29B5-74D9DE8B3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A2964-B27B-EEDF-F65A-A15EA6802EED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35A08-ECB1-2F7B-EA05-58CE1E109C58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54E1-AEF0-AEDB-16D5-903660A9F8D0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9D5FC-B9EE-E727-8D3D-2B683676959B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C2659-FF1F-5EC4-701F-63966E98CA48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C12D9-CCB8-8B65-FF37-783ADA8AB17C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366B2-52A2-4ED1-7143-5E01B62B4AD0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5C425-EA9D-B471-ED59-C75AB6A1A73C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A2A12-CC1A-9507-EFF4-E5CC1C111171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8B6470-5763-6045-CE46-113F85435A08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C15A0-2D79-B33C-EC93-DADFEBC4EF75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B2A262-CDD5-D9EA-BB42-D0D0CD600B59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117BA-E166-CF59-CBA9-3F916F58EF95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52C4A2-6970-DA4C-B9DC-6BA90907AB71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FD486-BDC2-7C16-6A1A-139C634ADE22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7FB5B4-3BB4-846E-69BE-2E4504F22354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E39BA-1403-C005-FA39-CD25D7EB9543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A75016-47E1-261E-BFE0-6B8275EF8B7D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E3EA6C-C366-CACC-1EAE-72EBE43CE49F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20A52D-E46F-F1C2-ED47-4DF47DACFB71}"/>
              </a:ext>
            </a:extLst>
          </p:cNvPr>
          <p:cNvSpPr txBox="1"/>
          <p:nvPr/>
        </p:nvSpPr>
        <p:spPr>
          <a:xfrm>
            <a:off x="210007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F21890-80E1-584C-64E5-38CF1AC0AD45}"/>
              </a:ext>
            </a:extLst>
          </p:cNvPr>
          <p:cNvSpPr txBox="1"/>
          <p:nvPr/>
        </p:nvSpPr>
        <p:spPr>
          <a:xfrm>
            <a:off x="792175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B297D8-3584-CAE4-301E-E0685FCB238D}"/>
              </a:ext>
            </a:extLst>
          </p:cNvPr>
          <p:cNvSpPr txBox="1"/>
          <p:nvPr/>
        </p:nvSpPr>
        <p:spPr>
          <a:xfrm>
            <a:off x="62788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5D4827-DA31-A27D-E5E6-0448F382375E}"/>
              </a:ext>
            </a:extLst>
          </p:cNvPr>
          <p:cNvSpPr txBox="1"/>
          <p:nvPr/>
        </p:nvSpPr>
        <p:spPr>
          <a:xfrm>
            <a:off x="-179832" y="542150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582721-B1A2-D9B0-2586-4C2327709267}"/>
              </a:ext>
            </a:extLst>
          </p:cNvPr>
          <p:cNvSpPr/>
          <p:nvPr/>
        </p:nvSpPr>
        <p:spPr>
          <a:xfrm>
            <a:off x="71628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95846E-727B-16BC-D287-FE2828B6547F}"/>
              </a:ext>
            </a:extLst>
          </p:cNvPr>
          <p:cNvSpPr txBox="1"/>
          <p:nvPr/>
        </p:nvSpPr>
        <p:spPr>
          <a:xfrm>
            <a:off x="1356360" y="542150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0723D6-CFD1-0A5F-D249-AE69BD775FB2}"/>
              </a:ext>
            </a:extLst>
          </p:cNvPr>
          <p:cNvSpPr/>
          <p:nvPr/>
        </p:nvSpPr>
        <p:spPr>
          <a:xfrm>
            <a:off x="225247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7B5C13-B62E-8715-0475-BBFCF0780137}"/>
              </a:ext>
            </a:extLst>
          </p:cNvPr>
          <p:cNvSpPr/>
          <p:nvPr/>
        </p:nvSpPr>
        <p:spPr>
          <a:xfrm>
            <a:off x="395630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D86F1D-4F70-8022-4061-DFC1A901604B}"/>
              </a:ext>
            </a:extLst>
          </p:cNvPr>
          <p:cNvSpPr/>
          <p:nvPr/>
        </p:nvSpPr>
        <p:spPr>
          <a:xfrm>
            <a:off x="459638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4C0FD6-E7C9-9585-97D7-986CBA36F8A2}"/>
              </a:ext>
            </a:extLst>
          </p:cNvPr>
          <p:cNvSpPr txBox="1"/>
          <p:nvPr/>
        </p:nvSpPr>
        <p:spPr>
          <a:xfrm>
            <a:off x="3380232" y="40194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4C7BF0-7709-53A1-E8DA-2EDDF41656D3}"/>
              </a:ext>
            </a:extLst>
          </p:cNvPr>
          <p:cNvSpPr/>
          <p:nvPr/>
        </p:nvSpPr>
        <p:spPr>
          <a:xfrm>
            <a:off x="711708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DDDD54-6058-76EB-BF92-C2FC1425C11F}"/>
              </a:ext>
            </a:extLst>
          </p:cNvPr>
          <p:cNvSpPr/>
          <p:nvPr/>
        </p:nvSpPr>
        <p:spPr>
          <a:xfrm>
            <a:off x="77571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5947DF-059F-C945-C990-E84AC90BA212}"/>
              </a:ext>
            </a:extLst>
          </p:cNvPr>
          <p:cNvSpPr txBox="1"/>
          <p:nvPr/>
        </p:nvSpPr>
        <p:spPr>
          <a:xfrm>
            <a:off x="654100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5EF294-4C56-FB0B-9E27-A51398D16A73}"/>
              </a:ext>
            </a:extLst>
          </p:cNvPr>
          <p:cNvSpPr/>
          <p:nvPr/>
        </p:nvSpPr>
        <p:spPr>
          <a:xfrm>
            <a:off x="1002792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4776C1-6F81-B577-A9AB-58DC383DB7FA}"/>
              </a:ext>
            </a:extLst>
          </p:cNvPr>
          <p:cNvSpPr/>
          <p:nvPr/>
        </p:nvSpPr>
        <p:spPr>
          <a:xfrm>
            <a:off x="1066800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425C7-9EEC-9FE4-F89C-8388111B8F77}"/>
              </a:ext>
            </a:extLst>
          </p:cNvPr>
          <p:cNvSpPr txBox="1"/>
          <p:nvPr/>
        </p:nvSpPr>
        <p:spPr>
          <a:xfrm>
            <a:off x="945184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41BF94-AFC6-DFE4-7C98-F399D871A18A}"/>
              </a:ext>
            </a:extLst>
          </p:cNvPr>
          <p:cNvCxnSpPr/>
          <p:nvPr/>
        </p:nvCxnSpPr>
        <p:spPr>
          <a:xfrm flipH="1">
            <a:off x="4203192" y="2221992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14A85A-0C8D-685F-DBC9-ECEE430BD1F0}"/>
              </a:ext>
            </a:extLst>
          </p:cNvPr>
          <p:cNvCxnSpPr/>
          <p:nvPr/>
        </p:nvCxnSpPr>
        <p:spPr>
          <a:xfrm flipH="1">
            <a:off x="2325624" y="357225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D4C5DE-5956-D00D-316D-C1773C787EE7}"/>
              </a:ext>
            </a:extLst>
          </p:cNvPr>
          <p:cNvCxnSpPr/>
          <p:nvPr/>
        </p:nvCxnSpPr>
        <p:spPr>
          <a:xfrm flipH="1">
            <a:off x="1203960" y="4936870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7D9971-69EA-FB67-593F-0DDF4F0FC106}"/>
              </a:ext>
            </a:extLst>
          </p:cNvPr>
          <p:cNvCxnSpPr/>
          <p:nvPr/>
        </p:nvCxnSpPr>
        <p:spPr>
          <a:xfrm flipH="1">
            <a:off x="8336280" y="352564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BCDD4D-E598-A7D0-CE41-457DA6372CCE}"/>
              </a:ext>
            </a:extLst>
          </p:cNvPr>
          <p:cNvCxnSpPr>
            <a:cxnSpLocks/>
          </p:cNvCxnSpPr>
          <p:nvPr/>
        </p:nvCxnSpPr>
        <p:spPr>
          <a:xfrm>
            <a:off x="7455408" y="2190433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3787F4-EBC2-56A9-D1A6-78DD1D2F6D59}"/>
              </a:ext>
            </a:extLst>
          </p:cNvPr>
          <p:cNvCxnSpPr>
            <a:cxnSpLocks/>
          </p:cNvCxnSpPr>
          <p:nvPr/>
        </p:nvCxnSpPr>
        <p:spPr>
          <a:xfrm>
            <a:off x="9232392" y="356705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A48BC5-2102-172B-E0F5-53983BD5B2ED}"/>
              </a:ext>
            </a:extLst>
          </p:cNvPr>
          <p:cNvCxnSpPr>
            <a:cxnSpLocks/>
          </p:cNvCxnSpPr>
          <p:nvPr/>
        </p:nvCxnSpPr>
        <p:spPr>
          <a:xfrm>
            <a:off x="3154680" y="360426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6E4849-E362-7941-7801-90FD5B2DD40B}"/>
              </a:ext>
            </a:extLst>
          </p:cNvPr>
          <p:cNvCxnSpPr>
            <a:cxnSpLocks/>
          </p:cNvCxnSpPr>
          <p:nvPr/>
        </p:nvCxnSpPr>
        <p:spPr>
          <a:xfrm>
            <a:off x="1871472" y="4948428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C525D0-DDFD-E28B-705F-3AAA291F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427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98B6B-19D0-DC9A-24F7-75026911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5FBD0-2746-FC41-9FF9-7401675DEE3A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8D609-31D6-389A-450C-A4C9BD05E540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CED94-CD1A-A322-E071-1E2D0AD3C316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E4EE2-56DA-D1B7-C95F-B5B79B6E56E7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64CF1-E9BC-06AC-503E-3314826B7C95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F3C2A-E8C3-019C-2DE9-35F74E8B23AE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89CBA-EED0-9631-A58D-1B2E646E0E62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280EE-4E7A-CD56-8F24-00938B9B5A73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37840-CBD1-86E9-824E-035F50363EA9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AC4A4-B3A6-84BB-DD26-11E40FE98687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504C5D-68E2-F42F-2989-B2BE39F504B6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5B30B7-6991-40E9-E28D-D9E36CC82377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F89D1-F635-4434-B991-5018846133A9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C08DD-F3B2-D748-7D28-AEC7ADF8E247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1CAC9-ED24-2170-8FA6-DA1603BCFBF6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0988F-C03F-BB7A-07E0-D0B6E7B68AF4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B5EA02-0AAF-089C-0816-7B8F7256241C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DFD9AC-A3D9-F6F8-15B8-89A38634A7FE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E73541-3C71-70A4-6391-32320BEFA68F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345970-B111-785E-A390-4CF42E2E6F63}"/>
              </a:ext>
            </a:extLst>
          </p:cNvPr>
          <p:cNvSpPr txBox="1"/>
          <p:nvPr/>
        </p:nvSpPr>
        <p:spPr>
          <a:xfrm>
            <a:off x="210007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F22D35-C388-031B-86A0-81C7E5F77160}"/>
              </a:ext>
            </a:extLst>
          </p:cNvPr>
          <p:cNvSpPr txBox="1"/>
          <p:nvPr/>
        </p:nvSpPr>
        <p:spPr>
          <a:xfrm>
            <a:off x="792175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41A435-F207-11F1-C016-D9F72400BEBD}"/>
              </a:ext>
            </a:extLst>
          </p:cNvPr>
          <p:cNvSpPr txBox="1"/>
          <p:nvPr/>
        </p:nvSpPr>
        <p:spPr>
          <a:xfrm>
            <a:off x="62788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ABA26-E649-94A9-A4C5-398E8908D4BE}"/>
              </a:ext>
            </a:extLst>
          </p:cNvPr>
          <p:cNvSpPr txBox="1"/>
          <p:nvPr/>
        </p:nvSpPr>
        <p:spPr>
          <a:xfrm>
            <a:off x="-179832" y="542150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6762D4-8682-2CD6-F816-169A7DC45112}"/>
              </a:ext>
            </a:extLst>
          </p:cNvPr>
          <p:cNvSpPr/>
          <p:nvPr/>
        </p:nvSpPr>
        <p:spPr>
          <a:xfrm>
            <a:off x="71628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A28E4-D7CA-BF77-0F9A-1CC8C85CDA69}"/>
              </a:ext>
            </a:extLst>
          </p:cNvPr>
          <p:cNvSpPr txBox="1"/>
          <p:nvPr/>
        </p:nvSpPr>
        <p:spPr>
          <a:xfrm>
            <a:off x="1356360" y="542150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42AE0D-038D-C293-BE17-3C9B4F707284}"/>
              </a:ext>
            </a:extLst>
          </p:cNvPr>
          <p:cNvSpPr/>
          <p:nvPr/>
        </p:nvSpPr>
        <p:spPr>
          <a:xfrm>
            <a:off x="225247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B7D2EB-8460-D168-12A4-477CBC884243}"/>
              </a:ext>
            </a:extLst>
          </p:cNvPr>
          <p:cNvSpPr/>
          <p:nvPr/>
        </p:nvSpPr>
        <p:spPr>
          <a:xfrm>
            <a:off x="395630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BCA1F7-AA54-3FB6-9467-E29154549BA3}"/>
              </a:ext>
            </a:extLst>
          </p:cNvPr>
          <p:cNvSpPr/>
          <p:nvPr/>
        </p:nvSpPr>
        <p:spPr>
          <a:xfrm>
            <a:off x="459638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8554E2-3CB2-B340-921A-6E400A51B2DC}"/>
              </a:ext>
            </a:extLst>
          </p:cNvPr>
          <p:cNvSpPr txBox="1"/>
          <p:nvPr/>
        </p:nvSpPr>
        <p:spPr>
          <a:xfrm>
            <a:off x="3380232" y="40194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AE1284-193C-9B05-BDF0-E71E2264C9F4}"/>
              </a:ext>
            </a:extLst>
          </p:cNvPr>
          <p:cNvSpPr/>
          <p:nvPr/>
        </p:nvSpPr>
        <p:spPr>
          <a:xfrm>
            <a:off x="3468624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E910CE-2E21-9A3E-1861-3C79D59203B0}"/>
              </a:ext>
            </a:extLst>
          </p:cNvPr>
          <p:cNvSpPr/>
          <p:nvPr/>
        </p:nvSpPr>
        <p:spPr>
          <a:xfrm>
            <a:off x="5004816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5097C-4ADC-50DA-5218-3467E433C450}"/>
              </a:ext>
            </a:extLst>
          </p:cNvPr>
          <p:cNvSpPr/>
          <p:nvPr/>
        </p:nvSpPr>
        <p:spPr>
          <a:xfrm>
            <a:off x="711708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85C534-9629-CA74-75C2-0A604CA1C858}"/>
              </a:ext>
            </a:extLst>
          </p:cNvPr>
          <p:cNvSpPr/>
          <p:nvPr/>
        </p:nvSpPr>
        <p:spPr>
          <a:xfrm>
            <a:off x="77571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7BF414-8F3A-8D45-7249-7E2AC62C9D62}"/>
              </a:ext>
            </a:extLst>
          </p:cNvPr>
          <p:cNvSpPr txBox="1"/>
          <p:nvPr/>
        </p:nvSpPr>
        <p:spPr>
          <a:xfrm>
            <a:off x="654100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E36D06-208F-4449-FF98-BF23F68CBDC3}"/>
              </a:ext>
            </a:extLst>
          </p:cNvPr>
          <p:cNvSpPr/>
          <p:nvPr/>
        </p:nvSpPr>
        <p:spPr>
          <a:xfrm>
            <a:off x="1002792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84FDEA-17AA-E191-4FC9-D0E686BA9620}"/>
              </a:ext>
            </a:extLst>
          </p:cNvPr>
          <p:cNvSpPr/>
          <p:nvPr/>
        </p:nvSpPr>
        <p:spPr>
          <a:xfrm>
            <a:off x="1066800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3F23C1-73BB-3458-1B41-1D108D29BEDB}"/>
              </a:ext>
            </a:extLst>
          </p:cNvPr>
          <p:cNvSpPr txBox="1"/>
          <p:nvPr/>
        </p:nvSpPr>
        <p:spPr>
          <a:xfrm>
            <a:off x="945184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094209-BBEB-FBBC-C5D1-18D1BC580BD9}"/>
              </a:ext>
            </a:extLst>
          </p:cNvPr>
          <p:cNvSpPr txBox="1"/>
          <p:nvPr/>
        </p:nvSpPr>
        <p:spPr>
          <a:xfrm>
            <a:off x="2667000" y="54206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6F6C14-1A62-098E-9C9B-17A1D154C0E4}"/>
              </a:ext>
            </a:extLst>
          </p:cNvPr>
          <p:cNvSpPr txBox="1"/>
          <p:nvPr/>
        </p:nvSpPr>
        <p:spPr>
          <a:xfrm>
            <a:off x="4203192" y="54206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7F6E1E-3D74-D72A-8A6F-C82816F11B8F}"/>
              </a:ext>
            </a:extLst>
          </p:cNvPr>
          <p:cNvCxnSpPr/>
          <p:nvPr/>
        </p:nvCxnSpPr>
        <p:spPr>
          <a:xfrm flipH="1">
            <a:off x="4203192" y="2221992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27393C-5D27-9803-5D2D-3F71C6F5BD1A}"/>
              </a:ext>
            </a:extLst>
          </p:cNvPr>
          <p:cNvCxnSpPr/>
          <p:nvPr/>
        </p:nvCxnSpPr>
        <p:spPr>
          <a:xfrm flipH="1">
            <a:off x="2325624" y="357225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4A678F-2466-EBDC-27D1-A114E9DE2CEA}"/>
              </a:ext>
            </a:extLst>
          </p:cNvPr>
          <p:cNvCxnSpPr/>
          <p:nvPr/>
        </p:nvCxnSpPr>
        <p:spPr>
          <a:xfrm flipH="1">
            <a:off x="1203960" y="4936870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60417A-1EFE-7DF0-1DEA-A03C18C2688C}"/>
              </a:ext>
            </a:extLst>
          </p:cNvPr>
          <p:cNvCxnSpPr/>
          <p:nvPr/>
        </p:nvCxnSpPr>
        <p:spPr>
          <a:xfrm flipH="1">
            <a:off x="8336280" y="352564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40F920-CD30-858B-8902-15B5824D8A1F}"/>
              </a:ext>
            </a:extLst>
          </p:cNvPr>
          <p:cNvCxnSpPr/>
          <p:nvPr/>
        </p:nvCxnSpPr>
        <p:spPr>
          <a:xfrm flipH="1">
            <a:off x="3906012" y="4975604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CBD1A0-9B31-619E-E196-9BF9791A8869}"/>
              </a:ext>
            </a:extLst>
          </p:cNvPr>
          <p:cNvCxnSpPr>
            <a:cxnSpLocks/>
          </p:cNvCxnSpPr>
          <p:nvPr/>
        </p:nvCxnSpPr>
        <p:spPr>
          <a:xfrm>
            <a:off x="7455408" y="2190433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7499BD-6ED4-80DB-18BD-1C2FA9EAF201}"/>
              </a:ext>
            </a:extLst>
          </p:cNvPr>
          <p:cNvCxnSpPr>
            <a:cxnSpLocks/>
          </p:cNvCxnSpPr>
          <p:nvPr/>
        </p:nvCxnSpPr>
        <p:spPr>
          <a:xfrm>
            <a:off x="9232392" y="356705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8DE9B4-E2C3-4A63-E7BA-49BBCF12319F}"/>
              </a:ext>
            </a:extLst>
          </p:cNvPr>
          <p:cNvCxnSpPr>
            <a:cxnSpLocks/>
          </p:cNvCxnSpPr>
          <p:nvPr/>
        </p:nvCxnSpPr>
        <p:spPr>
          <a:xfrm>
            <a:off x="3154680" y="360426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4CC6A-EAA7-25A7-D1C9-BADA4BBB29B3}"/>
              </a:ext>
            </a:extLst>
          </p:cNvPr>
          <p:cNvCxnSpPr>
            <a:cxnSpLocks/>
          </p:cNvCxnSpPr>
          <p:nvPr/>
        </p:nvCxnSpPr>
        <p:spPr>
          <a:xfrm>
            <a:off x="1871472" y="4948428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6A9FCF-D5AD-2033-6988-2DC9F0306E3B}"/>
              </a:ext>
            </a:extLst>
          </p:cNvPr>
          <p:cNvCxnSpPr>
            <a:cxnSpLocks/>
          </p:cNvCxnSpPr>
          <p:nvPr/>
        </p:nvCxnSpPr>
        <p:spPr>
          <a:xfrm>
            <a:off x="4573524" y="5005194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62EAC1-C3C3-6F87-5152-B0F2F9DA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861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6D68-C67E-953C-0BC0-B2DCAFE0E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8B013-EB86-8319-58A5-2DB191C7A00F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9B6A1-7A93-62F0-A625-6088FAFF8DB4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A4FC1-7D08-8837-E262-3584257F0644}"/>
              </a:ext>
            </a:extLst>
          </p:cNvPr>
          <p:cNvSpPr/>
          <p:nvPr/>
        </p:nvSpPr>
        <p:spPr>
          <a:xfrm>
            <a:off x="12039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3B80D-8722-EC91-5E2D-F15215061AC5}"/>
              </a:ext>
            </a:extLst>
          </p:cNvPr>
          <p:cNvSpPr/>
          <p:nvPr/>
        </p:nvSpPr>
        <p:spPr>
          <a:xfrm>
            <a:off x="184404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6F0CE-F4BB-154D-67C9-9FB7B490587F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82D707-57C6-BC35-4A88-9AC11072FDEB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C92E3-C98B-5439-7663-1AE068FECBC9}"/>
              </a:ext>
            </a:extLst>
          </p:cNvPr>
          <p:cNvSpPr/>
          <p:nvPr/>
        </p:nvSpPr>
        <p:spPr>
          <a:xfrm>
            <a:off x="197205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E9ACA-711F-74B6-99BC-D9CE0A64B008}"/>
              </a:ext>
            </a:extLst>
          </p:cNvPr>
          <p:cNvSpPr/>
          <p:nvPr/>
        </p:nvSpPr>
        <p:spPr>
          <a:xfrm>
            <a:off x="261213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6F377-CF25-F35F-53C7-9A3F7E14DC98}"/>
              </a:ext>
            </a:extLst>
          </p:cNvPr>
          <p:cNvSpPr/>
          <p:nvPr/>
        </p:nvSpPr>
        <p:spPr>
          <a:xfrm>
            <a:off x="325221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3BC11-6039-6B11-40FE-287559A79E30}"/>
              </a:ext>
            </a:extLst>
          </p:cNvPr>
          <p:cNvSpPr/>
          <p:nvPr/>
        </p:nvSpPr>
        <p:spPr>
          <a:xfrm>
            <a:off x="3892296" y="2987040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77788-5ECF-6F15-2DBD-A46EDD042F9C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DF8E3-5367-CCC3-E3BD-8186B9506156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AE8EA-15C1-E2CA-1395-A03B5299F211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D032D-A528-73C4-7928-6FDD5F8D2918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93F8E-8FC2-8842-472F-6853637ED0C7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EB6E1D-B134-3320-9589-732881597595}"/>
              </a:ext>
            </a:extLst>
          </p:cNvPr>
          <p:cNvSpPr/>
          <p:nvPr/>
        </p:nvSpPr>
        <p:spPr>
          <a:xfrm>
            <a:off x="792175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5EBB8-1D81-9743-96A6-CF69304D59AD}"/>
              </a:ext>
            </a:extLst>
          </p:cNvPr>
          <p:cNvSpPr/>
          <p:nvPr/>
        </p:nvSpPr>
        <p:spPr>
          <a:xfrm>
            <a:off x="856183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F1C3C-A4C2-A031-0109-A3160227E75F}"/>
              </a:ext>
            </a:extLst>
          </p:cNvPr>
          <p:cNvSpPr/>
          <p:nvPr/>
        </p:nvSpPr>
        <p:spPr>
          <a:xfrm>
            <a:off x="920191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1F279-A12F-47E5-36EE-089AD46A96CB}"/>
              </a:ext>
            </a:extLst>
          </p:cNvPr>
          <p:cNvSpPr/>
          <p:nvPr/>
        </p:nvSpPr>
        <p:spPr>
          <a:xfrm>
            <a:off x="9841992" y="2944368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BB0F2-51B6-B057-DD84-BDBB828460B0}"/>
              </a:ext>
            </a:extLst>
          </p:cNvPr>
          <p:cNvSpPr txBox="1"/>
          <p:nvPr/>
        </p:nvSpPr>
        <p:spPr>
          <a:xfrm>
            <a:off x="210007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07DD6-43CD-D865-2A25-E15400FD7D26}"/>
              </a:ext>
            </a:extLst>
          </p:cNvPr>
          <p:cNvSpPr txBox="1"/>
          <p:nvPr/>
        </p:nvSpPr>
        <p:spPr>
          <a:xfrm>
            <a:off x="7921752" y="256946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A2371F-EA49-307D-7799-C799D74EDE90}"/>
              </a:ext>
            </a:extLst>
          </p:cNvPr>
          <p:cNvSpPr txBox="1"/>
          <p:nvPr/>
        </p:nvSpPr>
        <p:spPr>
          <a:xfrm>
            <a:off x="62788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E0E072-6655-75E9-BB46-864E9D877F80}"/>
              </a:ext>
            </a:extLst>
          </p:cNvPr>
          <p:cNvSpPr txBox="1"/>
          <p:nvPr/>
        </p:nvSpPr>
        <p:spPr>
          <a:xfrm>
            <a:off x="-179832" y="542150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F40DE7-65B7-F2C2-A0FF-9674E63810B3}"/>
              </a:ext>
            </a:extLst>
          </p:cNvPr>
          <p:cNvSpPr/>
          <p:nvPr/>
        </p:nvSpPr>
        <p:spPr>
          <a:xfrm>
            <a:off x="71628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131E1C-510B-D41F-3424-7F50A42BFA3E}"/>
              </a:ext>
            </a:extLst>
          </p:cNvPr>
          <p:cNvSpPr txBox="1"/>
          <p:nvPr/>
        </p:nvSpPr>
        <p:spPr>
          <a:xfrm>
            <a:off x="1356360" y="542150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798E4A-8022-7184-4BB0-0A56ADA4E4C6}"/>
              </a:ext>
            </a:extLst>
          </p:cNvPr>
          <p:cNvSpPr/>
          <p:nvPr/>
        </p:nvSpPr>
        <p:spPr>
          <a:xfrm>
            <a:off x="225247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3EE99A-2C42-E26F-DD90-F4AD3314691F}"/>
              </a:ext>
            </a:extLst>
          </p:cNvPr>
          <p:cNvSpPr/>
          <p:nvPr/>
        </p:nvSpPr>
        <p:spPr>
          <a:xfrm>
            <a:off x="395630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DF8BE3-2F77-F1EC-0E4E-31F505B83EE8}"/>
              </a:ext>
            </a:extLst>
          </p:cNvPr>
          <p:cNvSpPr/>
          <p:nvPr/>
        </p:nvSpPr>
        <p:spPr>
          <a:xfrm>
            <a:off x="4596384" y="439432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AE6EE3-E1CD-D9CC-9CBA-A357A3108242}"/>
              </a:ext>
            </a:extLst>
          </p:cNvPr>
          <p:cNvSpPr txBox="1"/>
          <p:nvPr/>
        </p:nvSpPr>
        <p:spPr>
          <a:xfrm>
            <a:off x="3380232" y="40194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209686-3B16-51D9-E3D4-AD101DB9FBFC}"/>
              </a:ext>
            </a:extLst>
          </p:cNvPr>
          <p:cNvSpPr/>
          <p:nvPr/>
        </p:nvSpPr>
        <p:spPr>
          <a:xfrm>
            <a:off x="3468624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B71353-061A-E8CE-8F07-3013CEC88554}"/>
              </a:ext>
            </a:extLst>
          </p:cNvPr>
          <p:cNvSpPr/>
          <p:nvPr/>
        </p:nvSpPr>
        <p:spPr>
          <a:xfrm>
            <a:off x="5004816" y="57955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49663F-E01C-0F21-A6B8-C412900E61D0}"/>
              </a:ext>
            </a:extLst>
          </p:cNvPr>
          <p:cNvSpPr/>
          <p:nvPr/>
        </p:nvSpPr>
        <p:spPr>
          <a:xfrm>
            <a:off x="711708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774C82-E827-0B79-610E-1E3B5BC05EBA}"/>
              </a:ext>
            </a:extLst>
          </p:cNvPr>
          <p:cNvSpPr/>
          <p:nvPr/>
        </p:nvSpPr>
        <p:spPr>
          <a:xfrm>
            <a:off x="775716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2388DA-DB3E-D129-5725-B6315EA6363A}"/>
              </a:ext>
            </a:extLst>
          </p:cNvPr>
          <p:cNvSpPr txBox="1"/>
          <p:nvPr/>
        </p:nvSpPr>
        <p:spPr>
          <a:xfrm>
            <a:off x="654100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081E22-663B-286B-F4FA-B37ED763EA6C}"/>
              </a:ext>
            </a:extLst>
          </p:cNvPr>
          <p:cNvSpPr/>
          <p:nvPr/>
        </p:nvSpPr>
        <p:spPr>
          <a:xfrm>
            <a:off x="6629400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6351C7-3775-CC2C-9430-0585CC41EC27}"/>
              </a:ext>
            </a:extLst>
          </p:cNvPr>
          <p:cNvSpPr/>
          <p:nvPr/>
        </p:nvSpPr>
        <p:spPr>
          <a:xfrm>
            <a:off x="8165592" y="579640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4323D2-077E-F331-5786-1AD00145F8B5}"/>
              </a:ext>
            </a:extLst>
          </p:cNvPr>
          <p:cNvSpPr/>
          <p:nvPr/>
        </p:nvSpPr>
        <p:spPr>
          <a:xfrm>
            <a:off x="1002792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4D7F7-F689-1F93-4332-5FF257DF9AB1}"/>
              </a:ext>
            </a:extLst>
          </p:cNvPr>
          <p:cNvSpPr/>
          <p:nvPr/>
        </p:nvSpPr>
        <p:spPr>
          <a:xfrm>
            <a:off x="10668000" y="4395216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D688EB-5057-9E8B-F351-90F4CAF2BDAC}"/>
              </a:ext>
            </a:extLst>
          </p:cNvPr>
          <p:cNvSpPr txBox="1"/>
          <p:nvPr/>
        </p:nvSpPr>
        <p:spPr>
          <a:xfrm>
            <a:off x="9451848" y="40203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5DAEBF-1082-4B1B-ECBC-F1F37C9E1664}"/>
              </a:ext>
            </a:extLst>
          </p:cNvPr>
          <p:cNvSpPr txBox="1"/>
          <p:nvPr/>
        </p:nvSpPr>
        <p:spPr>
          <a:xfrm>
            <a:off x="2667000" y="54206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F1405C-6C80-8CCC-93EA-D8A2C4FC6EE5}"/>
              </a:ext>
            </a:extLst>
          </p:cNvPr>
          <p:cNvSpPr txBox="1"/>
          <p:nvPr/>
        </p:nvSpPr>
        <p:spPr>
          <a:xfrm>
            <a:off x="4203192" y="542061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9A4A43-BDB1-EEDC-E28F-D0853DA8430A}"/>
              </a:ext>
            </a:extLst>
          </p:cNvPr>
          <p:cNvSpPr txBox="1"/>
          <p:nvPr/>
        </p:nvSpPr>
        <p:spPr>
          <a:xfrm>
            <a:off x="5812536" y="54197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F898AC-BAE4-0245-A16A-B75421FF93CC}"/>
              </a:ext>
            </a:extLst>
          </p:cNvPr>
          <p:cNvSpPr txBox="1"/>
          <p:nvPr/>
        </p:nvSpPr>
        <p:spPr>
          <a:xfrm>
            <a:off x="7348728" y="541972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Mergesort</a:t>
            </a:r>
            <a:endParaRPr lang="en-IE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C71B1A-9354-0FE7-C393-8169C65377F2}"/>
              </a:ext>
            </a:extLst>
          </p:cNvPr>
          <p:cNvCxnSpPr/>
          <p:nvPr/>
        </p:nvCxnSpPr>
        <p:spPr>
          <a:xfrm flipH="1">
            <a:off x="4203192" y="2221992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BADD67-6BFC-F916-A5B3-1678AD57932E}"/>
              </a:ext>
            </a:extLst>
          </p:cNvPr>
          <p:cNvCxnSpPr/>
          <p:nvPr/>
        </p:nvCxnSpPr>
        <p:spPr>
          <a:xfrm flipH="1">
            <a:off x="2325624" y="357225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F5AE2C-08D5-E0A7-D945-C2C0319D870F}"/>
              </a:ext>
            </a:extLst>
          </p:cNvPr>
          <p:cNvCxnSpPr/>
          <p:nvPr/>
        </p:nvCxnSpPr>
        <p:spPr>
          <a:xfrm flipH="1">
            <a:off x="1203960" y="4936870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D2481B-FF96-E09C-D6C9-28C242B19C71}"/>
              </a:ext>
            </a:extLst>
          </p:cNvPr>
          <p:cNvCxnSpPr/>
          <p:nvPr/>
        </p:nvCxnSpPr>
        <p:spPr>
          <a:xfrm flipH="1">
            <a:off x="8336280" y="3525646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5F016A-C643-8440-9ACA-8534B96CEAC9}"/>
              </a:ext>
            </a:extLst>
          </p:cNvPr>
          <p:cNvCxnSpPr/>
          <p:nvPr/>
        </p:nvCxnSpPr>
        <p:spPr>
          <a:xfrm flipH="1">
            <a:off x="7168896" y="4977384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DAC2A6-F4D8-7511-22DD-236E9B8D45F9}"/>
              </a:ext>
            </a:extLst>
          </p:cNvPr>
          <p:cNvCxnSpPr/>
          <p:nvPr/>
        </p:nvCxnSpPr>
        <p:spPr>
          <a:xfrm flipH="1">
            <a:off x="3906012" y="4975604"/>
            <a:ext cx="612648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8A84ECC-06FE-2301-B7EA-A418023800D6}"/>
              </a:ext>
            </a:extLst>
          </p:cNvPr>
          <p:cNvCxnSpPr>
            <a:cxnSpLocks/>
          </p:cNvCxnSpPr>
          <p:nvPr/>
        </p:nvCxnSpPr>
        <p:spPr>
          <a:xfrm>
            <a:off x="7455408" y="2190433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0900A7-FA66-10ED-D80F-E4D945C6260A}"/>
              </a:ext>
            </a:extLst>
          </p:cNvPr>
          <p:cNvCxnSpPr>
            <a:cxnSpLocks/>
          </p:cNvCxnSpPr>
          <p:nvPr/>
        </p:nvCxnSpPr>
        <p:spPr>
          <a:xfrm>
            <a:off x="9232392" y="356705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4DB50A-B619-6688-6254-CA3767F41A03}"/>
              </a:ext>
            </a:extLst>
          </p:cNvPr>
          <p:cNvCxnSpPr>
            <a:cxnSpLocks/>
          </p:cNvCxnSpPr>
          <p:nvPr/>
        </p:nvCxnSpPr>
        <p:spPr>
          <a:xfrm>
            <a:off x="3154680" y="360426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4E503BC-0F4B-FE89-5E45-F4900395186F}"/>
              </a:ext>
            </a:extLst>
          </p:cNvPr>
          <p:cNvCxnSpPr>
            <a:cxnSpLocks/>
          </p:cNvCxnSpPr>
          <p:nvPr/>
        </p:nvCxnSpPr>
        <p:spPr>
          <a:xfrm>
            <a:off x="7836408" y="4996940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8A4E2E-E940-9A73-BA70-F79C706798AD}"/>
              </a:ext>
            </a:extLst>
          </p:cNvPr>
          <p:cNvCxnSpPr>
            <a:cxnSpLocks/>
          </p:cNvCxnSpPr>
          <p:nvPr/>
        </p:nvCxnSpPr>
        <p:spPr>
          <a:xfrm>
            <a:off x="1871472" y="4948428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E895C9-61B3-E11A-39C8-D693DFAF1D36}"/>
              </a:ext>
            </a:extLst>
          </p:cNvPr>
          <p:cNvCxnSpPr>
            <a:cxnSpLocks/>
          </p:cNvCxnSpPr>
          <p:nvPr/>
        </p:nvCxnSpPr>
        <p:spPr>
          <a:xfrm>
            <a:off x="4573524" y="5005194"/>
            <a:ext cx="676656" cy="46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2022BF-51FF-7EF8-AB24-5D02F481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MERGESORT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944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Widescreen</PresentationFormat>
  <Paragraphs>766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Cambria Math</vt:lpstr>
      <vt:lpstr>Office Theme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How is Merge working?</vt:lpstr>
      <vt:lpstr>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Pierpaolo Dondio</dc:creator>
  <cp:lastModifiedBy>Pierpaolo Dondio</cp:lastModifiedBy>
  <cp:revision>2</cp:revision>
  <dcterms:created xsi:type="dcterms:W3CDTF">2025-10-19T21:30:20Z</dcterms:created>
  <dcterms:modified xsi:type="dcterms:W3CDTF">2025-10-20T07:55:53Z</dcterms:modified>
</cp:coreProperties>
</file>