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67" r:id="rId3"/>
    <p:sldId id="259" r:id="rId4"/>
    <p:sldId id="299" r:id="rId5"/>
    <p:sldId id="301" r:id="rId6"/>
    <p:sldId id="302" r:id="rId7"/>
    <p:sldId id="303" r:id="rId8"/>
    <p:sldId id="307" r:id="rId9"/>
    <p:sldId id="305" r:id="rId10"/>
    <p:sldId id="368" r:id="rId11"/>
    <p:sldId id="306" r:id="rId12"/>
    <p:sldId id="300" r:id="rId13"/>
    <p:sldId id="308" r:id="rId14"/>
    <p:sldId id="314" r:id="rId15"/>
    <p:sldId id="369" r:id="rId16"/>
    <p:sldId id="370" r:id="rId17"/>
    <p:sldId id="313" r:id="rId18"/>
    <p:sldId id="309" r:id="rId19"/>
    <p:sldId id="316" r:id="rId20"/>
    <p:sldId id="319" r:id="rId21"/>
    <p:sldId id="317" r:id="rId22"/>
    <p:sldId id="320" r:id="rId23"/>
    <p:sldId id="365" r:id="rId24"/>
    <p:sldId id="322" r:id="rId25"/>
    <p:sldId id="323" r:id="rId26"/>
    <p:sldId id="324" r:id="rId27"/>
    <p:sldId id="325" r:id="rId28"/>
    <p:sldId id="352" r:id="rId29"/>
    <p:sldId id="353" r:id="rId30"/>
    <p:sldId id="331" r:id="rId31"/>
    <p:sldId id="354" r:id="rId32"/>
    <p:sldId id="355" r:id="rId33"/>
    <p:sldId id="356" r:id="rId34"/>
    <p:sldId id="357" r:id="rId35"/>
    <p:sldId id="358" r:id="rId36"/>
    <p:sldId id="359" r:id="rId37"/>
    <p:sldId id="361" r:id="rId38"/>
    <p:sldId id="366" r:id="rId39"/>
    <p:sldId id="363" r:id="rId40"/>
    <p:sldId id="364" r:id="rId41"/>
    <p:sldId id="34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F212"/>
    <a:srgbClr val="E4F6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FBED8A-0C8A-4BCA-A532-47549CAF4F31}" v="190" dt="2025-10-20T11:48:09.032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74"/>
  </p:normalViewPr>
  <p:slideViewPr>
    <p:cSldViewPr snapToGrid="0">
      <p:cViewPr varScale="1">
        <p:scale>
          <a:sx n="100" d="100"/>
          <a:sy n="100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980F-D1E3-D5F5-7A14-D98466C7A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5F33E-C5B6-DF70-6CDD-28DBBAEA3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8D018-561D-E413-3616-485B4C236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DA02-714E-2D09-7B15-6710A00F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98760-6D55-3363-51C3-8DC3E6429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3061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5BA2-96CD-2AE9-691B-7F730C0C6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4C20C-2D61-16F7-F608-1AF57E180B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EEA9-8371-2A9C-D52B-FECE54DA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1FF87-B836-9DC4-0BB0-D13D4E051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B4D5-A6C5-11F2-CC35-4F16DB6AC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7403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5B9BC-0CD5-AE3D-6B22-058184544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A63AAD-36A8-AFD8-1C87-8AB14B162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70D9-1250-FA07-0C35-70421DC67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1FEA8-ADB2-F1AD-9E6F-DB0B07AA0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E108-9257-170A-1583-DE350654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61741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5A254-1F5F-ECB3-152D-01C19E6AD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74810-9F95-5242-6199-F11AF2B12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D957-26A8-09B2-06E7-C07CB5AF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F1CB-CBA1-5632-619B-488F449E7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83AE2-787A-24A2-CCFD-636D98241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78788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69C1D-D204-AE11-D826-FF404D4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AC326-DFA4-361D-A905-62C904A8E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9607-192E-BDD1-8FD2-22D1C3D9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8DC1-5B82-9E8E-1B7E-9F6213AF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6294C-05BB-8314-91E4-11A178DB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419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3F84B-29FB-85AD-DA8B-82A0326E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02D49-D329-AB16-83EB-F5A6413B2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0CC94-A8E2-DA06-F0D9-36CCD024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DFB8C-348E-80AD-57AE-258FE73E4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9111B-7296-38F0-8149-A256E94DB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AF64A-EC05-4A2A-8429-E19B3C4C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883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1EA7B-25E9-4402-43E0-CCDA01FC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231CA-9652-CB39-DEE1-E70798A61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F946C2-AF0C-EE51-4209-BCC80D9E2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9D86EC-9D4E-EE0B-6E5B-773EED9A1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15DA2D-DFE2-FC8D-0370-8E5BBD8BE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328658-8754-A62A-34D4-0536735F9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F236D-5E89-F5A6-F2B4-BB8DEBD9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200F6-CA2A-DB4D-7564-F63A14A7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84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8E218-1903-0335-FD93-6D02122E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116D1-0E9C-58FA-855E-50659CAB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15A881-932D-D696-DE32-B619E421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67EB65-1A8A-1F3B-1F4B-DDA8DDC2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3866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76171-4FD6-09E8-9C87-164309B0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65C72-20AA-03FF-EEFC-E7831350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D449B-847C-2E58-9A64-E4FCC451B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07095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4786-D0FA-1618-F4D9-FE3F05DC7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3625-9D65-E771-7022-3F4DB4FE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9573A7-7991-CD83-1524-F7202F0FD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BE79E-C797-4F73-EA12-A6D90BF7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01076-BCB6-A830-8357-012DA988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56A58-6A80-48D0-9EB9-57AC79EC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42868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B352-ED65-0911-94DB-2A21B8DB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0073A-B20D-8FC9-A473-9BB303117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2E5DE-EF03-D509-44BF-1501027BE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DEFDF2-32F8-9F43-D9DF-742EFB3C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E1BF-3D3E-48BE-B630-045396B63FD2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7C5D-0FC5-FF2E-ED23-0078BA648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3BB51-F914-698D-A191-CC9DBAC9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0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45EBF-A5FC-0201-E155-87426DEBA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67639-2E66-4E23-6D3C-F1C9899E6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B37C-1556-80A0-4627-A3B9A7BF2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0E1BF-3D3E-48BE-B630-045396B63FD2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0AC37-EF58-7D2C-F37D-73022CB58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B79E5-A023-E723-21D9-5E22F9093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75AF37-60C9-4A3A-8381-690BF15DDA15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754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09BE-5435-FFBC-8090-7BB31BBC00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QuickSort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5DBB0-AF22-EE80-2EAA-F74C2D46DF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336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CA568-9DBB-673C-BB75-1277B3441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0CFE76-42A4-6393-2857-282A9D0D83C2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F4D8E6-DA9F-5953-D8CE-58A8A35E2B37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B680DD-1AA2-0832-32D7-0A997E8BF077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DB4783-21F1-692D-60BC-324E7FF40BB2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925D31-E618-2F29-84F9-26727311C71B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0073E8-4474-0781-F4E0-5AEEC366F9B5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9024B7-6BCB-D017-8F2D-D739C8CB7B8D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0D11A0-66FC-7214-38E1-D1980BD1D068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B1DD3-F3AE-EEC3-FA2A-EFE3811C0478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CBE25A1E-DEED-A27A-9783-55E99BAD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2069E6-B377-0E7D-EA2E-CED26E0E827E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BD611-DCC4-D2FE-138D-A4CAD1D344FD}"/>
              </a:ext>
            </a:extLst>
          </p:cNvPr>
          <p:cNvSpPr txBox="1"/>
          <p:nvPr/>
        </p:nvSpPr>
        <p:spPr>
          <a:xfrm>
            <a:off x="2046270" y="2581452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B15B5-C5ED-F984-CD7D-34C6B205D312}"/>
              </a:ext>
            </a:extLst>
          </p:cNvPr>
          <p:cNvSpPr/>
          <p:nvPr/>
        </p:nvSpPr>
        <p:spPr>
          <a:xfrm>
            <a:off x="353064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8EB24C-8AB3-BE87-2D3B-049FFECFB953}"/>
              </a:ext>
            </a:extLst>
          </p:cNvPr>
          <p:cNvSpPr/>
          <p:nvPr/>
        </p:nvSpPr>
        <p:spPr>
          <a:xfrm>
            <a:off x="417072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2E153-507B-15AC-2B91-7C7BBC13E8B6}"/>
              </a:ext>
            </a:extLst>
          </p:cNvPr>
          <p:cNvSpPr/>
          <p:nvPr/>
        </p:nvSpPr>
        <p:spPr>
          <a:xfrm>
            <a:off x="481080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13E3A7-F828-EA37-0D63-9D824BAF22B8}"/>
              </a:ext>
            </a:extLst>
          </p:cNvPr>
          <p:cNvSpPr/>
          <p:nvPr/>
        </p:nvSpPr>
        <p:spPr>
          <a:xfrm>
            <a:off x="545088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0E12F-9D16-F396-6017-7B889EA31DCE}"/>
              </a:ext>
            </a:extLst>
          </p:cNvPr>
          <p:cNvSpPr/>
          <p:nvPr/>
        </p:nvSpPr>
        <p:spPr>
          <a:xfrm>
            <a:off x="609096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2E654B-41B7-485E-B680-37D2EC9CF202}"/>
              </a:ext>
            </a:extLst>
          </p:cNvPr>
          <p:cNvSpPr/>
          <p:nvPr/>
        </p:nvSpPr>
        <p:spPr>
          <a:xfrm>
            <a:off x="801120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36756D-217F-5EC1-40E4-3C52792B790D}"/>
              </a:ext>
            </a:extLst>
          </p:cNvPr>
          <p:cNvSpPr/>
          <p:nvPr/>
        </p:nvSpPr>
        <p:spPr>
          <a:xfrm>
            <a:off x="737112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56A2E5-7921-23EA-56B8-B889869A9E74}"/>
              </a:ext>
            </a:extLst>
          </p:cNvPr>
          <p:cNvSpPr/>
          <p:nvPr/>
        </p:nvSpPr>
        <p:spPr>
          <a:xfrm>
            <a:off x="6731046" y="247172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D27825-30C1-D984-BB67-213F7CF9AF7F}"/>
              </a:ext>
            </a:extLst>
          </p:cNvPr>
          <p:cNvSpPr txBox="1"/>
          <p:nvPr/>
        </p:nvSpPr>
        <p:spPr>
          <a:xfrm>
            <a:off x="3658662" y="329925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FB912A-9DC1-1991-18F6-C74E353C348B}"/>
              </a:ext>
            </a:extLst>
          </p:cNvPr>
          <p:cNvSpPr txBox="1"/>
          <p:nvPr/>
        </p:nvSpPr>
        <p:spPr>
          <a:xfrm>
            <a:off x="6731046" y="324018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76151B-8B14-3C23-7BE4-1B5FC7CA364D}"/>
              </a:ext>
            </a:extLst>
          </p:cNvPr>
          <p:cNvSpPr/>
          <p:nvPr/>
        </p:nvSpPr>
        <p:spPr>
          <a:xfrm>
            <a:off x="340342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A28B97-361E-F84C-4AC5-D594FE6260F6}"/>
              </a:ext>
            </a:extLst>
          </p:cNvPr>
          <p:cNvSpPr/>
          <p:nvPr/>
        </p:nvSpPr>
        <p:spPr>
          <a:xfrm>
            <a:off x="404350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1EC205-9F08-5C23-920D-6902E8B52A9A}"/>
              </a:ext>
            </a:extLst>
          </p:cNvPr>
          <p:cNvSpPr/>
          <p:nvPr/>
        </p:nvSpPr>
        <p:spPr>
          <a:xfrm>
            <a:off x="468358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80468D3-DBB4-0A86-EA1B-DA0BEBA96713}"/>
              </a:ext>
            </a:extLst>
          </p:cNvPr>
          <p:cNvSpPr/>
          <p:nvPr/>
        </p:nvSpPr>
        <p:spPr>
          <a:xfrm>
            <a:off x="532366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751DE1F-17B7-4EEA-2B46-FA5A0CD07452}"/>
              </a:ext>
            </a:extLst>
          </p:cNvPr>
          <p:cNvSpPr/>
          <p:nvPr/>
        </p:nvSpPr>
        <p:spPr>
          <a:xfrm>
            <a:off x="596374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79F23CE-F7C7-5C15-C613-FCD37C6E7ABB}"/>
              </a:ext>
            </a:extLst>
          </p:cNvPr>
          <p:cNvSpPr/>
          <p:nvPr/>
        </p:nvSpPr>
        <p:spPr>
          <a:xfrm>
            <a:off x="8297453" y="3633378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AD57573-EEFD-CCB0-04F6-5CC22CA2038A}"/>
              </a:ext>
            </a:extLst>
          </p:cNvPr>
          <p:cNvSpPr/>
          <p:nvPr/>
        </p:nvSpPr>
        <p:spPr>
          <a:xfrm>
            <a:off x="7657373" y="3633378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A953CC-9767-F870-2669-A5E7D89D6894}"/>
              </a:ext>
            </a:extLst>
          </p:cNvPr>
          <p:cNvSpPr/>
          <p:nvPr/>
        </p:nvSpPr>
        <p:spPr>
          <a:xfrm>
            <a:off x="6731046" y="363758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I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58ED31-49BC-4C92-1FC2-EEF3E19B2CC0}"/>
              </a:ext>
            </a:extLst>
          </p:cNvPr>
          <p:cNvSpPr txBox="1"/>
          <p:nvPr/>
        </p:nvSpPr>
        <p:spPr>
          <a:xfrm>
            <a:off x="1692702" y="434624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E4FDAA7-1A40-DFC4-F735-3C2756872096}"/>
              </a:ext>
            </a:extLst>
          </p:cNvPr>
          <p:cNvSpPr/>
          <p:nvPr/>
        </p:nvSpPr>
        <p:spPr>
          <a:xfrm>
            <a:off x="156468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0C20C9D-144B-0E1A-0C19-DAD259047E78}"/>
              </a:ext>
            </a:extLst>
          </p:cNvPr>
          <p:cNvSpPr/>
          <p:nvPr/>
        </p:nvSpPr>
        <p:spPr>
          <a:xfrm>
            <a:off x="220476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4BE14AF-C5B2-65C2-63B9-1D98273F7656}"/>
              </a:ext>
            </a:extLst>
          </p:cNvPr>
          <p:cNvSpPr/>
          <p:nvPr/>
        </p:nvSpPr>
        <p:spPr>
          <a:xfrm>
            <a:off x="284484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880EEB-305A-89D5-E26D-072A376435CF}"/>
              </a:ext>
            </a:extLst>
          </p:cNvPr>
          <p:cNvSpPr/>
          <p:nvPr/>
        </p:nvSpPr>
        <p:spPr>
          <a:xfrm>
            <a:off x="348492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AC5009-8248-7DBB-04CC-EF222C14CDD6}"/>
              </a:ext>
            </a:extLst>
          </p:cNvPr>
          <p:cNvSpPr/>
          <p:nvPr/>
        </p:nvSpPr>
        <p:spPr>
          <a:xfrm>
            <a:off x="4125006" y="4680366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482135D-37C3-7E44-E2E2-F6FFACA62022}"/>
              </a:ext>
            </a:extLst>
          </p:cNvPr>
          <p:cNvSpPr txBox="1"/>
          <p:nvPr/>
        </p:nvSpPr>
        <p:spPr>
          <a:xfrm>
            <a:off x="4795566" y="4680366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1</a:t>
            </a:r>
            <a:endParaRPr lang="en-I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6B870E8-5107-EF37-E475-395361A58683}"/>
              </a:ext>
            </a:extLst>
          </p:cNvPr>
          <p:cNvSpPr txBox="1"/>
          <p:nvPr/>
        </p:nvSpPr>
        <p:spPr>
          <a:xfrm>
            <a:off x="8608614" y="4259289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681A4D-9D3A-2CA3-AF08-40F976CFA039}"/>
              </a:ext>
            </a:extLst>
          </p:cNvPr>
          <p:cNvSpPr/>
          <p:nvPr/>
        </p:nvSpPr>
        <p:spPr>
          <a:xfrm>
            <a:off x="9937542" y="466056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CB6876F-0658-62CF-FD62-708138DA0240}"/>
              </a:ext>
            </a:extLst>
          </p:cNvPr>
          <p:cNvSpPr/>
          <p:nvPr/>
        </p:nvSpPr>
        <p:spPr>
          <a:xfrm>
            <a:off x="9297462" y="4660560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81854EF-9105-1ECA-DFD5-A08A23902430}"/>
              </a:ext>
            </a:extLst>
          </p:cNvPr>
          <p:cNvSpPr txBox="1"/>
          <p:nvPr/>
        </p:nvSpPr>
        <p:spPr>
          <a:xfrm>
            <a:off x="10717830" y="4738016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7</a:t>
            </a:r>
            <a:endParaRPr lang="en-I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FF3D2CC-1E27-B7A5-B563-D8674BEC7462}"/>
              </a:ext>
            </a:extLst>
          </p:cNvPr>
          <p:cNvSpPr txBox="1"/>
          <p:nvPr/>
        </p:nvSpPr>
        <p:spPr>
          <a:xfrm>
            <a:off x="178608" y="56279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CDC086E-A698-4118-682D-D64DAC640CBD}"/>
              </a:ext>
            </a:extLst>
          </p:cNvPr>
          <p:cNvSpPr/>
          <p:nvPr/>
        </p:nvSpPr>
        <p:spPr>
          <a:xfrm>
            <a:off x="1579926" y="5573076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DC1EB20-8FF8-148D-C185-8D24FEDE7B88}"/>
              </a:ext>
            </a:extLst>
          </p:cNvPr>
          <p:cNvSpPr/>
          <p:nvPr/>
        </p:nvSpPr>
        <p:spPr>
          <a:xfrm>
            <a:off x="2220006" y="5573076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BDA2169-3544-0661-7F8F-0D7FFD25DCF7}"/>
              </a:ext>
            </a:extLst>
          </p:cNvPr>
          <p:cNvSpPr/>
          <p:nvPr/>
        </p:nvSpPr>
        <p:spPr>
          <a:xfrm>
            <a:off x="2860086" y="5573076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0957D63-BBEF-0DFC-E837-48BADDBC646B}"/>
              </a:ext>
            </a:extLst>
          </p:cNvPr>
          <p:cNvSpPr/>
          <p:nvPr/>
        </p:nvSpPr>
        <p:spPr>
          <a:xfrm>
            <a:off x="3500166" y="5573076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1815C5B-9D78-C0E1-039A-FB59AE1E7AD9}"/>
              </a:ext>
            </a:extLst>
          </p:cNvPr>
          <p:cNvSpPr/>
          <p:nvPr/>
        </p:nvSpPr>
        <p:spPr>
          <a:xfrm>
            <a:off x="4140246" y="5573076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22DCA68-385D-1AC3-272F-FC74A58038F8}"/>
              </a:ext>
            </a:extLst>
          </p:cNvPr>
          <p:cNvCxnSpPr>
            <a:cxnSpLocks/>
          </p:cNvCxnSpPr>
          <p:nvPr/>
        </p:nvCxnSpPr>
        <p:spPr>
          <a:xfrm flipH="1">
            <a:off x="3946698" y="4136298"/>
            <a:ext cx="587930" cy="436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0054CA7-404E-1F62-52A9-3E725247CC22}"/>
              </a:ext>
            </a:extLst>
          </p:cNvPr>
          <p:cNvCxnSpPr>
            <a:cxnSpLocks/>
          </p:cNvCxnSpPr>
          <p:nvPr/>
        </p:nvCxnSpPr>
        <p:spPr>
          <a:xfrm>
            <a:off x="7968534" y="4136298"/>
            <a:ext cx="1194816" cy="464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8210AD7-6B66-AC42-C398-43A22CCC1067}"/>
              </a:ext>
            </a:extLst>
          </p:cNvPr>
          <p:cNvSpPr/>
          <p:nvPr/>
        </p:nvSpPr>
        <p:spPr>
          <a:xfrm>
            <a:off x="6731046" y="555678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68A3B01-DDE8-DE40-064A-A72FD8E0A35F}"/>
              </a:ext>
            </a:extLst>
          </p:cNvPr>
          <p:cNvSpPr/>
          <p:nvPr/>
        </p:nvSpPr>
        <p:spPr>
          <a:xfrm>
            <a:off x="6731046" y="4721148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3487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BF7F6-CE82-229B-88B8-52D72CBB7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F72723-2CFD-214C-57C1-00E7CF2869E7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A2D21E-8243-AEE1-9857-D3AD632A5D9D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2C5F8E-E7B6-6BBB-6D49-3A2E23510438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8EE5F-7A2A-1AE4-C834-59F8CAF415D5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104E6E-FCA3-2ED8-8F46-9E0AE5F57E24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AF11EE-D5B9-086D-E939-BEDF0CF20B8F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164BF1-AF5C-E28E-E28D-3538EE8F28D8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0A75E43-7FFD-9A59-6DC7-935A1EA7E070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69B183-7E4B-210A-6020-6C4E834A1D00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6C4A4B55-99A0-1878-00D9-877D2003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74C583-C188-01DB-3560-F13770699EA0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F9DFC-2492-8C62-7AAD-C572EA5AB606}"/>
              </a:ext>
            </a:extLst>
          </p:cNvPr>
          <p:cNvSpPr txBox="1"/>
          <p:nvPr/>
        </p:nvSpPr>
        <p:spPr>
          <a:xfrm>
            <a:off x="2046270" y="2581452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DA919F-DC92-4D36-C627-EF6F9F5C8B95}"/>
              </a:ext>
            </a:extLst>
          </p:cNvPr>
          <p:cNvSpPr/>
          <p:nvPr/>
        </p:nvSpPr>
        <p:spPr>
          <a:xfrm>
            <a:off x="353064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135AE4-CEC8-7A52-B6D6-6495353DEBA4}"/>
              </a:ext>
            </a:extLst>
          </p:cNvPr>
          <p:cNvSpPr/>
          <p:nvPr/>
        </p:nvSpPr>
        <p:spPr>
          <a:xfrm>
            <a:off x="417072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A89E39-7380-77D7-410C-F37E50F9A5A6}"/>
              </a:ext>
            </a:extLst>
          </p:cNvPr>
          <p:cNvSpPr/>
          <p:nvPr/>
        </p:nvSpPr>
        <p:spPr>
          <a:xfrm>
            <a:off x="481080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3EA79F-D8E5-397E-721F-2779CD1C0DB4}"/>
              </a:ext>
            </a:extLst>
          </p:cNvPr>
          <p:cNvSpPr/>
          <p:nvPr/>
        </p:nvSpPr>
        <p:spPr>
          <a:xfrm>
            <a:off x="545088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C1C70B-7E8F-D078-B27C-07F7CBD5EEAD}"/>
              </a:ext>
            </a:extLst>
          </p:cNvPr>
          <p:cNvSpPr/>
          <p:nvPr/>
        </p:nvSpPr>
        <p:spPr>
          <a:xfrm>
            <a:off x="609096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E9D3E9-0A27-32BD-93CB-279E260B0911}"/>
              </a:ext>
            </a:extLst>
          </p:cNvPr>
          <p:cNvSpPr/>
          <p:nvPr/>
        </p:nvSpPr>
        <p:spPr>
          <a:xfrm>
            <a:off x="801120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EE846E3-AEB8-DF41-FBA6-949DCE6DCD00}"/>
              </a:ext>
            </a:extLst>
          </p:cNvPr>
          <p:cNvSpPr/>
          <p:nvPr/>
        </p:nvSpPr>
        <p:spPr>
          <a:xfrm>
            <a:off x="737112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588B01-77A5-D8CB-A6FD-E67A28BC547D}"/>
              </a:ext>
            </a:extLst>
          </p:cNvPr>
          <p:cNvSpPr/>
          <p:nvPr/>
        </p:nvSpPr>
        <p:spPr>
          <a:xfrm>
            <a:off x="6731046" y="247172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53BB91-B3B2-0CBE-616B-8639CF993C5A}"/>
              </a:ext>
            </a:extLst>
          </p:cNvPr>
          <p:cNvSpPr txBox="1"/>
          <p:nvPr/>
        </p:nvSpPr>
        <p:spPr>
          <a:xfrm>
            <a:off x="3658662" y="329925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C69072-919F-EF9E-0992-70C3208F2252}"/>
              </a:ext>
            </a:extLst>
          </p:cNvPr>
          <p:cNvSpPr txBox="1"/>
          <p:nvPr/>
        </p:nvSpPr>
        <p:spPr>
          <a:xfrm>
            <a:off x="6731046" y="324018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35D442-6C47-6C0D-0263-1EFAE99A3222}"/>
              </a:ext>
            </a:extLst>
          </p:cNvPr>
          <p:cNvSpPr/>
          <p:nvPr/>
        </p:nvSpPr>
        <p:spPr>
          <a:xfrm>
            <a:off x="340342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28FD91-CE95-65F8-3245-CDF1496752CC}"/>
              </a:ext>
            </a:extLst>
          </p:cNvPr>
          <p:cNvSpPr/>
          <p:nvPr/>
        </p:nvSpPr>
        <p:spPr>
          <a:xfrm>
            <a:off x="404350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EE27CB-D773-1C0D-A333-10024FD2A30D}"/>
              </a:ext>
            </a:extLst>
          </p:cNvPr>
          <p:cNvSpPr/>
          <p:nvPr/>
        </p:nvSpPr>
        <p:spPr>
          <a:xfrm>
            <a:off x="468358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BA0473-668D-B175-756D-314E36A17881}"/>
              </a:ext>
            </a:extLst>
          </p:cNvPr>
          <p:cNvSpPr/>
          <p:nvPr/>
        </p:nvSpPr>
        <p:spPr>
          <a:xfrm>
            <a:off x="532366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C393BD-7035-6D77-D726-559126C18141}"/>
              </a:ext>
            </a:extLst>
          </p:cNvPr>
          <p:cNvSpPr/>
          <p:nvPr/>
        </p:nvSpPr>
        <p:spPr>
          <a:xfrm>
            <a:off x="596374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8C8840B-622D-872E-469E-EC6E8292EB76}"/>
              </a:ext>
            </a:extLst>
          </p:cNvPr>
          <p:cNvSpPr/>
          <p:nvPr/>
        </p:nvSpPr>
        <p:spPr>
          <a:xfrm>
            <a:off x="8297453" y="3633378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F9B74B0-A596-7D60-CF57-858D5441CAFF}"/>
              </a:ext>
            </a:extLst>
          </p:cNvPr>
          <p:cNvSpPr/>
          <p:nvPr/>
        </p:nvSpPr>
        <p:spPr>
          <a:xfrm>
            <a:off x="7657373" y="3633378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017F90E-79B1-F7BA-54AB-0AB41FB74858}"/>
              </a:ext>
            </a:extLst>
          </p:cNvPr>
          <p:cNvSpPr/>
          <p:nvPr/>
        </p:nvSpPr>
        <p:spPr>
          <a:xfrm>
            <a:off x="6731046" y="363758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42C305C-4343-B02B-7A48-653F32326C34}"/>
              </a:ext>
            </a:extLst>
          </p:cNvPr>
          <p:cNvSpPr txBox="1"/>
          <p:nvPr/>
        </p:nvSpPr>
        <p:spPr>
          <a:xfrm>
            <a:off x="1692702" y="434624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F68B963-EAB7-9918-B4CC-3D8857CD717E}"/>
              </a:ext>
            </a:extLst>
          </p:cNvPr>
          <p:cNvSpPr/>
          <p:nvPr/>
        </p:nvSpPr>
        <p:spPr>
          <a:xfrm>
            <a:off x="156468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E382728-1FC6-48DD-D944-ADEC88F92122}"/>
              </a:ext>
            </a:extLst>
          </p:cNvPr>
          <p:cNvSpPr/>
          <p:nvPr/>
        </p:nvSpPr>
        <p:spPr>
          <a:xfrm>
            <a:off x="220476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51F8E6A-D45A-CCC6-1832-E99995D68044}"/>
              </a:ext>
            </a:extLst>
          </p:cNvPr>
          <p:cNvSpPr/>
          <p:nvPr/>
        </p:nvSpPr>
        <p:spPr>
          <a:xfrm>
            <a:off x="284484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116D06F-B3B9-06C8-6DEF-B0A6C9494622}"/>
              </a:ext>
            </a:extLst>
          </p:cNvPr>
          <p:cNvSpPr/>
          <p:nvPr/>
        </p:nvSpPr>
        <p:spPr>
          <a:xfrm>
            <a:off x="348492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45BA0F-B880-3857-375A-3D4B26766A15}"/>
              </a:ext>
            </a:extLst>
          </p:cNvPr>
          <p:cNvSpPr/>
          <p:nvPr/>
        </p:nvSpPr>
        <p:spPr>
          <a:xfrm>
            <a:off x="4125006" y="4680366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A04CEC-4E94-AA1E-A526-F9D6B1D4341A}"/>
              </a:ext>
            </a:extLst>
          </p:cNvPr>
          <p:cNvSpPr txBox="1"/>
          <p:nvPr/>
        </p:nvSpPr>
        <p:spPr>
          <a:xfrm>
            <a:off x="4795566" y="4680366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1</a:t>
            </a:r>
            <a:endParaRPr lang="en-I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FB0D95-A3C3-15AA-B017-329F3D0B7993}"/>
              </a:ext>
            </a:extLst>
          </p:cNvPr>
          <p:cNvSpPr txBox="1"/>
          <p:nvPr/>
        </p:nvSpPr>
        <p:spPr>
          <a:xfrm>
            <a:off x="8608614" y="4259289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344EA7-D45A-9B76-2539-55348318A5AE}"/>
              </a:ext>
            </a:extLst>
          </p:cNvPr>
          <p:cNvSpPr/>
          <p:nvPr/>
        </p:nvSpPr>
        <p:spPr>
          <a:xfrm>
            <a:off x="9937542" y="466056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FDD0B9-2A84-0AE5-A515-AF1517560F66}"/>
              </a:ext>
            </a:extLst>
          </p:cNvPr>
          <p:cNvSpPr/>
          <p:nvPr/>
        </p:nvSpPr>
        <p:spPr>
          <a:xfrm>
            <a:off x="9297462" y="4660560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5414573-17FB-D5B1-952C-88A2D0B5CC77}"/>
              </a:ext>
            </a:extLst>
          </p:cNvPr>
          <p:cNvSpPr txBox="1"/>
          <p:nvPr/>
        </p:nvSpPr>
        <p:spPr>
          <a:xfrm>
            <a:off x="10717830" y="4738016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7</a:t>
            </a:r>
            <a:endParaRPr lang="en-I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C5E969-90D8-A657-4BA4-9270C917E85F}"/>
              </a:ext>
            </a:extLst>
          </p:cNvPr>
          <p:cNvSpPr txBox="1"/>
          <p:nvPr/>
        </p:nvSpPr>
        <p:spPr>
          <a:xfrm>
            <a:off x="7793274" y="561960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4D6B213-0FD9-3716-9D3A-9A66630B41FC}"/>
              </a:ext>
            </a:extLst>
          </p:cNvPr>
          <p:cNvSpPr/>
          <p:nvPr/>
        </p:nvSpPr>
        <p:spPr>
          <a:xfrm>
            <a:off x="9977166" y="5573076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FBF1F63-21B0-1029-3D7C-A9636B0C31A1}"/>
              </a:ext>
            </a:extLst>
          </p:cNvPr>
          <p:cNvSpPr/>
          <p:nvPr/>
        </p:nvSpPr>
        <p:spPr>
          <a:xfrm>
            <a:off x="9337086" y="5573076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15DE3D3-DF68-091A-F247-3D191F5A2C14}"/>
              </a:ext>
            </a:extLst>
          </p:cNvPr>
          <p:cNvSpPr txBox="1"/>
          <p:nvPr/>
        </p:nvSpPr>
        <p:spPr>
          <a:xfrm>
            <a:off x="178608" y="56279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1F2E62-3494-8DC0-EF4E-9D0E6A67836A}"/>
              </a:ext>
            </a:extLst>
          </p:cNvPr>
          <p:cNvSpPr/>
          <p:nvPr/>
        </p:nvSpPr>
        <p:spPr>
          <a:xfrm>
            <a:off x="1579926" y="5573076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5CD2D2-9D46-AE02-3F71-005D6C44C9F5}"/>
              </a:ext>
            </a:extLst>
          </p:cNvPr>
          <p:cNvSpPr/>
          <p:nvPr/>
        </p:nvSpPr>
        <p:spPr>
          <a:xfrm>
            <a:off x="2220006" y="5573076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6707D2-B61D-D39A-B161-8EC3A1ACFACB}"/>
              </a:ext>
            </a:extLst>
          </p:cNvPr>
          <p:cNvSpPr/>
          <p:nvPr/>
        </p:nvSpPr>
        <p:spPr>
          <a:xfrm>
            <a:off x="2860086" y="5573076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3273904-AD86-E6BB-9D9D-78A53D91FAAA}"/>
              </a:ext>
            </a:extLst>
          </p:cNvPr>
          <p:cNvSpPr/>
          <p:nvPr/>
        </p:nvSpPr>
        <p:spPr>
          <a:xfrm>
            <a:off x="3500166" y="5573076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1A09DE8-E733-D07F-9527-12F15BFD51B0}"/>
              </a:ext>
            </a:extLst>
          </p:cNvPr>
          <p:cNvSpPr/>
          <p:nvPr/>
        </p:nvSpPr>
        <p:spPr>
          <a:xfrm>
            <a:off x="4140246" y="5573076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94AF3E7-D7F7-DB2E-B349-1609A2D5167D}"/>
              </a:ext>
            </a:extLst>
          </p:cNvPr>
          <p:cNvCxnSpPr>
            <a:cxnSpLocks/>
          </p:cNvCxnSpPr>
          <p:nvPr/>
        </p:nvCxnSpPr>
        <p:spPr>
          <a:xfrm flipH="1">
            <a:off x="3946698" y="4136298"/>
            <a:ext cx="587930" cy="436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DE58B5-B93A-B9C0-2518-720F309C7B93}"/>
              </a:ext>
            </a:extLst>
          </p:cNvPr>
          <p:cNvCxnSpPr>
            <a:cxnSpLocks/>
          </p:cNvCxnSpPr>
          <p:nvPr/>
        </p:nvCxnSpPr>
        <p:spPr>
          <a:xfrm>
            <a:off x="7968534" y="4136298"/>
            <a:ext cx="1194816" cy="464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245333F0-4903-1EC3-7ADF-2ECF968B7F5F}"/>
              </a:ext>
            </a:extLst>
          </p:cNvPr>
          <p:cNvSpPr/>
          <p:nvPr/>
        </p:nvSpPr>
        <p:spPr>
          <a:xfrm>
            <a:off x="6755630" y="5564736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CDCEDD-2E48-7029-877F-364CF58672CB}"/>
              </a:ext>
            </a:extLst>
          </p:cNvPr>
          <p:cNvSpPr/>
          <p:nvPr/>
        </p:nvSpPr>
        <p:spPr>
          <a:xfrm>
            <a:off x="6731046" y="4721148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23081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D74A6-1AE0-3A1D-C14B-D28A9C808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CA4E0401-5555-DD04-7FE2-5814627D7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F6F9975-6C01-58D2-AA54-CC61686D8A4D}"/>
              </a:ext>
            </a:extLst>
          </p:cNvPr>
          <p:cNvSpPr/>
          <p:nvPr/>
        </p:nvSpPr>
        <p:spPr>
          <a:xfrm>
            <a:off x="10559597" y="1291701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D20C6A-49CC-FC42-B1DD-5BE338BC31D1}"/>
              </a:ext>
            </a:extLst>
          </p:cNvPr>
          <p:cNvSpPr/>
          <p:nvPr/>
        </p:nvSpPr>
        <p:spPr>
          <a:xfrm>
            <a:off x="970483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747301-3066-7126-089D-D5D7E7E8A36A}"/>
              </a:ext>
            </a:extLst>
          </p:cNvPr>
          <p:cNvSpPr/>
          <p:nvPr/>
        </p:nvSpPr>
        <p:spPr>
          <a:xfrm>
            <a:off x="139522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5B4A23D-26CF-ADE7-1715-5C614090E76E}"/>
              </a:ext>
            </a:extLst>
          </p:cNvPr>
          <p:cNvSpPr/>
          <p:nvPr/>
        </p:nvSpPr>
        <p:spPr>
          <a:xfrm>
            <a:off x="217842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9B30F3B-6FFB-D2DD-51AC-A164696AAFED}"/>
              </a:ext>
            </a:extLst>
          </p:cNvPr>
          <p:cNvSpPr/>
          <p:nvPr/>
        </p:nvSpPr>
        <p:spPr>
          <a:xfrm>
            <a:off x="281850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5CD1560-49D4-0F10-FFE8-D6A69F21DD59}"/>
              </a:ext>
            </a:extLst>
          </p:cNvPr>
          <p:cNvSpPr/>
          <p:nvPr/>
        </p:nvSpPr>
        <p:spPr>
          <a:xfrm>
            <a:off x="345858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26E88B2-C61E-ED1D-1CC0-971617736CA1}"/>
              </a:ext>
            </a:extLst>
          </p:cNvPr>
          <p:cNvSpPr/>
          <p:nvPr/>
        </p:nvSpPr>
        <p:spPr>
          <a:xfrm>
            <a:off x="409866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9E8FCDB-EEDB-2BBC-69F1-9D6CE46252C1}"/>
              </a:ext>
            </a:extLst>
          </p:cNvPr>
          <p:cNvSpPr/>
          <p:nvPr/>
        </p:nvSpPr>
        <p:spPr>
          <a:xfrm>
            <a:off x="7155180" y="128336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B7D79E-C2E4-6365-4BB6-FF5F3C70FB20}"/>
              </a:ext>
            </a:extLst>
          </p:cNvPr>
          <p:cNvSpPr txBox="1"/>
          <p:nvPr/>
        </p:nvSpPr>
        <p:spPr>
          <a:xfrm>
            <a:off x="10213649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Quicksort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18089E-7152-E42F-AF4C-698F9902D32B}"/>
              </a:ext>
            </a:extLst>
          </p:cNvPr>
          <p:cNvSpPr txBox="1"/>
          <p:nvPr/>
        </p:nvSpPr>
        <p:spPr>
          <a:xfrm>
            <a:off x="2756020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574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288CB-9354-49DD-8E6F-DADF1163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186E0D83-6251-4B3A-46A7-CF75C069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4CD5CC-9833-0C64-6AFB-C40268654FF1}"/>
              </a:ext>
            </a:extLst>
          </p:cNvPr>
          <p:cNvSpPr/>
          <p:nvPr/>
        </p:nvSpPr>
        <p:spPr>
          <a:xfrm>
            <a:off x="10559597" y="1291701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C2313E0-F575-B451-89F4-7D923FBCFA04}"/>
              </a:ext>
            </a:extLst>
          </p:cNvPr>
          <p:cNvSpPr/>
          <p:nvPr/>
        </p:nvSpPr>
        <p:spPr>
          <a:xfrm>
            <a:off x="970483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9CAB26C-DE2E-A87C-7327-88A6AD1D5467}"/>
              </a:ext>
            </a:extLst>
          </p:cNvPr>
          <p:cNvSpPr/>
          <p:nvPr/>
        </p:nvSpPr>
        <p:spPr>
          <a:xfrm>
            <a:off x="139522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07B8611-7A8B-D655-31F7-4D572192E426}"/>
              </a:ext>
            </a:extLst>
          </p:cNvPr>
          <p:cNvSpPr/>
          <p:nvPr/>
        </p:nvSpPr>
        <p:spPr>
          <a:xfrm>
            <a:off x="217842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9DE269-245B-8168-7463-57F390A420B9}"/>
              </a:ext>
            </a:extLst>
          </p:cNvPr>
          <p:cNvSpPr/>
          <p:nvPr/>
        </p:nvSpPr>
        <p:spPr>
          <a:xfrm>
            <a:off x="281850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15C0D2-7E0A-3E71-F6D6-6071BA7829DD}"/>
              </a:ext>
            </a:extLst>
          </p:cNvPr>
          <p:cNvSpPr/>
          <p:nvPr/>
        </p:nvSpPr>
        <p:spPr>
          <a:xfrm>
            <a:off x="345858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4BF250-6E49-8E76-B570-03CB136CD952}"/>
              </a:ext>
            </a:extLst>
          </p:cNvPr>
          <p:cNvSpPr/>
          <p:nvPr/>
        </p:nvSpPr>
        <p:spPr>
          <a:xfrm>
            <a:off x="409866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AC0E35F-E9BB-5CF6-CCE6-A23140D7AE79}"/>
              </a:ext>
            </a:extLst>
          </p:cNvPr>
          <p:cNvSpPr/>
          <p:nvPr/>
        </p:nvSpPr>
        <p:spPr>
          <a:xfrm>
            <a:off x="7155180" y="128336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E4A1BD-5228-9F16-FDE4-8021157F0C62}"/>
              </a:ext>
            </a:extLst>
          </p:cNvPr>
          <p:cNvSpPr txBox="1"/>
          <p:nvPr/>
        </p:nvSpPr>
        <p:spPr>
          <a:xfrm>
            <a:off x="10213649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Quicksort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F112CD-D2F1-4389-9B34-64EE055329E3}"/>
              </a:ext>
            </a:extLst>
          </p:cNvPr>
          <p:cNvCxnSpPr>
            <a:cxnSpLocks/>
          </p:cNvCxnSpPr>
          <p:nvPr/>
        </p:nvCxnSpPr>
        <p:spPr>
          <a:xfrm>
            <a:off x="3315462" y="1894401"/>
            <a:ext cx="330200" cy="549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490A336-1829-5F6A-EE7D-B1F0194E6550}"/>
              </a:ext>
            </a:extLst>
          </p:cNvPr>
          <p:cNvSpPr txBox="1"/>
          <p:nvPr/>
        </p:nvSpPr>
        <p:spPr>
          <a:xfrm>
            <a:off x="2756020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2761DD0-C551-FACD-488B-324D9B0CB4AF}"/>
              </a:ext>
            </a:extLst>
          </p:cNvPr>
          <p:cNvSpPr/>
          <p:nvPr/>
        </p:nvSpPr>
        <p:spPr>
          <a:xfrm>
            <a:off x="236550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0DF9ADF-68E4-289E-67AE-FC0CF087B802}"/>
              </a:ext>
            </a:extLst>
          </p:cNvPr>
          <p:cNvSpPr/>
          <p:nvPr/>
        </p:nvSpPr>
        <p:spPr>
          <a:xfrm>
            <a:off x="300558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F2431A9-9BBB-DD0E-7CC4-657909FEE8C5}"/>
              </a:ext>
            </a:extLst>
          </p:cNvPr>
          <p:cNvSpPr/>
          <p:nvPr/>
        </p:nvSpPr>
        <p:spPr>
          <a:xfrm>
            <a:off x="364566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8A6065C-2148-12FF-A8F4-6946FB7ED4C6}"/>
              </a:ext>
            </a:extLst>
          </p:cNvPr>
          <p:cNvSpPr/>
          <p:nvPr/>
        </p:nvSpPr>
        <p:spPr>
          <a:xfrm>
            <a:off x="428574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EB5F9E4-4C9D-31DC-1F02-7DB3A67E9E8E}"/>
              </a:ext>
            </a:extLst>
          </p:cNvPr>
          <p:cNvSpPr/>
          <p:nvPr/>
        </p:nvSpPr>
        <p:spPr>
          <a:xfrm>
            <a:off x="1355598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AF44E79-3C6D-08F6-8692-DF86EF0CEB05}"/>
              </a:ext>
            </a:extLst>
          </p:cNvPr>
          <p:cNvSpPr/>
          <p:nvPr/>
        </p:nvSpPr>
        <p:spPr>
          <a:xfrm>
            <a:off x="7146036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50B1DDE-FD97-6731-4D11-76F32B9AFC9B}"/>
              </a:ext>
            </a:extLst>
          </p:cNvPr>
          <p:cNvSpPr txBox="1"/>
          <p:nvPr/>
        </p:nvSpPr>
        <p:spPr>
          <a:xfrm>
            <a:off x="2172716" y="2149629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830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7842D-0EDE-F2C9-92F0-62044F30F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0CADC19E-29AD-9456-AC40-D7080211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1523E32-A8E3-2F3C-9DA5-F54CCF9807A2}"/>
              </a:ext>
            </a:extLst>
          </p:cNvPr>
          <p:cNvSpPr/>
          <p:nvPr/>
        </p:nvSpPr>
        <p:spPr>
          <a:xfrm>
            <a:off x="10559597" y="1291701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F28532-859C-6475-BC00-6730B076E914}"/>
              </a:ext>
            </a:extLst>
          </p:cNvPr>
          <p:cNvSpPr/>
          <p:nvPr/>
        </p:nvSpPr>
        <p:spPr>
          <a:xfrm>
            <a:off x="970483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54397-5E6D-1DBC-A600-6E60922D3B20}"/>
              </a:ext>
            </a:extLst>
          </p:cNvPr>
          <p:cNvSpPr/>
          <p:nvPr/>
        </p:nvSpPr>
        <p:spPr>
          <a:xfrm>
            <a:off x="139522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D8D1CA-EDCF-C6D1-B6C2-B83CC748B415}"/>
              </a:ext>
            </a:extLst>
          </p:cNvPr>
          <p:cNvSpPr/>
          <p:nvPr/>
        </p:nvSpPr>
        <p:spPr>
          <a:xfrm>
            <a:off x="217842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3C763CC-0AE9-C0F9-8D70-F2A936E6009C}"/>
              </a:ext>
            </a:extLst>
          </p:cNvPr>
          <p:cNvSpPr/>
          <p:nvPr/>
        </p:nvSpPr>
        <p:spPr>
          <a:xfrm>
            <a:off x="281850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5A0A13-ECAD-075A-890C-40C2BDD6CE6A}"/>
              </a:ext>
            </a:extLst>
          </p:cNvPr>
          <p:cNvSpPr/>
          <p:nvPr/>
        </p:nvSpPr>
        <p:spPr>
          <a:xfrm>
            <a:off x="345858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CC84A7F-EDB9-0BC2-4016-7C905022C677}"/>
              </a:ext>
            </a:extLst>
          </p:cNvPr>
          <p:cNvSpPr/>
          <p:nvPr/>
        </p:nvSpPr>
        <p:spPr>
          <a:xfrm>
            <a:off x="409866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8CAD16A-EEEA-64E1-D4C0-AA02BF623E45}"/>
              </a:ext>
            </a:extLst>
          </p:cNvPr>
          <p:cNvSpPr/>
          <p:nvPr/>
        </p:nvSpPr>
        <p:spPr>
          <a:xfrm>
            <a:off x="7155180" y="128336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E73156-20E0-A804-7BC0-719B8690DBCE}"/>
              </a:ext>
            </a:extLst>
          </p:cNvPr>
          <p:cNvSpPr txBox="1"/>
          <p:nvPr/>
        </p:nvSpPr>
        <p:spPr>
          <a:xfrm>
            <a:off x="10213649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Quicksort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38715-6B19-C9C6-5BD9-44A23E115FD9}"/>
              </a:ext>
            </a:extLst>
          </p:cNvPr>
          <p:cNvCxnSpPr>
            <a:cxnSpLocks/>
          </p:cNvCxnSpPr>
          <p:nvPr/>
        </p:nvCxnSpPr>
        <p:spPr>
          <a:xfrm>
            <a:off x="3315462" y="1894401"/>
            <a:ext cx="330200" cy="549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C29A6B-9D0E-DC98-13DA-35977856A740}"/>
              </a:ext>
            </a:extLst>
          </p:cNvPr>
          <p:cNvSpPr txBox="1"/>
          <p:nvPr/>
        </p:nvSpPr>
        <p:spPr>
          <a:xfrm>
            <a:off x="2756020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C36705D-C5FB-5579-1476-70FA5F4A0E31}"/>
              </a:ext>
            </a:extLst>
          </p:cNvPr>
          <p:cNvSpPr/>
          <p:nvPr/>
        </p:nvSpPr>
        <p:spPr>
          <a:xfrm>
            <a:off x="236550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B8DF843-4E3A-6B09-6D70-B6C761308E19}"/>
              </a:ext>
            </a:extLst>
          </p:cNvPr>
          <p:cNvSpPr/>
          <p:nvPr/>
        </p:nvSpPr>
        <p:spPr>
          <a:xfrm>
            <a:off x="300558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FB09B2-E992-62BE-7A64-718949538DCF}"/>
              </a:ext>
            </a:extLst>
          </p:cNvPr>
          <p:cNvSpPr/>
          <p:nvPr/>
        </p:nvSpPr>
        <p:spPr>
          <a:xfrm>
            <a:off x="364566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B48D28E-3664-0E5C-2B52-71858A86EAD2}"/>
              </a:ext>
            </a:extLst>
          </p:cNvPr>
          <p:cNvSpPr/>
          <p:nvPr/>
        </p:nvSpPr>
        <p:spPr>
          <a:xfrm>
            <a:off x="4285742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875A0BA-2BA4-917C-3EE3-BBDF0BC99F57}"/>
              </a:ext>
            </a:extLst>
          </p:cNvPr>
          <p:cNvSpPr/>
          <p:nvPr/>
        </p:nvSpPr>
        <p:spPr>
          <a:xfrm>
            <a:off x="1355598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BADD1C7-127E-7CFB-E13C-C2274DE760B0}"/>
              </a:ext>
            </a:extLst>
          </p:cNvPr>
          <p:cNvSpPr/>
          <p:nvPr/>
        </p:nvSpPr>
        <p:spPr>
          <a:xfrm>
            <a:off x="7146036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13E707-97A8-E762-23FB-61FECD9C7EAC}"/>
              </a:ext>
            </a:extLst>
          </p:cNvPr>
          <p:cNvSpPr txBox="1"/>
          <p:nvPr/>
        </p:nvSpPr>
        <p:spPr>
          <a:xfrm>
            <a:off x="4874006" y="2570253"/>
            <a:ext cx="112674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Pivot=3</a:t>
            </a:r>
            <a:endParaRPr lang="en-I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5CE019-E11E-7106-29FE-5D58C5F063AE}"/>
              </a:ext>
            </a:extLst>
          </p:cNvPr>
          <p:cNvSpPr txBox="1"/>
          <p:nvPr/>
        </p:nvSpPr>
        <p:spPr>
          <a:xfrm>
            <a:off x="2172716" y="2149629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42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DD148-274A-8F8D-0BFF-E87795473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642417BC-55C1-6BF6-182A-43B37729F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6EFD64-2A3A-98BE-8DD7-68802DAD9388}"/>
              </a:ext>
            </a:extLst>
          </p:cNvPr>
          <p:cNvSpPr/>
          <p:nvPr/>
        </p:nvSpPr>
        <p:spPr>
          <a:xfrm>
            <a:off x="10559597" y="1291701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CB1379-2E8E-55C7-A0D7-008E40F3A72F}"/>
              </a:ext>
            </a:extLst>
          </p:cNvPr>
          <p:cNvSpPr/>
          <p:nvPr/>
        </p:nvSpPr>
        <p:spPr>
          <a:xfrm>
            <a:off x="970483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D6A974-8A4F-6215-EA44-A2DDB9F6B2BF}"/>
              </a:ext>
            </a:extLst>
          </p:cNvPr>
          <p:cNvSpPr/>
          <p:nvPr/>
        </p:nvSpPr>
        <p:spPr>
          <a:xfrm>
            <a:off x="139522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0188EA5-B943-5683-F620-98640927A4B0}"/>
              </a:ext>
            </a:extLst>
          </p:cNvPr>
          <p:cNvSpPr/>
          <p:nvPr/>
        </p:nvSpPr>
        <p:spPr>
          <a:xfrm>
            <a:off x="217842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E944A3-9AB2-A3D2-DBE0-546A1AC3D79D}"/>
              </a:ext>
            </a:extLst>
          </p:cNvPr>
          <p:cNvSpPr/>
          <p:nvPr/>
        </p:nvSpPr>
        <p:spPr>
          <a:xfrm>
            <a:off x="281850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43221F-34D0-5A48-9B15-9E373D5498D6}"/>
              </a:ext>
            </a:extLst>
          </p:cNvPr>
          <p:cNvSpPr/>
          <p:nvPr/>
        </p:nvSpPr>
        <p:spPr>
          <a:xfrm>
            <a:off x="345858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65F542A-0549-B7D8-5B60-5FDCFB18F8E6}"/>
              </a:ext>
            </a:extLst>
          </p:cNvPr>
          <p:cNvSpPr/>
          <p:nvPr/>
        </p:nvSpPr>
        <p:spPr>
          <a:xfrm>
            <a:off x="409866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0051E67-021D-E7FE-B3F1-958D8D23D52E}"/>
              </a:ext>
            </a:extLst>
          </p:cNvPr>
          <p:cNvSpPr/>
          <p:nvPr/>
        </p:nvSpPr>
        <p:spPr>
          <a:xfrm>
            <a:off x="7155180" y="128336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577806-6726-9665-44D2-4C252B0ECF23}"/>
              </a:ext>
            </a:extLst>
          </p:cNvPr>
          <p:cNvSpPr txBox="1"/>
          <p:nvPr/>
        </p:nvSpPr>
        <p:spPr>
          <a:xfrm>
            <a:off x="10213649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Quicksort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A9096B2-06FF-C2B7-7C0B-2BFA3F7DBB85}"/>
              </a:ext>
            </a:extLst>
          </p:cNvPr>
          <p:cNvCxnSpPr>
            <a:cxnSpLocks/>
          </p:cNvCxnSpPr>
          <p:nvPr/>
        </p:nvCxnSpPr>
        <p:spPr>
          <a:xfrm>
            <a:off x="3315462" y="1894401"/>
            <a:ext cx="330200" cy="549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32683D-6254-CF18-43FF-C9DEE2FBDD2A}"/>
              </a:ext>
            </a:extLst>
          </p:cNvPr>
          <p:cNvSpPr txBox="1"/>
          <p:nvPr/>
        </p:nvSpPr>
        <p:spPr>
          <a:xfrm>
            <a:off x="2756020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ADB43E8-2D9E-D3A1-81FC-F46E97D17DBC}"/>
              </a:ext>
            </a:extLst>
          </p:cNvPr>
          <p:cNvSpPr/>
          <p:nvPr/>
        </p:nvSpPr>
        <p:spPr>
          <a:xfrm>
            <a:off x="236550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35EA81-9ED2-38C2-0060-AE8C9ADF7C55}"/>
              </a:ext>
            </a:extLst>
          </p:cNvPr>
          <p:cNvSpPr/>
          <p:nvPr/>
        </p:nvSpPr>
        <p:spPr>
          <a:xfrm>
            <a:off x="300558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05B51F-2B0A-0F60-2AAF-99CDB88A9685}"/>
              </a:ext>
            </a:extLst>
          </p:cNvPr>
          <p:cNvSpPr/>
          <p:nvPr/>
        </p:nvSpPr>
        <p:spPr>
          <a:xfrm>
            <a:off x="364566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F483D8-AEB8-0F7F-2433-E336EC9CEF16}"/>
              </a:ext>
            </a:extLst>
          </p:cNvPr>
          <p:cNvSpPr/>
          <p:nvPr/>
        </p:nvSpPr>
        <p:spPr>
          <a:xfrm>
            <a:off x="4285742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95CF420-8250-C0C3-73A2-ECC3C54E83F4}"/>
              </a:ext>
            </a:extLst>
          </p:cNvPr>
          <p:cNvSpPr/>
          <p:nvPr/>
        </p:nvSpPr>
        <p:spPr>
          <a:xfrm>
            <a:off x="1355598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EE5915C-2588-AEF7-C35E-F9247AB0E640}"/>
              </a:ext>
            </a:extLst>
          </p:cNvPr>
          <p:cNvSpPr/>
          <p:nvPr/>
        </p:nvSpPr>
        <p:spPr>
          <a:xfrm>
            <a:off x="7146036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CEBBC9-C28E-8F69-28A2-58208EBFE0F2}"/>
              </a:ext>
            </a:extLst>
          </p:cNvPr>
          <p:cNvSpPr txBox="1"/>
          <p:nvPr/>
        </p:nvSpPr>
        <p:spPr>
          <a:xfrm>
            <a:off x="4874006" y="2570253"/>
            <a:ext cx="112674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Pivot=3</a:t>
            </a:r>
            <a:endParaRPr lang="en-I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4086EB9-1FA0-3CD0-5D86-5AC992417358}"/>
              </a:ext>
            </a:extLst>
          </p:cNvPr>
          <p:cNvSpPr txBox="1"/>
          <p:nvPr/>
        </p:nvSpPr>
        <p:spPr>
          <a:xfrm>
            <a:off x="2172716" y="2149629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199EC3-F0A4-83B8-D4CB-5BEFFC2326B5}"/>
              </a:ext>
            </a:extLst>
          </p:cNvPr>
          <p:cNvSpPr/>
          <p:nvPr/>
        </p:nvSpPr>
        <p:spPr>
          <a:xfrm>
            <a:off x="2365502" y="343978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32BFDF-C756-9E0F-D565-EA88326943C4}"/>
              </a:ext>
            </a:extLst>
          </p:cNvPr>
          <p:cNvSpPr/>
          <p:nvPr/>
        </p:nvSpPr>
        <p:spPr>
          <a:xfrm>
            <a:off x="3005582" y="343978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19DBF3-4185-655E-AA9C-3C2BF9EC95D7}"/>
              </a:ext>
            </a:extLst>
          </p:cNvPr>
          <p:cNvSpPr/>
          <p:nvPr/>
        </p:nvSpPr>
        <p:spPr>
          <a:xfrm>
            <a:off x="364566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75D735-0120-9FD1-4176-EACB8A3BDFFE}"/>
              </a:ext>
            </a:extLst>
          </p:cNvPr>
          <p:cNvSpPr/>
          <p:nvPr/>
        </p:nvSpPr>
        <p:spPr>
          <a:xfrm>
            <a:off x="428574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5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00A744-6AB9-592F-F7F9-3BD698A5B5DE}"/>
              </a:ext>
            </a:extLst>
          </p:cNvPr>
          <p:cNvSpPr txBox="1"/>
          <p:nvPr/>
        </p:nvSpPr>
        <p:spPr>
          <a:xfrm>
            <a:off x="4874006" y="3494644"/>
            <a:ext cx="13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4688EC-172C-13CF-27B8-A8B8B7533338}"/>
              </a:ext>
            </a:extLst>
          </p:cNvPr>
          <p:cNvSpPr/>
          <p:nvPr/>
        </p:nvSpPr>
        <p:spPr>
          <a:xfrm>
            <a:off x="7146036" y="341755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24531B-DF88-B55E-EDBC-103A33F5358A}"/>
              </a:ext>
            </a:extLst>
          </p:cNvPr>
          <p:cNvSpPr/>
          <p:nvPr/>
        </p:nvSpPr>
        <p:spPr>
          <a:xfrm>
            <a:off x="1369314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3CAB28-FE42-1B20-8CCD-63B1E4B71C94}"/>
              </a:ext>
            </a:extLst>
          </p:cNvPr>
          <p:cNvSpPr txBox="1"/>
          <p:nvPr/>
        </p:nvSpPr>
        <p:spPr>
          <a:xfrm>
            <a:off x="2009394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Quicksort</a:t>
            </a:r>
            <a:endParaRPr lang="en-IE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8A4FF-2E30-DA55-FADB-467F2F514328}"/>
              </a:ext>
            </a:extLst>
          </p:cNvPr>
          <p:cNvSpPr txBox="1"/>
          <p:nvPr/>
        </p:nvSpPr>
        <p:spPr>
          <a:xfrm>
            <a:off x="3593846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72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3FD65-EE38-A047-B7C4-58979AD35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C4C88E5F-8B13-5EE4-9CF6-8F521644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C5208DE-D883-E691-4FB7-78880A7AB618}"/>
              </a:ext>
            </a:extLst>
          </p:cNvPr>
          <p:cNvSpPr/>
          <p:nvPr/>
        </p:nvSpPr>
        <p:spPr>
          <a:xfrm>
            <a:off x="10559597" y="1291701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18E7385-68AB-4931-F916-A6E63F23D15E}"/>
              </a:ext>
            </a:extLst>
          </p:cNvPr>
          <p:cNvSpPr/>
          <p:nvPr/>
        </p:nvSpPr>
        <p:spPr>
          <a:xfrm>
            <a:off x="970483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B3725F-1E3E-07AF-D762-E08251B0FB84}"/>
              </a:ext>
            </a:extLst>
          </p:cNvPr>
          <p:cNvSpPr/>
          <p:nvPr/>
        </p:nvSpPr>
        <p:spPr>
          <a:xfrm>
            <a:off x="139522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E81D52-E459-B672-8614-B0E36B1751A9}"/>
              </a:ext>
            </a:extLst>
          </p:cNvPr>
          <p:cNvSpPr/>
          <p:nvPr/>
        </p:nvSpPr>
        <p:spPr>
          <a:xfrm>
            <a:off x="217842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6F669C-E976-80E8-E157-33F82342BE83}"/>
              </a:ext>
            </a:extLst>
          </p:cNvPr>
          <p:cNvSpPr/>
          <p:nvPr/>
        </p:nvSpPr>
        <p:spPr>
          <a:xfrm>
            <a:off x="281850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A69A039-504B-42A5-BACC-AE08F818E948}"/>
              </a:ext>
            </a:extLst>
          </p:cNvPr>
          <p:cNvSpPr/>
          <p:nvPr/>
        </p:nvSpPr>
        <p:spPr>
          <a:xfrm>
            <a:off x="345858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47FF35B-A412-FE26-2508-97AD9092C435}"/>
              </a:ext>
            </a:extLst>
          </p:cNvPr>
          <p:cNvSpPr/>
          <p:nvPr/>
        </p:nvSpPr>
        <p:spPr>
          <a:xfrm>
            <a:off x="409866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DA5A9F-4A11-54D4-A52F-833DC1B78FB8}"/>
              </a:ext>
            </a:extLst>
          </p:cNvPr>
          <p:cNvSpPr/>
          <p:nvPr/>
        </p:nvSpPr>
        <p:spPr>
          <a:xfrm>
            <a:off x="7155180" y="128336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00D49-86EA-EC24-7F46-33AF8C80EADC}"/>
              </a:ext>
            </a:extLst>
          </p:cNvPr>
          <p:cNvSpPr txBox="1"/>
          <p:nvPr/>
        </p:nvSpPr>
        <p:spPr>
          <a:xfrm>
            <a:off x="10213649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Quicksort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47229A-3146-6B3C-177C-046975651E08}"/>
              </a:ext>
            </a:extLst>
          </p:cNvPr>
          <p:cNvCxnSpPr>
            <a:cxnSpLocks/>
          </p:cNvCxnSpPr>
          <p:nvPr/>
        </p:nvCxnSpPr>
        <p:spPr>
          <a:xfrm>
            <a:off x="3315462" y="1894401"/>
            <a:ext cx="330200" cy="549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FBFC597-D465-35B8-36DA-009F8E1872A2}"/>
              </a:ext>
            </a:extLst>
          </p:cNvPr>
          <p:cNvSpPr txBox="1"/>
          <p:nvPr/>
        </p:nvSpPr>
        <p:spPr>
          <a:xfrm>
            <a:off x="2756020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7A9709-9E94-C6F5-5855-EC921ACC1135}"/>
              </a:ext>
            </a:extLst>
          </p:cNvPr>
          <p:cNvSpPr/>
          <p:nvPr/>
        </p:nvSpPr>
        <p:spPr>
          <a:xfrm>
            <a:off x="236550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7A014B3-A1B8-94AE-7C0B-28F1FDFBB62D}"/>
              </a:ext>
            </a:extLst>
          </p:cNvPr>
          <p:cNvSpPr/>
          <p:nvPr/>
        </p:nvSpPr>
        <p:spPr>
          <a:xfrm>
            <a:off x="300558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AC3842F-577C-3150-8DEA-C45339EA1578}"/>
              </a:ext>
            </a:extLst>
          </p:cNvPr>
          <p:cNvSpPr/>
          <p:nvPr/>
        </p:nvSpPr>
        <p:spPr>
          <a:xfrm>
            <a:off x="364566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DC5866D-D73D-D9B2-DDFC-91A2DFC8BF1B}"/>
              </a:ext>
            </a:extLst>
          </p:cNvPr>
          <p:cNvSpPr/>
          <p:nvPr/>
        </p:nvSpPr>
        <p:spPr>
          <a:xfrm>
            <a:off x="4285742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96040B-6155-8680-D01C-5D4258E20C73}"/>
              </a:ext>
            </a:extLst>
          </p:cNvPr>
          <p:cNvSpPr/>
          <p:nvPr/>
        </p:nvSpPr>
        <p:spPr>
          <a:xfrm>
            <a:off x="1355598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C69A36B-2F87-2148-B463-E0B2BB94A0D7}"/>
              </a:ext>
            </a:extLst>
          </p:cNvPr>
          <p:cNvSpPr/>
          <p:nvPr/>
        </p:nvSpPr>
        <p:spPr>
          <a:xfrm>
            <a:off x="7146036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743E1C-391E-B682-610E-7CB113B373D8}"/>
              </a:ext>
            </a:extLst>
          </p:cNvPr>
          <p:cNvSpPr txBox="1"/>
          <p:nvPr/>
        </p:nvSpPr>
        <p:spPr>
          <a:xfrm>
            <a:off x="4874006" y="2570253"/>
            <a:ext cx="112674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Pivot=3</a:t>
            </a:r>
            <a:endParaRPr lang="en-I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C3E4D93-4273-E1F8-0817-68945E41FF19}"/>
              </a:ext>
            </a:extLst>
          </p:cNvPr>
          <p:cNvSpPr txBox="1"/>
          <p:nvPr/>
        </p:nvSpPr>
        <p:spPr>
          <a:xfrm>
            <a:off x="2172716" y="2149629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863F3A-DE14-BCF2-998A-B43D2D6BA32B}"/>
              </a:ext>
            </a:extLst>
          </p:cNvPr>
          <p:cNvSpPr/>
          <p:nvPr/>
        </p:nvSpPr>
        <p:spPr>
          <a:xfrm>
            <a:off x="2365502" y="343978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67CBA8-720E-1AAE-3A3C-369CCC2214DA}"/>
              </a:ext>
            </a:extLst>
          </p:cNvPr>
          <p:cNvSpPr/>
          <p:nvPr/>
        </p:nvSpPr>
        <p:spPr>
          <a:xfrm>
            <a:off x="3005582" y="343978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63BF1E-BF87-A342-6E69-BFE4B4CB34A9}"/>
              </a:ext>
            </a:extLst>
          </p:cNvPr>
          <p:cNvSpPr/>
          <p:nvPr/>
        </p:nvSpPr>
        <p:spPr>
          <a:xfrm>
            <a:off x="364566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A817FD-7A9D-AD93-CDDD-57559AD92617}"/>
              </a:ext>
            </a:extLst>
          </p:cNvPr>
          <p:cNvSpPr/>
          <p:nvPr/>
        </p:nvSpPr>
        <p:spPr>
          <a:xfrm>
            <a:off x="428574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5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2DD97B-7716-DCCA-A87C-0A3ECFD85FC2}"/>
              </a:ext>
            </a:extLst>
          </p:cNvPr>
          <p:cNvSpPr txBox="1"/>
          <p:nvPr/>
        </p:nvSpPr>
        <p:spPr>
          <a:xfrm>
            <a:off x="4874006" y="3494644"/>
            <a:ext cx="13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25520F-94B2-04F9-810B-22C43472BC55}"/>
              </a:ext>
            </a:extLst>
          </p:cNvPr>
          <p:cNvSpPr/>
          <p:nvPr/>
        </p:nvSpPr>
        <p:spPr>
          <a:xfrm>
            <a:off x="7146036" y="341755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96103E-7E3E-C83F-DA5C-76113E3AFF98}"/>
              </a:ext>
            </a:extLst>
          </p:cNvPr>
          <p:cNvSpPr/>
          <p:nvPr/>
        </p:nvSpPr>
        <p:spPr>
          <a:xfrm>
            <a:off x="1369314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2E43D-B018-F0C5-9EFB-756395F1250B}"/>
              </a:ext>
            </a:extLst>
          </p:cNvPr>
          <p:cNvSpPr txBox="1"/>
          <p:nvPr/>
        </p:nvSpPr>
        <p:spPr>
          <a:xfrm>
            <a:off x="2009394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Quicksort</a:t>
            </a:r>
            <a:endParaRPr lang="en-IE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8F5991-B055-9819-0A5E-993FE811FF68}"/>
              </a:ext>
            </a:extLst>
          </p:cNvPr>
          <p:cNvSpPr txBox="1"/>
          <p:nvPr/>
        </p:nvSpPr>
        <p:spPr>
          <a:xfrm>
            <a:off x="3593846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5F0231D-0159-5FCA-2A02-CE2847E6030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0836402" y="1776333"/>
            <a:ext cx="60198" cy="74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4689A2C-2D8C-1C55-1990-7D4B93CDD85F}"/>
              </a:ext>
            </a:extLst>
          </p:cNvPr>
          <p:cNvSpPr/>
          <p:nvPr/>
        </p:nvSpPr>
        <p:spPr>
          <a:xfrm>
            <a:off x="10576560" y="2524533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E10A3C-AFAC-8496-63AF-4CB508EC2918}"/>
              </a:ext>
            </a:extLst>
          </p:cNvPr>
          <p:cNvSpPr/>
          <p:nvPr/>
        </p:nvSpPr>
        <p:spPr>
          <a:xfrm>
            <a:off x="9706356" y="2535285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26FE62-A3BA-21E6-C18E-0D51149F7606}"/>
              </a:ext>
            </a:extLst>
          </p:cNvPr>
          <p:cNvSpPr txBox="1"/>
          <p:nvPr/>
        </p:nvSpPr>
        <p:spPr>
          <a:xfrm>
            <a:off x="11024616" y="2443683"/>
            <a:ext cx="13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  <a:p>
            <a:pPr algn="ctr"/>
            <a:r>
              <a:rPr lang="en-US" dirty="0"/>
              <a:t>Case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89254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D3A20-4414-9E7C-EC86-125CE3B9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F043F97E-A7D9-02A3-50EE-88161E37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FAC0048-A281-668F-0D48-C60225169FD5}"/>
              </a:ext>
            </a:extLst>
          </p:cNvPr>
          <p:cNvSpPr/>
          <p:nvPr/>
        </p:nvSpPr>
        <p:spPr>
          <a:xfrm>
            <a:off x="10559597" y="1291701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A180725-97B0-95AA-778D-A2A53FAD6183}"/>
              </a:ext>
            </a:extLst>
          </p:cNvPr>
          <p:cNvSpPr/>
          <p:nvPr/>
        </p:nvSpPr>
        <p:spPr>
          <a:xfrm>
            <a:off x="970483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50F7E73-EC5B-3082-1071-39163C6C6EC2}"/>
              </a:ext>
            </a:extLst>
          </p:cNvPr>
          <p:cNvSpPr/>
          <p:nvPr/>
        </p:nvSpPr>
        <p:spPr>
          <a:xfrm>
            <a:off x="139522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12E87E0-B510-CB07-0EF5-6923A45EB5D7}"/>
              </a:ext>
            </a:extLst>
          </p:cNvPr>
          <p:cNvSpPr/>
          <p:nvPr/>
        </p:nvSpPr>
        <p:spPr>
          <a:xfrm>
            <a:off x="217842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39F5E420-8B7E-5947-D87A-95D6D86AAAF1}"/>
              </a:ext>
            </a:extLst>
          </p:cNvPr>
          <p:cNvSpPr/>
          <p:nvPr/>
        </p:nvSpPr>
        <p:spPr>
          <a:xfrm>
            <a:off x="281850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5EAD8A0-414B-D4CC-6895-B696B44FB706}"/>
              </a:ext>
            </a:extLst>
          </p:cNvPr>
          <p:cNvSpPr/>
          <p:nvPr/>
        </p:nvSpPr>
        <p:spPr>
          <a:xfrm>
            <a:off x="345858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E879CEC-FC42-6261-7637-E7DC955C21C2}"/>
              </a:ext>
            </a:extLst>
          </p:cNvPr>
          <p:cNvSpPr/>
          <p:nvPr/>
        </p:nvSpPr>
        <p:spPr>
          <a:xfrm>
            <a:off x="409866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33ABB0-D044-BA3F-E47A-1D92DB46C1C0}"/>
              </a:ext>
            </a:extLst>
          </p:cNvPr>
          <p:cNvSpPr/>
          <p:nvPr/>
        </p:nvSpPr>
        <p:spPr>
          <a:xfrm>
            <a:off x="7155180" y="128336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09E40D-5B16-291D-709E-14A1E6269585}"/>
              </a:ext>
            </a:extLst>
          </p:cNvPr>
          <p:cNvSpPr txBox="1"/>
          <p:nvPr/>
        </p:nvSpPr>
        <p:spPr>
          <a:xfrm>
            <a:off x="10213649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Quicksort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6DF03B-0F4C-EBB8-13AF-B9A7CA993609}"/>
              </a:ext>
            </a:extLst>
          </p:cNvPr>
          <p:cNvCxnSpPr>
            <a:cxnSpLocks/>
          </p:cNvCxnSpPr>
          <p:nvPr/>
        </p:nvCxnSpPr>
        <p:spPr>
          <a:xfrm>
            <a:off x="3315462" y="1894401"/>
            <a:ext cx="330200" cy="549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DCACCF-C235-69F7-0FE8-3163BA08F539}"/>
              </a:ext>
            </a:extLst>
          </p:cNvPr>
          <p:cNvSpPr txBox="1"/>
          <p:nvPr/>
        </p:nvSpPr>
        <p:spPr>
          <a:xfrm>
            <a:off x="2756020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D126BE3-26E1-3321-CBA7-99B7EA2605E5}"/>
              </a:ext>
            </a:extLst>
          </p:cNvPr>
          <p:cNvSpPr/>
          <p:nvPr/>
        </p:nvSpPr>
        <p:spPr>
          <a:xfrm>
            <a:off x="236550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60CE082-06C7-8C35-8AFD-BB375F33E23C}"/>
              </a:ext>
            </a:extLst>
          </p:cNvPr>
          <p:cNvSpPr/>
          <p:nvPr/>
        </p:nvSpPr>
        <p:spPr>
          <a:xfrm>
            <a:off x="300558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D49F34-B367-E4CA-C833-F6316FD649D6}"/>
              </a:ext>
            </a:extLst>
          </p:cNvPr>
          <p:cNvSpPr/>
          <p:nvPr/>
        </p:nvSpPr>
        <p:spPr>
          <a:xfrm>
            <a:off x="364566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1746B5F-4D36-B220-E1D9-D73726CEB499}"/>
              </a:ext>
            </a:extLst>
          </p:cNvPr>
          <p:cNvSpPr/>
          <p:nvPr/>
        </p:nvSpPr>
        <p:spPr>
          <a:xfrm>
            <a:off x="4285742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576956-EB5B-3A8A-E095-58B512901CA6}"/>
              </a:ext>
            </a:extLst>
          </p:cNvPr>
          <p:cNvSpPr/>
          <p:nvPr/>
        </p:nvSpPr>
        <p:spPr>
          <a:xfrm>
            <a:off x="1355598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132111-743B-C713-F490-85195EB6E061}"/>
              </a:ext>
            </a:extLst>
          </p:cNvPr>
          <p:cNvSpPr/>
          <p:nvPr/>
        </p:nvSpPr>
        <p:spPr>
          <a:xfrm>
            <a:off x="7146036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819624A-996A-6F10-6EFF-C59DE4BC014C}"/>
              </a:ext>
            </a:extLst>
          </p:cNvPr>
          <p:cNvSpPr txBox="1"/>
          <p:nvPr/>
        </p:nvSpPr>
        <p:spPr>
          <a:xfrm>
            <a:off x="4874006" y="2570253"/>
            <a:ext cx="112674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Pivot=3</a:t>
            </a:r>
            <a:endParaRPr lang="en-I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5D11430-5B8C-63C4-0088-F3B48EF6A924}"/>
              </a:ext>
            </a:extLst>
          </p:cNvPr>
          <p:cNvSpPr txBox="1"/>
          <p:nvPr/>
        </p:nvSpPr>
        <p:spPr>
          <a:xfrm>
            <a:off x="2172716" y="2149629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C09B7A-89D0-B17A-1DFC-1D61EB4CC338}"/>
              </a:ext>
            </a:extLst>
          </p:cNvPr>
          <p:cNvSpPr/>
          <p:nvPr/>
        </p:nvSpPr>
        <p:spPr>
          <a:xfrm>
            <a:off x="2365502" y="343978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59C413-FF93-1192-2D30-03DC8ED47D4D}"/>
              </a:ext>
            </a:extLst>
          </p:cNvPr>
          <p:cNvSpPr/>
          <p:nvPr/>
        </p:nvSpPr>
        <p:spPr>
          <a:xfrm>
            <a:off x="3005582" y="343978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F395F6-97A2-AA67-A4CE-196BE3E16E0C}"/>
              </a:ext>
            </a:extLst>
          </p:cNvPr>
          <p:cNvSpPr/>
          <p:nvPr/>
        </p:nvSpPr>
        <p:spPr>
          <a:xfrm>
            <a:off x="364566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D82D65-E6A8-4EA9-7692-EBE81AFD0577}"/>
              </a:ext>
            </a:extLst>
          </p:cNvPr>
          <p:cNvSpPr/>
          <p:nvPr/>
        </p:nvSpPr>
        <p:spPr>
          <a:xfrm>
            <a:off x="428574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5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3297E-4FAA-3ED7-B757-0A97C697B865}"/>
              </a:ext>
            </a:extLst>
          </p:cNvPr>
          <p:cNvSpPr txBox="1"/>
          <p:nvPr/>
        </p:nvSpPr>
        <p:spPr>
          <a:xfrm>
            <a:off x="4874006" y="3494644"/>
            <a:ext cx="13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EE841D-5343-7B71-66B4-8D0CDA07A459}"/>
              </a:ext>
            </a:extLst>
          </p:cNvPr>
          <p:cNvSpPr/>
          <p:nvPr/>
        </p:nvSpPr>
        <p:spPr>
          <a:xfrm>
            <a:off x="7146036" y="341755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6220AC-2340-C929-570C-A5811C67D656}"/>
              </a:ext>
            </a:extLst>
          </p:cNvPr>
          <p:cNvSpPr/>
          <p:nvPr/>
        </p:nvSpPr>
        <p:spPr>
          <a:xfrm>
            <a:off x="1369314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E8DCF-6A81-EA49-25A0-A96373EAE5F3}"/>
              </a:ext>
            </a:extLst>
          </p:cNvPr>
          <p:cNvSpPr txBox="1"/>
          <p:nvPr/>
        </p:nvSpPr>
        <p:spPr>
          <a:xfrm>
            <a:off x="2009394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Quicksort</a:t>
            </a:r>
            <a:endParaRPr lang="en-IE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2F9C99-14C0-6FF8-9053-40A977808C30}"/>
              </a:ext>
            </a:extLst>
          </p:cNvPr>
          <p:cNvSpPr txBox="1"/>
          <p:nvPr/>
        </p:nvSpPr>
        <p:spPr>
          <a:xfrm>
            <a:off x="3593846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A29BE2-3B0D-CA83-1986-D7D293957EB5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10836402" y="1776333"/>
            <a:ext cx="60198" cy="74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540CC6D-4411-AF4F-B374-A2680CF318C9}"/>
              </a:ext>
            </a:extLst>
          </p:cNvPr>
          <p:cNvSpPr/>
          <p:nvPr/>
        </p:nvSpPr>
        <p:spPr>
          <a:xfrm>
            <a:off x="10576560" y="2524533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3F6F0E-1B91-AAF2-2774-4F4EA1A0C935}"/>
              </a:ext>
            </a:extLst>
          </p:cNvPr>
          <p:cNvSpPr/>
          <p:nvPr/>
        </p:nvSpPr>
        <p:spPr>
          <a:xfrm>
            <a:off x="9706356" y="2535285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57CA6-DFCE-59BB-DF5A-40674F48D600}"/>
              </a:ext>
            </a:extLst>
          </p:cNvPr>
          <p:cNvSpPr/>
          <p:nvPr/>
        </p:nvSpPr>
        <p:spPr>
          <a:xfrm>
            <a:off x="10576560" y="342669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8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C2ED5-3F09-2AFF-2198-209EE9F2771B}"/>
              </a:ext>
            </a:extLst>
          </p:cNvPr>
          <p:cNvSpPr/>
          <p:nvPr/>
        </p:nvSpPr>
        <p:spPr>
          <a:xfrm>
            <a:off x="9706356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DA3686-3B5F-5A14-2B30-F6830756D719}"/>
              </a:ext>
            </a:extLst>
          </p:cNvPr>
          <p:cNvSpPr txBox="1"/>
          <p:nvPr/>
        </p:nvSpPr>
        <p:spPr>
          <a:xfrm>
            <a:off x="11024616" y="2443683"/>
            <a:ext cx="13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  <a:p>
            <a:pPr algn="ctr"/>
            <a:r>
              <a:rPr lang="en-US" dirty="0"/>
              <a:t>Case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0417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08053-5B8D-6AB1-E8D3-5FC4BD989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6BC30E16-ECF0-C2AF-48D9-A2801252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85714F-C2BA-B656-9E79-EABA8F5314AB}"/>
              </a:ext>
            </a:extLst>
          </p:cNvPr>
          <p:cNvSpPr txBox="1"/>
          <p:nvPr/>
        </p:nvSpPr>
        <p:spPr>
          <a:xfrm>
            <a:off x="8161020" y="1338225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2BE3F58-8151-9553-C7C9-791419373ABC}"/>
              </a:ext>
            </a:extLst>
          </p:cNvPr>
          <p:cNvSpPr/>
          <p:nvPr/>
        </p:nvSpPr>
        <p:spPr>
          <a:xfrm>
            <a:off x="10559597" y="1291701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1459B28-F70F-A593-31FF-CAC296D515F8}"/>
              </a:ext>
            </a:extLst>
          </p:cNvPr>
          <p:cNvSpPr/>
          <p:nvPr/>
        </p:nvSpPr>
        <p:spPr>
          <a:xfrm>
            <a:off x="970483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B2798B6-966C-E425-0FD1-74457BD49FC2}"/>
              </a:ext>
            </a:extLst>
          </p:cNvPr>
          <p:cNvSpPr/>
          <p:nvPr/>
        </p:nvSpPr>
        <p:spPr>
          <a:xfrm>
            <a:off x="139522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9461515-5879-4262-C3DC-BB50413B5929}"/>
              </a:ext>
            </a:extLst>
          </p:cNvPr>
          <p:cNvSpPr/>
          <p:nvPr/>
        </p:nvSpPr>
        <p:spPr>
          <a:xfrm>
            <a:off x="217842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4D7BFBC-C715-8DD6-5385-B798B37B15DA}"/>
              </a:ext>
            </a:extLst>
          </p:cNvPr>
          <p:cNvSpPr/>
          <p:nvPr/>
        </p:nvSpPr>
        <p:spPr>
          <a:xfrm>
            <a:off x="281850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2F57A7-EA94-A5C5-CDD0-0E195B4F6288}"/>
              </a:ext>
            </a:extLst>
          </p:cNvPr>
          <p:cNvSpPr/>
          <p:nvPr/>
        </p:nvSpPr>
        <p:spPr>
          <a:xfrm>
            <a:off x="345858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53F91B6-5B06-3ADD-4A8D-9936FA09C353}"/>
              </a:ext>
            </a:extLst>
          </p:cNvPr>
          <p:cNvSpPr/>
          <p:nvPr/>
        </p:nvSpPr>
        <p:spPr>
          <a:xfrm>
            <a:off x="409866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D60BFC9-B62E-EC31-6C8F-173CD7FAAE68}"/>
              </a:ext>
            </a:extLst>
          </p:cNvPr>
          <p:cNvSpPr/>
          <p:nvPr/>
        </p:nvSpPr>
        <p:spPr>
          <a:xfrm>
            <a:off x="7155180" y="128336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B98C20-3D62-B0ED-A545-020519B81B7E}"/>
              </a:ext>
            </a:extLst>
          </p:cNvPr>
          <p:cNvSpPr txBox="1"/>
          <p:nvPr/>
        </p:nvSpPr>
        <p:spPr>
          <a:xfrm>
            <a:off x="10213649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Quicksort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376512-5F39-35FF-B08D-7B3E1FE0580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36402" y="1776333"/>
            <a:ext cx="60198" cy="74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60540E8-4110-CBDC-D976-CC3A5F02CBE3}"/>
              </a:ext>
            </a:extLst>
          </p:cNvPr>
          <p:cNvSpPr/>
          <p:nvPr/>
        </p:nvSpPr>
        <p:spPr>
          <a:xfrm>
            <a:off x="10576560" y="2524533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E6CA74-333B-FE57-0DB5-E494E3A067D5}"/>
              </a:ext>
            </a:extLst>
          </p:cNvPr>
          <p:cNvSpPr txBox="1"/>
          <p:nvPr/>
        </p:nvSpPr>
        <p:spPr>
          <a:xfrm>
            <a:off x="11024616" y="2443683"/>
            <a:ext cx="13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  <a:p>
            <a:pPr algn="ctr"/>
            <a:r>
              <a:rPr lang="en-US" dirty="0"/>
              <a:t>Case</a:t>
            </a:r>
            <a:endParaRPr lang="en-I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998D60-A5F7-845F-7514-99C660E247C3}"/>
              </a:ext>
            </a:extLst>
          </p:cNvPr>
          <p:cNvCxnSpPr>
            <a:cxnSpLocks/>
          </p:cNvCxnSpPr>
          <p:nvPr/>
        </p:nvCxnSpPr>
        <p:spPr>
          <a:xfrm>
            <a:off x="3315462" y="1894401"/>
            <a:ext cx="330200" cy="549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8A1C97A-45C3-F141-3795-FC99201180F8}"/>
              </a:ext>
            </a:extLst>
          </p:cNvPr>
          <p:cNvSpPr txBox="1"/>
          <p:nvPr/>
        </p:nvSpPr>
        <p:spPr>
          <a:xfrm>
            <a:off x="2756020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9479E4C-C7A9-788F-B38C-754E057D23C1}"/>
              </a:ext>
            </a:extLst>
          </p:cNvPr>
          <p:cNvSpPr/>
          <p:nvPr/>
        </p:nvSpPr>
        <p:spPr>
          <a:xfrm>
            <a:off x="236550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44C376D-4B36-CCAD-7FCE-D79CD8211FB6}"/>
              </a:ext>
            </a:extLst>
          </p:cNvPr>
          <p:cNvSpPr/>
          <p:nvPr/>
        </p:nvSpPr>
        <p:spPr>
          <a:xfrm>
            <a:off x="300558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33CC84-1CEA-895C-8D18-E29CE05B1B6C}"/>
              </a:ext>
            </a:extLst>
          </p:cNvPr>
          <p:cNvSpPr/>
          <p:nvPr/>
        </p:nvSpPr>
        <p:spPr>
          <a:xfrm>
            <a:off x="364566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F90AADB-41CE-30D7-E3D3-373E6E030672}"/>
              </a:ext>
            </a:extLst>
          </p:cNvPr>
          <p:cNvSpPr/>
          <p:nvPr/>
        </p:nvSpPr>
        <p:spPr>
          <a:xfrm>
            <a:off x="4285742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12B976D-56CB-886D-D688-4292933C2AA1}"/>
              </a:ext>
            </a:extLst>
          </p:cNvPr>
          <p:cNvSpPr/>
          <p:nvPr/>
        </p:nvSpPr>
        <p:spPr>
          <a:xfrm>
            <a:off x="9706356" y="2535285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A67F4F-47EA-F395-B961-738052271264}"/>
              </a:ext>
            </a:extLst>
          </p:cNvPr>
          <p:cNvSpPr/>
          <p:nvPr/>
        </p:nvSpPr>
        <p:spPr>
          <a:xfrm>
            <a:off x="1355598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2D89C10-58D4-3189-A477-FCB3785E40CB}"/>
              </a:ext>
            </a:extLst>
          </p:cNvPr>
          <p:cNvSpPr/>
          <p:nvPr/>
        </p:nvSpPr>
        <p:spPr>
          <a:xfrm>
            <a:off x="7146036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B605D3-6481-B3C8-A247-9DAE33E72C4F}"/>
              </a:ext>
            </a:extLst>
          </p:cNvPr>
          <p:cNvSpPr txBox="1"/>
          <p:nvPr/>
        </p:nvSpPr>
        <p:spPr>
          <a:xfrm>
            <a:off x="4874006" y="2570253"/>
            <a:ext cx="112674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Pivot=3</a:t>
            </a:r>
            <a:endParaRPr lang="en-I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BB2260-7447-5EB5-40A9-4F6EC8E0BF6B}"/>
              </a:ext>
            </a:extLst>
          </p:cNvPr>
          <p:cNvSpPr/>
          <p:nvPr/>
        </p:nvSpPr>
        <p:spPr>
          <a:xfrm>
            <a:off x="2365502" y="343978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37B7ECA-7F5E-F668-80F6-BD2C59A1F4A8}"/>
              </a:ext>
            </a:extLst>
          </p:cNvPr>
          <p:cNvSpPr/>
          <p:nvPr/>
        </p:nvSpPr>
        <p:spPr>
          <a:xfrm>
            <a:off x="3005582" y="343978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7411604-1F25-FF26-F94F-4657E15B5CBC}"/>
              </a:ext>
            </a:extLst>
          </p:cNvPr>
          <p:cNvSpPr/>
          <p:nvPr/>
        </p:nvSpPr>
        <p:spPr>
          <a:xfrm>
            <a:off x="364566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C430716-D0C0-F738-46C8-FAAA893AA8CF}"/>
              </a:ext>
            </a:extLst>
          </p:cNvPr>
          <p:cNvSpPr/>
          <p:nvPr/>
        </p:nvSpPr>
        <p:spPr>
          <a:xfrm>
            <a:off x="428574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5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EE9D46-8797-BCA8-9055-86930391ACED}"/>
              </a:ext>
            </a:extLst>
          </p:cNvPr>
          <p:cNvSpPr txBox="1"/>
          <p:nvPr/>
        </p:nvSpPr>
        <p:spPr>
          <a:xfrm>
            <a:off x="4874006" y="3494644"/>
            <a:ext cx="13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EA803CF-CA95-2A40-7C9E-6128D5D76FE6}"/>
              </a:ext>
            </a:extLst>
          </p:cNvPr>
          <p:cNvSpPr/>
          <p:nvPr/>
        </p:nvSpPr>
        <p:spPr>
          <a:xfrm>
            <a:off x="10576560" y="342669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18E1119-25DD-7899-FA1E-12C20FC4F339}"/>
              </a:ext>
            </a:extLst>
          </p:cNvPr>
          <p:cNvSpPr/>
          <p:nvPr/>
        </p:nvSpPr>
        <p:spPr>
          <a:xfrm>
            <a:off x="9706356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74C038-FE3D-5A1E-02B9-8EFF5F5CB7A8}"/>
              </a:ext>
            </a:extLst>
          </p:cNvPr>
          <p:cNvSpPr/>
          <p:nvPr/>
        </p:nvSpPr>
        <p:spPr>
          <a:xfrm>
            <a:off x="7146036" y="341755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4F231BC-0D06-78DA-63D5-BA94FBDCAD08}"/>
              </a:ext>
            </a:extLst>
          </p:cNvPr>
          <p:cNvSpPr/>
          <p:nvPr/>
        </p:nvSpPr>
        <p:spPr>
          <a:xfrm>
            <a:off x="1369314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0091161-5F21-1219-711C-B83F856CD04F}"/>
              </a:ext>
            </a:extLst>
          </p:cNvPr>
          <p:cNvSpPr txBox="1"/>
          <p:nvPr/>
        </p:nvSpPr>
        <p:spPr>
          <a:xfrm>
            <a:off x="2009394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Quicksort</a:t>
            </a:r>
            <a:endParaRPr lang="en-IE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71048AC-1D73-EC4D-68E8-33590421E060}"/>
              </a:ext>
            </a:extLst>
          </p:cNvPr>
          <p:cNvSpPr txBox="1"/>
          <p:nvPr/>
        </p:nvSpPr>
        <p:spPr>
          <a:xfrm>
            <a:off x="3593846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21E843-096D-2619-1C06-71F8A6772F61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571981" y="3978909"/>
            <a:ext cx="101346" cy="562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95157FC-F6FA-F241-C83E-B94E8E9D9E57}"/>
              </a:ext>
            </a:extLst>
          </p:cNvPr>
          <p:cNvSpPr/>
          <p:nvPr/>
        </p:nvSpPr>
        <p:spPr>
          <a:xfrm>
            <a:off x="2251941" y="454149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B8AB741-74B2-DA4C-3BF9-A45C8B97C1E7}"/>
              </a:ext>
            </a:extLst>
          </p:cNvPr>
          <p:cNvSpPr txBox="1"/>
          <p:nvPr/>
        </p:nvSpPr>
        <p:spPr>
          <a:xfrm>
            <a:off x="1863168" y="4977004"/>
            <a:ext cx="13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Case</a:t>
            </a:r>
            <a:endParaRPr lang="en-IE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EA17259-EBDF-DB64-AB3C-C4D52BD20DC7}"/>
              </a:ext>
            </a:extLst>
          </p:cNvPr>
          <p:cNvSpPr/>
          <p:nvPr/>
        </p:nvSpPr>
        <p:spPr>
          <a:xfrm>
            <a:off x="1369314" y="453212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ED4CD3E-3B29-70D1-2F05-861A8E38F313}"/>
              </a:ext>
            </a:extLst>
          </p:cNvPr>
          <p:cNvSpPr/>
          <p:nvPr/>
        </p:nvSpPr>
        <p:spPr>
          <a:xfrm>
            <a:off x="10576560" y="453447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341BFB5-054C-C19B-A892-E765515CA1EC}"/>
              </a:ext>
            </a:extLst>
          </p:cNvPr>
          <p:cNvSpPr/>
          <p:nvPr/>
        </p:nvSpPr>
        <p:spPr>
          <a:xfrm>
            <a:off x="9706356" y="454523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B8EA3CC-F851-0977-C5E1-C40B990E12EF}"/>
              </a:ext>
            </a:extLst>
          </p:cNvPr>
          <p:cNvSpPr/>
          <p:nvPr/>
        </p:nvSpPr>
        <p:spPr>
          <a:xfrm>
            <a:off x="3063096" y="4522478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C82809B-F2D9-1D28-16C1-1EBAD774362E}"/>
              </a:ext>
            </a:extLst>
          </p:cNvPr>
          <p:cNvSpPr txBox="1"/>
          <p:nvPr/>
        </p:nvSpPr>
        <p:spPr>
          <a:xfrm>
            <a:off x="2172716" y="2149629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515B06C-25F2-8DC7-115F-760D9E95CA4C}"/>
              </a:ext>
            </a:extLst>
          </p:cNvPr>
          <p:cNvSpPr/>
          <p:nvPr/>
        </p:nvSpPr>
        <p:spPr>
          <a:xfrm>
            <a:off x="7155180" y="454149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05282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DFBC7-2248-E2E0-1BAA-7EB064C28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596A47F9-4C1F-9E76-812A-26D4C4E1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372035-3BB8-269B-B669-DB778A418D2E}"/>
              </a:ext>
            </a:extLst>
          </p:cNvPr>
          <p:cNvSpPr txBox="1"/>
          <p:nvPr/>
        </p:nvSpPr>
        <p:spPr>
          <a:xfrm>
            <a:off x="8161020" y="1338225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262644A-F926-7B01-3EEF-F0E31E7FE10A}"/>
              </a:ext>
            </a:extLst>
          </p:cNvPr>
          <p:cNvSpPr/>
          <p:nvPr/>
        </p:nvSpPr>
        <p:spPr>
          <a:xfrm>
            <a:off x="10559597" y="1291701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05394E3-4EED-86E0-AA86-990EE2E3B867}"/>
              </a:ext>
            </a:extLst>
          </p:cNvPr>
          <p:cNvSpPr/>
          <p:nvPr/>
        </p:nvSpPr>
        <p:spPr>
          <a:xfrm>
            <a:off x="970483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6246E3-DF05-A20F-4A79-002C1E53CF34}"/>
              </a:ext>
            </a:extLst>
          </p:cNvPr>
          <p:cNvSpPr/>
          <p:nvPr/>
        </p:nvSpPr>
        <p:spPr>
          <a:xfrm>
            <a:off x="139522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05DF640-AC60-550A-6479-D1A5ED6E4E91}"/>
              </a:ext>
            </a:extLst>
          </p:cNvPr>
          <p:cNvSpPr/>
          <p:nvPr/>
        </p:nvSpPr>
        <p:spPr>
          <a:xfrm>
            <a:off x="217842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47C4C44-A302-59BF-8B07-136056F03A9D}"/>
              </a:ext>
            </a:extLst>
          </p:cNvPr>
          <p:cNvSpPr/>
          <p:nvPr/>
        </p:nvSpPr>
        <p:spPr>
          <a:xfrm>
            <a:off x="281850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C5110-7E77-1BF2-BE55-FDB5268579EF}"/>
              </a:ext>
            </a:extLst>
          </p:cNvPr>
          <p:cNvSpPr/>
          <p:nvPr/>
        </p:nvSpPr>
        <p:spPr>
          <a:xfrm>
            <a:off x="345858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4DD315A-5933-0697-F4FA-8333223AE1AD}"/>
              </a:ext>
            </a:extLst>
          </p:cNvPr>
          <p:cNvSpPr/>
          <p:nvPr/>
        </p:nvSpPr>
        <p:spPr>
          <a:xfrm>
            <a:off x="409866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2734DA-12D5-D916-6504-59C193A73FAF}"/>
              </a:ext>
            </a:extLst>
          </p:cNvPr>
          <p:cNvSpPr/>
          <p:nvPr/>
        </p:nvSpPr>
        <p:spPr>
          <a:xfrm>
            <a:off x="7155180" y="128336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FB7140-6FE0-A500-EEF2-B616884ED9D2}"/>
              </a:ext>
            </a:extLst>
          </p:cNvPr>
          <p:cNvSpPr txBox="1"/>
          <p:nvPr/>
        </p:nvSpPr>
        <p:spPr>
          <a:xfrm>
            <a:off x="10213649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Quicksort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2D122F-283C-6F6E-7D37-CCCC8FF0AD4E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36402" y="1776333"/>
            <a:ext cx="60198" cy="74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360F7FC-7C97-76F2-660F-BBDE9D325891}"/>
              </a:ext>
            </a:extLst>
          </p:cNvPr>
          <p:cNvSpPr/>
          <p:nvPr/>
        </p:nvSpPr>
        <p:spPr>
          <a:xfrm>
            <a:off x="10576560" y="2524533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B6E1B2-EAB0-EB43-55A0-A6EE160CAA78}"/>
              </a:ext>
            </a:extLst>
          </p:cNvPr>
          <p:cNvSpPr txBox="1"/>
          <p:nvPr/>
        </p:nvSpPr>
        <p:spPr>
          <a:xfrm>
            <a:off x="11024616" y="2443683"/>
            <a:ext cx="13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  <a:p>
            <a:pPr algn="ctr"/>
            <a:r>
              <a:rPr lang="en-US" dirty="0"/>
              <a:t>Case</a:t>
            </a:r>
            <a:endParaRPr lang="en-I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B385B2-C4EF-FC59-993C-78E95D9F6DE3}"/>
              </a:ext>
            </a:extLst>
          </p:cNvPr>
          <p:cNvCxnSpPr>
            <a:cxnSpLocks/>
          </p:cNvCxnSpPr>
          <p:nvPr/>
        </p:nvCxnSpPr>
        <p:spPr>
          <a:xfrm>
            <a:off x="3315462" y="1894401"/>
            <a:ext cx="330200" cy="549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26372B-17B6-6945-1D7A-949388959927}"/>
              </a:ext>
            </a:extLst>
          </p:cNvPr>
          <p:cNvSpPr txBox="1"/>
          <p:nvPr/>
        </p:nvSpPr>
        <p:spPr>
          <a:xfrm>
            <a:off x="2756020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441E07-45C6-8F6D-68D9-AE4AD296E6C8}"/>
              </a:ext>
            </a:extLst>
          </p:cNvPr>
          <p:cNvSpPr/>
          <p:nvPr/>
        </p:nvSpPr>
        <p:spPr>
          <a:xfrm>
            <a:off x="236550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4CD6D6F-4E88-D880-13D3-F9F2D1D860CE}"/>
              </a:ext>
            </a:extLst>
          </p:cNvPr>
          <p:cNvSpPr/>
          <p:nvPr/>
        </p:nvSpPr>
        <p:spPr>
          <a:xfrm>
            <a:off x="300558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6A60EEF-E47C-6103-FB80-7FA23E596E09}"/>
              </a:ext>
            </a:extLst>
          </p:cNvPr>
          <p:cNvSpPr/>
          <p:nvPr/>
        </p:nvSpPr>
        <p:spPr>
          <a:xfrm>
            <a:off x="364566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2B16EC-9BE2-898E-8039-E856D7CB948C}"/>
              </a:ext>
            </a:extLst>
          </p:cNvPr>
          <p:cNvSpPr/>
          <p:nvPr/>
        </p:nvSpPr>
        <p:spPr>
          <a:xfrm>
            <a:off x="4285742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7686ED7-21F4-59B7-C61F-96AC049CFF74}"/>
              </a:ext>
            </a:extLst>
          </p:cNvPr>
          <p:cNvSpPr/>
          <p:nvPr/>
        </p:nvSpPr>
        <p:spPr>
          <a:xfrm>
            <a:off x="9706356" y="2535285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6270D64-C11A-5529-AF77-2FF7F6A4A480}"/>
              </a:ext>
            </a:extLst>
          </p:cNvPr>
          <p:cNvSpPr/>
          <p:nvPr/>
        </p:nvSpPr>
        <p:spPr>
          <a:xfrm>
            <a:off x="1355598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6A58698-5719-7F89-E806-5144B677D129}"/>
              </a:ext>
            </a:extLst>
          </p:cNvPr>
          <p:cNvSpPr/>
          <p:nvPr/>
        </p:nvSpPr>
        <p:spPr>
          <a:xfrm>
            <a:off x="7146036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735A65E-DA54-AC38-90AD-F48F039BCC52}"/>
              </a:ext>
            </a:extLst>
          </p:cNvPr>
          <p:cNvSpPr txBox="1"/>
          <p:nvPr/>
        </p:nvSpPr>
        <p:spPr>
          <a:xfrm>
            <a:off x="4874006" y="2570253"/>
            <a:ext cx="112674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Pivot=3</a:t>
            </a:r>
            <a:endParaRPr lang="en-I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C8D4A85-45EF-0C9C-1C99-0BED3ECF3001}"/>
              </a:ext>
            </a:extLst>
          </p:cNvPr>
          <p:cNvSpPr/>
          <p:nvPr/>
        </p:nvSpPr>
        <p:spPr>
          <a:xfrm>
            <a:off x="2365502" y="343978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B7CA68-0F56-90B2-3334-73365A9E23CE}"/>
              </a:ext>
            </a:extLst>
          </p:cNvPr>
          <p:cNvSpPr/>
          <p:nvPr/>
        </p:nvSpPr>
        <p:spPr>
          <a:xfrm>
            <a:off x="3005582" y="343978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2788180-B8F4-B725-213D-132C7CDFB29E}"/>
              </a:ext>
            </a:extLst>
          </p:cNvPr>
          <p:cNvSpPr/>
          <p:nvPr/>
        </p:nvSpPr>
        <p:spPr>
          <a:xfrm>
            <a:off x="364566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E602028-AEF9-66F5-B9B7-CC939A680BB5}"/>
              </a:ext>
            </a:extLst>
          </p:cNvPr>
          <p:cNvSpPr/>
          <p:nvPr/>
        </p:nvSpPr>
        <p:spPr>
          <a:xfrm>
            <a:off x="428574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5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A8F12B-2F2E-2326-063D-AE00D5B3FF7E}"/>
              </a:ext>
            </a:extLst>
          </p:cNvPr>
          <p:cNvSpPr txBox="1"/>
          <p:nvPr/>
        </p:nvSpPr>
        <p:spPr>
          <a:xfrm>
            <a:off x="4874006" y="3494644"/>
            <a:ext cx="13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B4406E8-78F5-3778-4F70-607F657BC045}"/>
              </a:ext>
            </a:extLst>
          </p:cNvPr>
          <p:cNvSpPr/>
          <p:nvPr/>
        </p:nvSpPr>
        <p:spPr>
          <a:xfrm>
            <a:off x="10576560" y="342669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33FF918-175C-988D-F43A-D32A8E265FE5}"/>
              </a:ext>
            </a:extLst>
          </p:cNvPr>
          <p:cNvSpPr/>
          <p:nvPr/>
        </p:nvSpPr>
        <p:spPr>
          <a:xfrm>
            <a:off x="9706356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61783AB-6FFF-A6E9-1481-9E2469A71961}"/>
              </a:ext>
            </a:extLst>
          </p:cNvPr>
          <p:cNvSpPr/>
          <p:nvPr/>
        </p:nvSpPr>
        <p:spPr>
          <a:xfrm>
            <a:off x="7146036" y="341755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2351C69-D5B1-7654-9F0B-D8D5AC5BEABF}"/>
              </a:ext>
            </a:extLst>
          </p:cNvPr>
          <p:cNvSpPr/>
          <p:nvPr/>
        </p:nvSpPr>
        <p:spPr>
          <a:xfrm>
            <a:off x="1369314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15EFBFE-0910-B4AF-F5C5-149A79E93C61}"/>
              </a:ext>
            </a:extLst>
          </p:cNvPr>
          <p:cNvSpPr txBox="1"/>
          <p:nvPr/>
        </p:nvSpPr>
        <p:spPr>
          <a:xfrm>
            <a:off x="2009394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Quicksort</a:t>
            </a:r>
            <a:endParaRPr lang="en-IE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EABF173-9CDE-F2A6-DEEF-D00FD2AEAABF}"/>
              </a:ext>
            </a:extLst>
          </p:cNvPr>
          <p:cNvSpPr txBox="1"/>
          <p:nvPr/>
        </p:nvSpPr>
        <p:spPr>
          <a:xfrm>
            <a:off x="3593846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05C80A9-A5D0-A7E5-BE60-9EA4123AD1A4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571981" y="3978909"/>
            <a:ext cx="101346" cy="562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31F209F5-B7FE-2A0C-2CDD-1B8BAD9241A2}"/>
              </a:ext>
            </a:extLst>
          </p:cNvPr>
          <p:cNvSpPr/>
          <p:nvPr/>
        </p:nvSpPr>
        <p:spPr>
          <a:xfrm>
            <a:off x="2251941" y="454149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F29F055-CE50-99B3-5A7E-7727A857B5EF}"/>
              </a:ext>
            </a:extLst>
          </p:cNvPr>
          <p:cNvSpPr txBox="1"/>
          <p:nvPr/>
        </p:nvSpPr>
        <p:spPr>
          <a:xfrm>
            <a:off x="1863168" y="4977004"/>
            <a:ext cx="13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Case</a:t>
            </a:r>
            <a:endParaRPr lang="en-IE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F804B93-6E32-0898-AF59-4A532BF4B275}"/>
              </a:ext>
            </a:extLst>
          </p:cNvPr>
          <p:cNvSpPr/>
          <p:nvPr/>
        </p:nvSpPr>
        <p:spPr>
          <a:xfrm>
            <a:off x="1369314" y="453212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30F37EC-4BB4-8F09-C140-5D3AC395E037}"/>
              </a:ext>
            </a:extLst>
          </p:cNvPr>
          <p:cNvSpPr txBox="1"/>
          <p:nvPr/>
        </p:nvSpPr>
        <p:spPr>
          <a:xfrm>
            <a:off x="4784598" y="411779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D3BB3DB-5617-39F4-235F-CB65CA1324C7}"/>
              </a:ext>
            </a:extLst>
          </p:cNvPr>
          <p:cNvSpPr/>
          <p:nvPr/>
        </p:nvSpPr>
        <p:spPr>
          <a:xfrm>
            <a:off x="5853540" y="4531613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5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1AED22F-4364-D14B-2F8F-605336294774}"/>
              </a:ext>
            </a:extLst>
          </p:cNvPr>
          <p:cNvSpPr/>
          <p:nvPr/>
        </p:nvSpPr>
        <p:spPr>
          <a:xfrm>
            <a:off x="5213460" y="4531613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B4108F9-BBB1-E30F-2D32-6874B3A6201A}"/>
              </a:ext>
            </a:extLst>
          </p:cNvPr>
          <p:cNvCxnSpPr>
            <a:cxnSpLocks/>
          </p:cNvCxnSpPr>
          <p:nvPr/>
        </p:nvCxnSpPr>
        <p:spPr>
          <a:xfrm>
            <a:off x="4273042" y="3989267"/>
            <a:ext cx="1194816" cy="464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09B2E3B-E348-100A-2EE5-FA8419B044DA}"/>
              </a:ext>
            </a:extLst>
          </p:cNvPr>
          <p:cNvSpPr/>
          <p:nvPr/>
        </p:nvSpPr>
        <p:spPr>
          <a:xfrm>
            <a:off x="10576560" y="453447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F28EB5E-D9DB-5A73-CB85-454825BA7D3A}"/>
              </a:ext>
            </a:extLst>
          </p:cNvPr>
          <p:cNvSpPr/>
          <p:nvPr/>
        </p:nvSpPr>
        <p:spPr>
          <a:xfrm>
            <a:off x="9706356" y="454523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6EF8027-F3DE-31D7-B5B0-9EF4E8205490}"/>
              </a:ext>
            </a:extLst>
          </p:cNvPr>
          <p:cNvSpPr/>
          <p:nvPr/>
        </p:nvSpPr>
        <p:spPr>
          <a:xfrm>
            <a:off x="7146036" y="4525335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6F704FFF-A33F-1A3F-492D-56C500E5D59A}"/>
              </a:ext>
            </a:extLst>
          </p:cNvPr>
          <p:cNvSpPr/>
          <p:nvPr/>
        </p:nvSpPr>
        <p:spPr>
          <a:xfrm>
            <a:off x="3063096" y="4522478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D70DB30-C64E-6D75-31A1-6FDA8E3F9533}"/>
              </a:ext>
            </a:extLst>
          </p:cNvPr>
          <p:cNvSpPr txBox="1"/>
          <p:nvPr/>
        </p:nvSpPr>
        <p:spPr>
          <a:xfrm>
            <a:off x="2172716" y="2149629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6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658ED-463E-842F-ED99-77188880D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051"/>
          </a:xfrm>
        </p:spPr>
        <p:txBody>
          <a:bodyPr/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CB6C-4AF5-5725-7BCB-B83FA7D40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184"/>
            <a:ext cx="10515600" cy="5230368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static void </a:t>
            </a:r>
            <a:r>
              <a:rPr lang="en-IE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(int[] </a:t>
            </a:r>
            <a:r>
              <a:rPr lang="en-I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int left, int right)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I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(left &lt; right)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I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right);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29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IE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</a:t>
            </a:r>
            <a:r>
              <a:rPr lang="en-I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- 1);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2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quickSort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I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IE" sz="2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pivotIndex</a:t>
            </a: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+ 1, right);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29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500"/>
              </a:spcBef>
              <a:buNone/>
            </a:pPr>
            <a:endParaRPr lang="en-I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IE" sz="2900" dirty="0"/>
              <a:t>Note: sorting is in-place (working always on the same array)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2900" dirty="0"/>
              <a:t>The Base case </a:t>
            </a:r>
            <a:r>
              <a:rPr lang="en-US" sz="2900" dirty="0"/>
              <a:t>condition is  “if (left &lt; right)”</a:t>
            </a:r>
          </a:p>
          <a:p>
            <a:r>
              <a:rPr lang="en-US" sz="2900" dirty="0"/>
              <a:t>It ensures that there are at least 2 elements in the subarray to sort.</a:t>
            </a:r>
          </a:p>
          <a:p>
            <a:r>
              <a:rPr lang="en-US" sz="2900" dirty="0"/>
              <a:t>Why? Because:</a:t>
            </a:r>
          </a:p>
          <a:p>
            <a:pPr lvl="1"/>
            <a:r>
              <a:rPr lang="en-US" sz="2900" dirty="0"/>
              <a:t>If left == right, there is only one element → already sorted.</a:t>
            </a:r>
          </a:p>
          <a:p>
            <a:pPr lvl="1"/>
            <a:r>
              <a:rPr lang="en-US" sz="2900" dirty="0"/>
              <a:t>If left &gt; right, it’s an invalid subarray → do nothing.</a:t>
            </a:r>
          </a:p>
        </p:txBody>
      </p:sp>
    </p:spTree>
    <p:extLst>
      <p:ext uri="{BB962C8B-B14F-4D97-AF65-F5344CB8AC3E}">
        <p14:creationId xmlns:p14="http://schemas.microsoft.com/office/powerpoint/2010/main" val="3692174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9EFE-8CAA-49FC-87D8-C329683A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5FF432C3-BD97-F960-88DF-8F7B2EAF4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BDE3535-1BE5-D0D3-9EC5-22894DDF529D}"/>
              </a:ext>
            </a:extLst>
          </p:cNvPr>
          <p:cNvSpPr txBox="1"/>
          <p:nvPr/>
        </p:nvSpPr>
        <p:spPr>
          <a:xfrm>
            <a:off x="8161020" y="1338225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1B3FCA-0823-B513-AC89-F25C59E619D2}"/>
              </a:ext>
            </a:extLst>
          </p:cNvPr>
          <p:cNvSpPr/>
          <p:nvPr/>
        </p:nvSpPr>
        <p:spPr>
          <a:xfrm>
            <a:off x="10559597" y="1291701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E80510-29F7-48D6-16EE-407F79C68011}"/>
              </a:ext>
            </a:extLst>
          </p:cNvPr>
          <p:cNvSpPr/>
          <p:nvPr/>
        </p:nvSpPr>
        <p:spPr>
          <a:xfrm>
            <a:off x="970483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42A7806-7823-0AC4-DA09-49128E744017}"/>
              </a:ext>
            </a:extLst>
          </p:cNvPr>
          <p:cNvSpPr/>
          <p:nvPr/>
        </p:nvSpPr>
        <p:spPr>
          <a:xfrm>
            <a:off x="139522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A51E769-BD02-08CE-902D-DEA70EBD323F}"/>
              </a:ext>
            </a:extLst>
          </p:cNvPr>
          <p:cNvSpPr/>
          <p:nvPr/>
        </p:nvSpPr>
        <p:spPr>
          <a:xfrm>
            <a:off x="217842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EC9F18C-52B4-BF28-8EC4-93010648CD57}"/>
              </a:ext>
            </a:extLst>
          </p:cNvPr>
          <p:cNvSpPr/>
          <p:nvPr/>
        </p:nvSpPr>
        <p:spPr>
          <a:xfrm>
            <a:off x="281850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513B3A7-0530-2B12-30BA-9A5F03836F9D}"/>
              </a:ext>
            </a:extLst>
          </p:cNvPr>
          <p:cNvSpPr/>
          <p:nvPr/>
        </p:nvSpPr>
        <p:spPr>
          <a:xfrm>
            <a:off x="345858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81D34C-F5AA-944D-C07E-1FB57A641E71}"/>
              </a:ext>
            </a:extLst>
          </p:cNvPr>
          <p:cNvSpPr/>
          <p:nvPr/>
        </p:nvSpPr>
        <p:spPr>
          <a:xfrm>
            <a:off x="409866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7B7F159-00B4-0653-33F9-89A7B10C9FF2}"/>
              </a:ext>
            </a:extLst>
          </p:cNvPr>
          <p:cNvSpPr/>
          <p:nvPr/>
        </p:nvSpPr>
        <p:spPr>
          <a:xfrm>
            <a:off x="7155180" y="128336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F1A1B3-C4E2-FB9C-8F1D-26E069E4FEA3}"/>
              </a:ext>
            </a:extLst>
          </p:cNvPr>
          <p:cNvSpPr txBox="1"/>
          <p:nvPr/>
        </p:nvSpPr>
        <p:spPr>
          <a:xfrm>
            <a:off x="10213649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Quicksort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7A5487F-8A22-042F-6C20-DD908ACBFAD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36402" y="1776333"/>
            <a:ext cx="60198" cy="74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8D52873-2A85-2A92-C1AB-914F7BA9CA00}"/>
              </a:ext>
            </a:extLst>
          </p:cNvPr>
          <p:cNvSpPr/>
          <p:nvPr/>
        </p:nvSpPr>
        <p:spPr>
          <a:xfrm>
            <a:off x="10576560" y="2524533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3D7FE7F-BC67-206B-3711-6719638C3FE7}"/>
              </a:ext>
            </a:extLst>
          </p:cNvPr>
          <p:cNvSpPr txBox="1"/>
          <p:nvPr/>
        </p:nvSpPr>
        <p:spPr>
          <a:xfrm>
            <a:off x="11024616" y="2443683"/>
            <a:ext cx="13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  <a:p>
            <a:pPr algn="ctr"/>
            <a:r>
              <a:rPr lang="en-US" dirty="0"/>
              <a:t>Case</a:t>
            </a:r>
            <a:endParaRPr lang="en-I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95A0DC3-170D-63B4-5A7E-60A1E92755E5}"/>
              </a:ext>
            </a:extLst>
          </p:cNvPr>
          <p:cNvCxnSpPr>
            <a:cxnSpLocks/>
          </p:cNvCxnSpPr>
          <p:nvPr/>
        </p:nvCxnSpPr>
        <p:spPr>
          <a:xfrm>
            <a:off x="3315462" y="1894401"/>
            <a:ext cx="330200" cy="549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B993449-D93C-81E9-8070-CA776EF37985}"/>
              </a:ext>
            </a:extLst>
          </p:cNvPr>
          <p:cNvSpPr txBox="1"/>
          <p:nvPr/>
        </p:nvSpPr>
        <p:spPr>
          <a:xfrm>
            <a:off x="2756020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042B13-2FCD-72F5-58F1-76F0934FA006}"/>
              </a:ext>
            </a:extLst>
          </p:cNvPr>
          <p:cNvSpPr/>
          <p:nvPr/>
        </p:nvSpPr>
        <p:spPr>
          <a:xfrm>
            <a:off x="236550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1993AC-F365-D937-70A9-318AB8C15E9C}"/>
              </a:ext>
            </a:extLst>
          </p:cNvPr>
          <p:cNvSpPr/>
          <p:nvPr/>
        </p:nvSpPr>
        <p:spPr>
          <a:xfrm>
            <a:off x="300558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31C2C9-9E5C-A067-1900-F158B28AC236}"/>
              </a:ext>
            </a:extLst>
          </p:cNvPr>
          <p:cNvSpPr/>
          <p:nvPr/>
        </p:nvSpPr>
        <p:spPr>
          <a:xfrm>
            <a:off x="364566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0D9071E-3354-4FD3-49A1-654F5D7DFD85}"/>
              </a:ext>
            </a:extLst>
          </p:cNvPr>
          <p:cNvSpPr/>
          <p:nvPr/>
        </p:nvSpPr>
        <p:spPr>
          <a:xfrm>
            <a:off x="4285742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95ACA02-4A37-702C-C379-CFDB31310C34}"/>
              </a:ext>
            </a:extLst>
          </p:cNvPr>
          <p:cNvSpPr/>
          <p:nvPr/>
        </p:nvSpPr>
        <p:spPr>
          <a:xfrm>
            <a:off x="9706356" y="2535285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8B1F08-5D6F-8CC5-19AF-6EBD697BD06C}"/>
              </a:ext>
            </a:extLst>
          </p:cNvPr>
          <p:cNvSpPr/>
          <p:nvPr/>
        </p:nvSpPr>
        <p:spPr>
          <a:xfrm>
            <a:off x="1355598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5EEEDB0-AF47-CC5C-F905-CD87A3B007E0}"/>
              </a:ext>
            </a:extLst>
          </p:cNvPr>
          <p:cNvSpPr/>
          <p:nvPr/>
        </p:nvSpPr>
        <p:spPr>
          <a:xfrm>
            <a:off x="7146036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D9B45B-88E4-C98B-FDC3-258149BE1493}"/>
              </a:ext>
            </a:extLst>
          </p:cNvPr>
          <p:cNvSpPr txBox="1"/>
          <p:nvPr/>
        </p:nvSpPr>
        <p:spPr>
          <a:xfrm>
            <a:off x="4874006" y="2570253"/>
            <a:ext cx="112674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Pivot=3</a:t>
            </a:r>
            <a:endParaRPr lang="en-I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ED18693-0603-716E-5074-14E429752C33}"/>
              </a:ext>
            </a:extLst>
          </p:cNvPr>
          <p:cNvSpPr/>
          <p:nvPr/>
        </p:nvSpPr>
        <p:spPr>
          <a:xfrm>
            <a:off x="2365502" y="343978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BF13391-CD77-5840-CE35-CC07156F1D08}"/>
              </a:ext>
            </a:extLst>
          </p:cNvPr>
          <p:cNvSpPr/>
          <p:nvPr/>
        </p:nvSpPr>
        <p:spPr>
          <a:xfrm>
            <a:off x="3005582" y="343978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91748D-B568-4BE6-F9B4-A0E5EAE57661}"/>
              </a:ext>
            </a:extLst>
          </p:cNvPr>
          <p:cNvSpPr/>
          <p:nvPr/>
        </p:nvSpPr>
        <p:spPr>
          <a:xfrm>
            <a:off x="364566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FF1EAE3-B555-4EDA-C2EE-A89004EFBC8F}"/>
              </a:ext>
            </a:extLst>
          </p:cNvPr>
          <p:cNvSpPr/>
          <p:nvPr/>
        </p:nvSpPr>
        <p:spPr>
          <a:xfrm>
            <a:off x="428574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5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1914327-7929-DF75-8C30-387EDA9AFC31}"/>
              </a:ext>
            </a:extLst>
          </p:cNvPr>
          <p:cNvSpPr txBox="1"/>
          <p:nvPr/>
        </p:nvSpPr>
        <p:spPr>
          <a:xfrm>
            <a:off x="4874006" y="3494644"/>
            <a:ext cx="13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BED6982-15BF-927F-8D55-5D0360838285}"/>
              </a:ext>
            </a:extLst>
          </p:cNvPr>
          <p:cNvSpPr/>
          <p:nvPr/>
        </p:nvSpPr>
        <p:spPr>
          <a:xfrm>
            <a:off x="10576560" y="342669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CD36DF3-312E-9917-25A2-1AF5AC17C049}"/>
              </a:ext>
            </a:extLst>
          </p:cNvPr>
          <p:cNvSpPr/>
          <p:nvPr/>
        </p:nvSpPr>
        <p:spPr>
          <a:xfrm>
            <a:off x="9706356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9AA66DC-80E9-BC3A-0D9D-248BDEDB2B0A}"/>
              </a:ext>
            </a:extLst>
          </p:cNvPr>
          <p:cNvSpPr/>
          <p:nvPr/>
        </p:nvSpPr>
        <p:spPr>
          <a:xfrm>
            <a:off x="7146036" y="341755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0031425-7A5E-5BBA-1C29-65EA4F1D99AC}"/>
              </a:ext>
            </a:extLst>
          </p:cNvPr>
          <p:cNvSpPr/>
          <p:nvPr/>
        </p:nvSpPr>
        <p:spPr>
          <a:xfrm>
            <a:off x="1369314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80C5250-C084-8DF7-131B-78879771BCB6}"/>
              </a:ext>
            </a:extLst>
          </p:cNvPr>
          <p:cNvSpPr txBox="1"/>
          <p:nvPr/>
        </p:nvSpPr>
        <p:spPr>
          <a:xfrm>
            <a:off x="2009394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Quicksort</a:t>
            </a:r>
            <a:endParaRPr lang="en-IE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5DDE8A6-16D6-3CC6-AF74-C6FF0EC8A612}"/>
              </a:ext>
            </a:extLst>
          </p:cNvPr>
          <p:cNvSpPr txBox="1"/>
          <p:nvPr/>
        </p:nvSpPr>
        <p:spPr>
          <a:xfrm>
            <a:off x="3593846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182D099-92F7-5F5E-66C6-7D5ABD24175A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571981" y="3978909"/>
            <a:ext cx="101346" cy="562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35186BE-8005-9AD2-9794-5B784202068F}"/>
              </a:ext>
            </a:extLst>
          </p:cNvPr>
          <p:cNvSpPr/>
          <p:nvPr/>
        </p:nvSpPr>
        <p:spPr>
          <a:xfrm>
            <a:off x="2251941" y="454149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2B5105E-2B04-5283-1EEE-05E6A39AD51A}"/>
              </a:ext>
            </a:extLst>
          </p:cNvPr>
          <p:cNvSpPr txBox="1"/>
          <p:nvPr/>
        </p:nvSpPr>
        <p:spPr>
          <a:xfrm>
            <a:off x="1863168" y="4977004"/>
            <a:ext cx="13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Case</a:t>
            </a:r>
            <a:endParaRPr lang="en-IE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168501F-6D80-7D9F-B507-8D93CC50883A}"/>
              </a:ext>
            </a:extLst>
          </p:cNvPr>
          <p:cNvSpPr/>
          <p:nvPr/>
        </p:nvSpPr>
        <p:spPr>
          <a:xfrm>
            <a:off x="1369314" y="453212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8FB258A-41BA-5928-2153-44BBAE1A7D2E}"/>
              </a:ext>
            </a:extLst>
          </p:cNvPr>
          <p:cNvSpPr txBox="1"/>
          <p:nvPr/>
        </p:nvSpPr>
        <p:spPr>
          <a:xfrm>
            <a:off x="4184517" y="4589263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5</a:t>
            </a:r>
            <a:endParaRPr lang="en-IE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48F3AB4-B992-9151-513C-209623F898B7}"/>
              </a:ext>
            </a:extLst>
          </p:cNvPr>
          <p:cNvCxnSpPr>
            <a:cxnSpLocks/>
          </p:cNvCxnSpPr>
          <p:nvPr/>
        </p:nvCxnSpPr>
        <p:spPr>
          <a:xfrm>
            <a:off x="4273042" y="3989267"/>
            <a:ext cx="1194816" cy="464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1789CA5-3EA1-1664-2B3C-72E9221DB4B2}"/>
              </a:ext>
            </a:extLst>
          </p:cNvPr>
          <p:cNvSpPr/>
          <p:nvPr/>
        </p:nvSpPr>
        <p:spPr>
          <a:xfrm>
            <a:off x="10576560" y="453447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D098553-D2B2-B105-AAB3-FE8EA5FF3EF4}"/>
              </a:ext>
            </a:extLst>
          </p:cNvPr>
          <p:cNvSpPr/>
          <p:nvPr/>
        </p:nvSpPr>
        <p:spPr>
          <a:xfrm>
            <a:off x="9706356" y="454523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FB6055C-04C8-9C63-99A9-9026BFFA80BE}"/>
              </a:ext>
            </a:extLst>
          </p:cNvPr>
          <p:cNvSpPr/>
          <p:nvPr/>
        </p:nvSpPr>
        <p:spPr>
          <a:xfrm>
            <a:off x="7146036" y="4525335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96F26E-A889-5266-1A38-6020A528964E}"/>
              </a:ext>
            </a:extLst>
          </p:cNvPr>
          <p:cNvSpPr/>
          <p:nvPr/>
        </p:nvSpPr>
        <p:spPr>
          <a:xfrm>
            <a:off x="3063096" y="4522478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233603E-F8A1-3CC7-D7BD-090C08D3C5F0}"/>
              </a:ext>
            </a:extLst>
          </p:cNvPr>
          <p:cNvSpPr txBox="1"/>
          <p:nvPr/>
        </p:nvSpPr>
        <p:spPr>
          <a:xfrm>
            <a:off x="2172716" y="2149629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EB293-5CAE-C579-7141-3A64A77C8D5B}"/>
              </a:ext>
            </a:extLst>
          </p:cNvPr>
          <p:cNvSpPr txBox="1"/>
          <p:nvPr/>
        </p:nvSpPr>
        <p:spPr>
          <a:xfrm>
            <a:off x="4784598" y="411779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D2105F-8DE3-23C9-90A6-2FAEB1DDA82F}"/>
              </a:ext>
            </a:extLst>
          </p:cNvPr>
          <p:cNvSpPr/>
          <p:nvPr/>
        </p:nvSpPr>
        <p:spPr>
          <a:xfrm>
            <a:off x="5853540" y="453161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5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619B4-8271-3798-B42F-B6FBA37E796B}"/>
              </a:ext>
            </a:extLst>
          </p:cNvPr>
          <p:cNvSpPr/>
          <p:nvPr/>
        </p:nvSpPr>
        <p:spPr>
          <a:xfrm>
            <a:off x="5213460" y="4531613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928321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DCF04-FF72-9270-D04C-73CD9375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7B9BA3EE-91B6-DD0F-ED13-84C93447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70C5C9E-5698-18CC-7ED9-AA0D823DFF54}"/>
              </a:ext>
            </a:extLst>
          </p:cNvPr>
          <p:cNvSpPr txBox="1"/>
          <p:nvPr/>
        </p:nvSpPr>
        <p:spPr>
          <a:xfrm>
            <a:off x="8161020" y="1338225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83D9271-1965-DEF0-C534-2D94368794CA}"/>
              </a:ext>
            </a:extLst>
          </p:cNvPr>
          <p:cNvSpPr/>
          <p:nvPr/>
        </p:nvSpPr>
        <p:spPr>
          <a:xfrm>
            <a:off x="10559597" y="1291701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CC6BAA-D0C0-5BC3-F8E2-6BD690BE8EF8}"/>
              </a:ext>
            </a:extLst>
          </p:cNvPr>
          <p:cNvSpPr/>
          <p:nvPr/>
        </p:nvSpPr>
        <p:spPr>
          <a:xfrm>
            <a:off x="970483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3CE07F5-37A5-51CD-1F4C-91A9535C9E57}"/>
              </a:ext>
            </a:extLst>
          </p:cNvPr>
          <p:cNvSpPr/>
          <p:nvPr/>
        </p:nvSpPr>
        <p:spPr>
          <a:xfrm>
            <a:off x="139522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97A42F5-4345-8277-C4DC-C465A7DAAA24}"/>
              </a:ext>
            </a:extLst>
          </p:cNvPr>
          <p:cNvSpPr/>
          <p:nvPr/>
        </p:nvSpPr>
        <p:spPr>
          <a:xfrm>
            <a:off x="217842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787751F-C11C-575D-A912-85DC3AB89480}"/>
              </a:ext>
            </a:extLst>
          </p:cNvPr>
          <p:cNvSpPr/>
          <p:nvPr/>
        </p:nvSpPr>
        <p:spPr>
          <a:xfrm>
            <a:off x="281850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156C5D3-3614-3EDC-396B-9E4A6F532805}"/>
              </a:ext>
            </a:extLst>
          </p:cNvPr>
          <p:cNvSpPr/>
          <p:nvPr/>
        </p:nvSpPr>
        <p:spPr>
          <a:xfrm>
            <a:off x="345858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A1A7DBE-352B-B92B-E031-63D5FE24B9A9}"/>
              </a:ext>
            </a:extLst>
          </p:cNvPr>
          <p:cNvSpPr/>
          <p:nvPr/>
        </p:nvSpPr>
        <p:spPr>
          <a:xfrm>
            <a:off x="409866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81BE465-8BC0-32E0-309E-A3DD5D423840}"/>
              </a:ext>
            </a:extLst>
          </p:cNvPr>
          <p:cNvSpPr/>
          <p:nvPr/>
        </p:nvSpPr>
        <p:spPr>
          <a:xfrm>
            <a:off x="7155180" y="128336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51BA34-9197-8ABF-24D6-4B504B853205}"/>
              </a:ext>
            </a:extLst>
          </p:cNvPr>
          <p:cNvSpPr txBox="1"/>
          <p:nvPr/>
        </p:nvSpPr>
        <p:spPr>
          <a:xfrm>
            <a:off x="10213649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Quicksort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6F1717-A64F-3D57-A321-19F54C566589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36402" y="1776333"/>
            <a:ext cx="60198" cy="74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E1338F-EFB1-EF11-746F-56B0A429ECB3}"/>
              </a:ext>
            </a:extLst>
          </p:cNvPr>
          <p:cNvSpPr/>
          <p:nvPr/>
        </p:nvSpPr>
        <p:spPr>
          <a:xfrm>
            <a:off x="10576560" y="2524533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BA33AD-AE8E-5CEB-B80C-4B220707E883}"/>
              </a:ext>
            </a:extLst>
          </p:cNvPr>
          <p:cNvSpPr txBox="1"/>
          <p:nvPr/>
        </p:nvSpPr>
        <p:spPr>
          <a:xfrm>
            <a:off x="11024616" y="2443683"/>
            <a:ext cx="13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  <a:p>
            <a:pPr algn="ctr"/>
            <a:r>
              <a:rPr lang="en-US" dirty="0"/>
              <a:t>Case</a:t>
            </a:r>
            <a:endParaRPr lang="en-I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EC284C-1649-8B3E-CE8E-9D22E5848411}"/>
              </a:ext>
            </a:extLst>
          </p:cNvPr>
          <p:cNvCxnSpPr>
            <a:cxnSpLocks/>
          </p:cNvCxnSpPr>
          <p:nvPr/>
        </p:nvCxnSpPr>
        <p:spPr>
          <a:xfrm>
            <a:off x="3315462" y="1894401"/>
            <a:ext cx="330200" cy="549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C3A091-4C4E-5CE8-CB2B-DABD12BFB8FA}"/>
              </a:ext>
            </a:extLst>
          </p:cNvPr>
          <p:cNvSpPr txBox="1"/>
          <p:nvPr/>
        </p:nvSpPr>
        <p:spPr>
          <a:xfrm>
            <a:off x="2756020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36C1F2C-854A-4260-2F1A-DFAF88B9E8BF}"/>
              </a:ext>
            </a:extLst>
          </p:cNvPr>
          <p:cNvSpPr/>
          <p:nvPr/>
        </p:nvSpPr>
        <p:spPr>
          <a:xfrm>
            <a:off x="236550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C994B0E-D395-AEC1-9A82-743ACAD25797}"/>
              </a:ext>
            </a:extLst>
          </p:cNvPr>
          <p:cNvSpPr/>
          <p:nvPr/>
        </p:nvSpPr>
        <p:spPr>
          <a:xfrm>
            <a:off x="300558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B33BBD5-6286-2020-374C-E763695197E9}"/>
              </a:ext>
            </a:extLst>
          </p:cNvPr>
          <p:cNvSpPr/>
          <p:nvPr/>
        </p:nvSpPr>
        <p:spPr>
          <a:xfrm>
            <a:off x="364566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712E5D1-6032-5982-4095-0528A387D5F2}"/>
              </a:ext>
            </a:extLst>
          </p:cNvPr>
          <p:cNvSpPr/>
          <p:nvPr/>
        </p:nvSpPr>
        <p:spPr>
          <a:xfrm>
            <a:off x="4285742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A121A64-3AC0-6F01-D7C7-6ED77CBA2857}"/>
              </a:ext>
            </a:extLst>
          </p:cNvPr>
          <p:cNvSpPr/>
          <p:nvPr/>
        </p:nvSpPr>
        <p:spPr>
          <a:xfrm>
            <a:off x="9706356" y="2535285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5AE0AD0-9B47-E091-E02E-29194A7D2FC9}"/>
              </a:ext>
            </a:extLst>
          </p:cNvPr>
          <p:cNvSpPr/>
          <p:nvPr/>
        </p:nvSpPr>
        <p:spPr>
          <a:xfrm>
            <a:off x="1355598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0665D1E-3CAD-335C-7FA5-61D6E343DB8D}"/>
              </a:ext>
            </a:extLst>
          </p:cNvPr>
          <p:cNvSpPr/>
          <p:nvPr/>
        </p:nvSpPr>
        <p:spPr>
          <a:xfrm>
            <a:off x="7146036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955648-8748-A3B2-1FAB-D79275F0FC04}"/>
              </a:ext>
            </a:extLst>
          </p:cNvPr>
          <p:cNvSpPr txBox="1"/>
          <p:nvPr/>
        </p:nvSpPr>
        <p:spPr>
          <a:xfrm>
            <a:off x="4874006" y="2570253"/>
            <a:ext cx="112674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Pivot=3</a:t>
            </a:r>
            <a:endParaRPr lang="en-I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00498E-E2EE-ABA2-E962-CD647BD83D8A}"/>
              </a:ext>
            </a:extLst>
          </p:cNvPr>
          <p:cNvSpPr/>
          <p:nvPr/>
        </p:nvSpPr>
        <p:spPr>
          <a:xfrm>
            <a:off x="2365502" y="343978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6412F3-D6ED-6EBF-4CB8-946A25CEBC63}"/>
              </a:ext>
            </a:extLst>
          </p:cNvPr>
          <p:cNvSpPr/>
          <p:nvPr/>
        </p:nvSpPr>
        <p:spPr>
          <a:xfrm>
            <a:off x="3005582" y="343978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AAA570-12E0-E0AF-06DF-7F12614A76EB}"/>
              </a:ext>
            </a:extLst>
          </p:cNvPr>
          <p:cNvSpPr/>
          <p:nvPr/>
        </p:nvSpPr>
        <p:spPr>
          <a:xfrm>
            <a:off x="364566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CA7BE88-6D33-87BF-4185-CB34BF326930}"/>
              </a:ext>
            </a:extLst>
          </p:cNvPr>
          <p:cNvSpPr/>
          <p:nvPr/>
        </p:nvSpPr>
        <p:spPr>
          <a:xfrm>
            <a:off x="428574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5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0DE279-CE80-DCAA-0C19-C8512C70E151}"/>
              </a:ext>
            </a:extLst>
          </p:cNvPr>
          <p:cNvSpPr txBox="1"/>
          <p:nvPr/>
        </p:nvSpPr>
        <p:spPr>
          <a:xfrm>
            <a:off x="4874006" y="3494644"/>
            <a:ext cx="13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7E7940D-3A40-4F48-5E34-5123E815CD99}"/>
              </a:ext>
            </a:extLst>
          </p:cNvPr>
          <p:cNvSpPr/>
          <p:nvPr/>
        </p:nvSpPr>
        <p:spPr>
          <a:xfrm>
            <a:off x="10576560" y="342669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A78BCF8-C994-7E7D-02A2-AC73C00F9FF2}"/>
              </a:ext>
            </a:extLst>
          </p:cNvPr>
          <p:cNvSpPr/>
          <p:nvPr/>
        </p:nvSpPr>
        <p:spPr>
          <a:xfrm>
            <a:off x="9706356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6394951-B282-F66D-3790-C9F28671F106}"/>
              </a:ext>
            </a:extLst>
          </p:cNvPr>
          <p:cNvSpPr/>
          <p:nvPr/>
        </p:nvSpPr>
        <p:spPr>
          <a:xfrm>
            <a:off x="7146036" y="341755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56AF2ED-72EE-3633-8F50-EE90C8A8ACB3}"/>
              </a:ext>
            </a:extLst>
          </p:cNvPr>
          <p:cNvSpPr/>
          <p:nvPr/>
        </p:nvSpPr>
        <p:spPr>
          <a:xfrm>
            <a:off x="1369314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D03FCF-9AE5-ACB9-E12F-14524A041D68}"/>
              </a:ext>
            </a:extLst>
          </p:cNvPr>
          <p:cNvSpPr txBox="1"/>
          <p:nvPr/>
        </p:nvSpPr>
        <p:spPr>
          <a:xfrm>
            <a:off x="2009394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Quicksort</a:t>
            </a:r>
            <a:endParaRPr lang="en-IE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E872C5-DAF3-2F7E-2276-86C196CA55B8}"/>
              </a:ext>
            </a:extLst>
          </p:cNvPr>
          <p:cNvSpPr txBox="1"/>
          <p:nvPr/>
        </p:nvSpPr>
        <p:spPr>
          <a:xfrm>
            <a:off x="3593846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2A1E808-8E9D-3CAA-40F1-5D4D38F9FDC9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571981" y="3978909"/>
            <a:ext cx="101346" cy="562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503C422-F172-B3FD-DFD9-B86632680736}"/>
              </a:ext>
            </a:extLst>
          </p:cNvPr>
          <p:cNvSpPr/>
          <p:nvPr/>
        </p:nvSpPr>
        <p:spPr>
          <a:xfrm>
            <a:off x="2251941" y="454149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65CBD6E-C054-FA8B-EFA2-5B6075B091A9}"/>
              </a:ext>
            </a:extLst>
          </p:cNvPr>
          <p:cNvSpPr txBox="1"/>
          <p:nvPr/>
        </p:nvSpPr>
        <p:spPr>
          <a:xfrm>
            <a:off x="1863168" y="4977004"/>
            <a:ext cx="13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Case</a:t>
            </a:r>
            <a:endParaRPr lang="en-IE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0D43F80-6B89-73F2-F675-86310B2B4679}"/>
              </a:ext>
            </a:extLst>
          </p:cNvPr>
          <p:cNvSpPr/>
          <p:nvPr/>
        </p:nvSpPr>
        <p:spPr>
          <a:xfrm>
            <a:off x="1369314" y="453212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8BADE0B-CEDB-E109-E2E1-A47D19E71805}"/>
              </a:ext>
            </a:extLst>
          </p:cNvPr>
          <p:cNvSpPr txBox="1"/>
          <p:nvPr/>
        </p:nvSpPr>
        <p:spPr>
          <a:xfrm>
            <a:off x="3901351" y="5475955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1F363B4-F0AF-1212-3143-10A55E97CD83}"/>
              </a:ext>
            </a:extLst>
          </p:cNvPr>
          <p:cNvCxnSpPr>
            <a:cxnSpLocks/>
          </p:cNvCxnSpPr>
          <p:nvPr/>
        </p:nvCxnSpPr>
        <p:spPr>
          <a:xfrm>
            <a:off x="4273042" y="3989267"/>
            <a:ext cx="1194816" cy="464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2A4F361-54E5-D9D6-AA0E-D3D90BED5C5A}"/>
              </a:ext>
            </a:extLst>
          </p:cNvPr>
          <p:cNvSpPr/>
          <p:nvPr/>
        </p:nvSpPr>
        <p:spPr>
          <a:xfrm>
            <a:off x="10576560" y="453447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61CD91B-D992-536E-1AA6-4D7FC95F5568}"/>
              </a:ext>
            </a:extLst>
          </p:cNvPr>
          <p:cNvSpPr/>
          <p:nvPr/>
        </p:nvSpPr>
        <p:spPr>
          <a:xfrm>
            <a:off x="9706356" y="454523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4D8D0E-0040-BB53-33DC-B023E7219226}"/>
              </a:ext>
            </a:extLst>
          </p:cNvPr>
          <p:cNvSpPr/>
          <p:nvPr/>
        </p:nvSpPr>
        <p:spPr>
          <a:xfrm>
            <a:off x="7146036" y="4525335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0AE819C8-F6ED-0CB5-C9A6-58DE45CF86FC}"/>
              </a:ext>
            </a:extLst>
          </p:cNvPr>
          <p:cNvSpPr/>
          <p:nvPr/>
        </p:nvSpPr>
        <p:spPr>
          <a:xfrm>
            <a:off x="10593930" y="536622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E7CF8EC-7993-0D40-B041-22CA6E73FAA1}"/>
              </a:ext>
            </a:extLst>
          </p:cNvPr>
          <p:cNvSpPr/>
          <p:nvPr/>
        </p:nvSpPr>
        <p:spPr>
          <a:xfrm>
            <a:off x="9723726" y="537697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D36CC7A-AC4F-5D68-0C07-D4D7843C5689}"/>
              </a:ext>
            </a:extLst>
          </p:cNvPr>
          <p:cNvSpPr/>
          <p:nvPr/>
        </p:nvSpPr>
        <p:spPr>
          <a:xfrm>
            <a:off x="7163406" y="535708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9056FD4-D0FF-5858-3E2A-065E4B3D3F65}"/>
              </a:ext>
            </a:extLst>
          </p:cNvPr>
          <p:cNvSpPr/>
          <p:nvPr/>
        </p:nvSpPr>
        <p:spPr>
          <a:xfrm>
            <a:off x="3063096" y="4522478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C998482-4BD1-0791-A438-0D5669369537}"/>
              </a:ext>
            </a:extLst>
          </p:cNvPr>
          <p:cNvSpPr/>
          <p:nvPr/>
        </p:nvSpPr>
        <p:spPr>
          <a:xfrm>
            <a:off x="2256579" y="540083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4F6AA92-0867-677B-5103-475691CF48F8}"/>
              </a:ext>
            </a:extLst>
          </p:cNvPr>
          <p:cNvSpPr/>
          <p:nvPr/>
        </p:nvSpPr>
        <p:spPr>
          <a:xfrm>
            <a:off x="1395222" y="540083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90A1218-66AD-449D-2D73-C78B63DCAE08}"/>
              </a:ext>
            </a:extLst>
          </p:cNvPr>
          <p:cNvSpPr/>
          <p:nvPr/>
        </p:nvSpPr>
        <p:spPr>
          <a:xfrm>
            <a:off x="3089004" y="539118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4D6B7F8-54FF-FAC4-9F32-EB4F2C4CAF1F}"/>
              </a:ext>
            </a:extLst>
          </p:cNvPr>
          <p:cNvSpPr txBox="1"/>
          <p:nvPr/>
        </p:nvSpPr>
        <p:spPr>
          <a:xfrm>
            <a:off x="2172716" y="2149629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FC3B43-939C-FFD5-65EF-7DB6F8FC2DC0}"/>
              </a:ext>
            </a:extLst>
          </p:cNvPr>
          <p:cNvSpPr txBox="1"/>
          <p:nvPr/>
        </p:nvSpPr>
        <p:spPr>
          <a:xfrm>
            <a:off x="4184517" y="4589263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5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DE2502-40C1-0EC7-E5EC-055FB1990000}"/>
              </a:ext>
            </a:extLst>
          </p:cNvPr>
          <p:cNvSpPr txBox="1"/>
          <p:nvPr/>
        </p:nvSpPr>
        <p:spPr>
          <a:xfrm>
            <a:off x="4784598" y="411779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9DCDB-0291-E8FF-9A25-496802CA222F}"/>
              </a:ext>
            </a:extLst>
          </p:cNvPr>
          <p:cNvSpPr/>
          <p:nvPr/>
        </p:nvSpPr>
        <p:spPr>
          <a:xfrm>
            <a:off x="5853540" y="453161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5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44FA0-4204-6E2B-A445-7534AE34A197}"/>
              </a:ext>
            </a:extLst>
          </p:cNvPr>
          <p:cNvSpPr/>
          <p:nvPr/>
        </p:nvSpPr>
        <p:spPr>
          <a:xfrm>
            <a:off x="5213460" y="4531613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058AC7-9AC3-2983-B7DB-630721242453}"/>
              </a:ext>
            </a:extLst>
          </p:cNvPr>
          <p:cNvSpPr/>
          <p:nvPr/>
        </p:nvSpPr>
        <p:spPr>
          <a:xfrm>
            <a:off x="5853540" y="540083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5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1C8CA8-453F-1F17-C19F-489572D2B831}"/>
              </a:ext>
            </a:extLst>
          </p:cNvPr>
          <p:cNvSpPr/>
          <p:nvPr/>
        </p:nvSpPr>
        <p:spPr>
          <a:xfrm>
            <a:off x="5213460" y="5400833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633763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D27CE-CA63-F1E4-4DF3-E0939A265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>
            <a:extLst>
              <a:ext uri="{FF2B5EF4-FFF2-40B4-BE49-F238E27FC236}">
                <a16:creationId xmlns:a16="http://schemas.microsoft.com/office/drawing/2014/main" id="{FB6CA612-069E-A586-9021-7A96A5F48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9F18C69-BCC5-4531-DB38-B8E539B7EE62}"/>
              </a:ext>
            </a:extLst>
          </p:cNvPr>
          <p:cNvSpPr txBox="1"/>
          <p:nvPr/>
        </p:nvSpPr>
        <p:spPr>
          <a:xfrm>
            <a:off x="8161020" y="1338225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DD59D5-2860-F654-EB3C-0D195A2A1A64}"/>
              </a:ext>
            </a:extLst>
          </p:cNvPr>
          <p:cNvSpPr/>
          <p:nvPr/>
        </p:nvSpPr>
        <p:spPr>
          <a:xfrm>
            <a:off x="10559597" y="1291701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19BFA4E-6A8A-C643-E37C-F9E410AACF50}"/>
              </a:ext>
            </a:extLst>
          </p:cNvPr>
          <p:cNvSpPr/>
          <p:nvPr/>
        </p:nvSpPr>
        <p:spPr>
          <a:xfrm>
            <a:off x="970483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70F8242-0350-F8D7-E086-3575DFA8B76F}"/>
              </a:ext>
            </a:extLst>
          </p:cNvPr>
          <p:cNvSpPr/>
          <p:nvPr/>
        </p:nvSpPr>
        <p:spPr>
          <a:xfrm>
            <a:off x="1395222" y="129170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3DE9BE4-8F52-0F01-FF4F-018A20AB317A}"/>
              </a:ext>
            </a:extLst>
          </p:cNvPr>
          <p:cNvSpPr/>
          <p:nvPr/>
        </p:nvSpPr>
        <p:spPr>
          <a:xfrm>
            <a:off x="217842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98F8FCF-1C64-710D-A5DB-65A65C2E730E}"/>
              </a:ext>
            </a:extLst>
          </p:cNvPr>
          <p:cNvSpPr/>
          <p:nvPr/>
        </p:nvSpPr>
        <p:spPr>
          <a:xfrm>
            <a:off x="281850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DF2E98-8E81-96E9-57AE-9831867B8E8E}"/>
              </a:ext>
            </a:extLst>
          </p:cNvPr>
          <p:cNvSpPr/>
          <p:nvPr/>
        </p:nvSpPr>
        <p:spPr>
          <a:xfrm>
            <a:off x="345858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54AAA8-71FA-E5DC-4347-04A548E2B6F7}"/>
              </a:ext>
            </a:extLst>
          </p:cNvPr>
          <p:cNvSpPr/>
          <p:nvPr/>
        </p:nvSpPr>
        <p:spPr>
          <a:xfrm>
            <a:off x="4098664" y="1291701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13A0AAF-7614-AC79-1674-E5BAC784A7A8}"/>
              </a:ext>
            </a:extLst>
          </p:cNvPr>
          <p:cNvSpPr/>
          <p:nvPr/>
        </p:nvSpPr>
        <p:spPr>
          <a:xfrm>
            <a:off x="7155180" y="128336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C7F32B-64E0-1EF6-116C-41F1A6C4B311}"/>
              </a:ext>
            </a:extLst>
          </p:cNvPr>
          <p:cNvSpPr txBox="1"/>
          <p:nvPr/>
        </p:nvSpPr>
        <p:spPr>
          <a:xfrm>
            <a:off x="10213649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Quicksort</a:t>
            </a:r>
            <a:endParaRPr lang="en-IE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BBCCF8C-FD58-F7AE-1303-30120420C2B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836402" y="1776333"/>
            <a:ext cx="60198" cy="748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C1CEC14-9AAF-2F73-BF6A-AADD1944C954}"/>
              </a:ext>
            </a:extLst>
          </p:cNvPr>
          <p:cNvSpPr/>
          <p:nvPr/>
        </p:nvSpPr>
        <p:spPr>
          <a:xfrm>
            <a:off x="10576560" y="2524533"/>
            <a:ext cx="640080" cy="4846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B859664-3140-EF15-6C26-92807D3F68CE}"/>
              </a:ext>
            </a:extLst>
          </p:cNvPr>
          <p:cNvSpPr txBox="1"/>
          <p:nvPr/>
        </p:nvSpPr>
        <p:spPr>
          <a:xfrm>
            <a:off x="11024616" y="2443683"/>
            <a:ext cx="1331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</a:t>
            </a:r>
          </a:p>
          <a:p>
            <a:pPr algn="ctr"/>
            <a:r>
              <a:rPr lang="en-US" dirty="0"/>
              <a:t>Case</a:t>
            </a:r>
            <a:endParaRPr lang="en-I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0205F7E-AE30-3BEB-BC5E-7538CC8318FD}"/>
              </a:ext>
            </a:extLst>
          </p:cNvPr>
          <p:cNvCxnSpPr>
            <a:cxnSpLocks/>
          </p:cNvCxnSpPr>
          <p:nvPr/>
        </p:nvCxnSpPr>
        <p:spPr>
          <a:xfrm>
            <a:off x="3315462" y="1894401"/>
            <a:ext cx="330200" cy="549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893C4D0-DDD9-CC14-085B-9134327B3C16}"/>
              </a:ext>
            </a:extLst>
          </p:cNvPr>
          <p:cNvSpPr txBox="1"/>
          <p:nvPr/>
        </p:nvSpPr>
        <p:spPr>
          <a:xfrm>
            <a:off x="2756020" y="916797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8707D95-D7CE-B91C-A3DC-31D36AE0BB8D}"/>
              </a:ext>
            </a:extLst>
          </p:cNvPr>
          <p:cNvSpPr/>
          <p:nvPr/>
        </p:nvSpPr>
        <p:spPr>
          <a:xfrm>
            <a:off x="236550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A1FB2F2-B318-04F9-7FAD-C880C0FCA768}"/>
              </a:ext>
            </a:extLst>
          </p:cNvPr>
          <p:cNvSpPr/>
          <p:nvPr/>
        </p:nvSpPr>
        <p:spPr>
          <a:xfrm>
            <a:off x="300558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E5F6B1B-EA8A-E7E2-1E2E-2DFAABB61C41}"/>
              </a:ext>
            </a:extLst>
          </p:cNvPr>
          <p:cNvSpPr/>
          <p:nvPr/>
        </p:nvSpPr>
        <p:spPr>
          <a:xfrm>
            <a:off x="3645662" y="2515389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514937C-0568-48A0-F4AF-5CEB9D542999}"/>
              </a:ext>
            </a:extLst>
          </p:cNvPr>
          <p:cNvSpPr/>
          <p:nvPr/>
        </p:nvSpPr>
        <p:spPr>
          <a:xfrm>
            <a:off x="4285742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C1D9354-7ED8-7DCA-EE6C-7C761FAD3EA6}"/>
              </a:ext>
            </a:extLst>
          </p:cNvPr>
          <p:cNvSpPr/>
          <p:nvPr/>
        </p:nvSpPr>
        <p:spPr>
          <a:xfrm>
            <a:off x="9706356" y="2535285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4F06F82-9A73-228B-3306-AC2CD50A02F5}"/>
              </a:ext>
            </a:extLst>
          </p:cNvPr>
          <p:cNvSpPr/>
          <p:nvPr/>
        </p:nvSpPr>
        <p:spPr>
          <a:xfrm>
            <a:off x="1355598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A65B0BD-590D-0809-7210-E6F64D2FEA48}"/>
              </a:ext>
            </a:extLst>
          </p:cNvPr>
          <p:cNvSpPr/>
          <p:nvPr/>
        </p:nvSpPr>
        <p:spPr>
          <a:xfrm>
            <a:off x="7146036" y="251538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1A1ED9D-8D87-A793-5967-28BE56DBCB02}"/>
              </a:ext>
            </a:extLst>
          </p:cNvPr>
          <p:cNvSpPr txBox="1"/>
          <p:nvPr/>
        </p:nvSpPr>
        <p:spPr>
          <a:xfrm>
            <a:off x="4874006" y="2570253"/>
            <a:ext cx="112674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Pivot=3</a:t>
            </a:r>
            <a:endParaRPr lang="en-I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0BC80F-8415-A2E7-0527-E37E089757CE}"/>
              </a:ext>
            </a:extLst>
          </p:cNvPr>
          <p:cNvSpPr/>
          <p:nvPr/>
        </p:nvSpPr>
        <p:spPr>
          <a:xfrm>
            <a:off x="2365502" y="343978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9F1887-4239-6858-672C-25018D230FF2}"/>
              </a:ext>
            </a:extLst>
          </p:cNvPr>
          <p:cNvSpPr/>
          <p:nvPr/>
        </p:nvSpPr>
        <p:spPr>
          <a:xfrm>
            <a:off x="3005582" y="343978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4FDB2D-F782-8183-D906-D8F61C814EF6}"/>
              </a:ext>
            </a:extLst>
          </p:cNvPr>
          <p:cNvSpPr/>
          <p:nvPr/>
        </p:nvSpPr>
        <p:spPr>
          <a:xfrm>
            <a:off x="364566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AF55114-161A-A2AC-FC76-42CA5E782CCC}"/>
              </a:ext>
            </a:extLst>
          </p:cNvPr>
          <p:cNvSpPr/>
          <p:nvPr/>
        </p:nvSpPr>
        <p:spPr>
          <a:xfrm>
            <a:off x="4285742" y="3439780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5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79A93FB-AFB2-EA42-1666-53AADF937C4F}"/>
              </a:ext>
            </a:extLst>
          </p:cNvPr>
          <p:cNvSpPr txBox="1"/>
          <p:nvPr/>
        </p:nvSpPr>
        <p:spPr>
          <a:xfrm>
            <a:off x="4874006" y="3494644"/>
            <a:ext cx="1368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D6E064C-FC2E-BA22-DEBA-B4128D434BF4}"/>
              </a:ext>
            </a:extLst>
          </p:cNvPr>
          <p:cNvSpPr/>
          <p:nvPr/>
        </p:nvSpPr>
        <p:spPr>
          <a:xfrm>
            <a:off x="10576560" y="342669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7973A5-5084-772D-5493-54DBFA3F6FD7}"/>
              </a:ext>
            </a:extLst>
          </p:cNvPr>
          <p:cNvSpPr/>
          <p:nvPr/>
        </p:nvSpPr>
        <p:spPr>
          <a:xfrm>
            <a:off x="9706356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495854C-E6E4-4085-B20C-343F0AE52FE0}"/>
              </a:ext>
            </a:extLst>
          </p:cNvPr>
          <p:cNvSpPr/>
          <p:nvPr/>
        </p:nvSpPr>
        <p:spPr>
          <a:xfrm>
            <a:off x="7146036" y="341755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269E9D8-CE76-61F2-4188-3F271FB08297}"/>
              </a:ext>
            </a:extLst>
          </p:cNvPr>
          <p:cNvSpPr/>
          <p:nvPr/>
        </p:nvSpPr>
        <p:spPr>
          <a:xfrm>
            <a:off x="1369314" y="343744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FD7DD2F-5352-D09F-DB41-EE62A09E4B5E}"/>
              </a:ext>
            </a:extLst>
          </p:cNvPr>
          <p:cNvSpPr txBox="1"/>
          <p:nvPr/>
        </p:nvSpPr>
        <p:spPr>
          <a:xfrm>
            <a:off x="2009394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Quicksort</a:t>
            </a:r>
            <a:endParaRPr lang="en-IE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369A8DB-56AE-3127-3FA8-1780A7223E1D}"/>
              </a:ext>
            </a:extLst>
          </p:cNvPr>
          <p:cNvSpPr txBox="1"/>
          <p:nvPr/>
        </p:nvSpPr>
        <p:spPr>
          <a:xfrm>
            <a:off x="3593846" y="31197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7382236-0297-31CA-669E-705B280DB6ED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571981" y="3978909"/>
            <a:ext cx="101346" cy="5625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E6F001FE-518F-C240-C413-D056EC4AA110}"/>
              </a:ext>
            </a:extLst>
          </p:cNvPr>
          <p:cNvSpPr/>
          <p:nvPr/>
        </p:nvSpPr>
        <p:spPr>
          <a:xfrm>
            <a:off x="2251941" y="4541490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19432BD-2205-8848-F28B-CC40FE45BEF0}"/>
              </a:ext>
            </a:extLst>
          </p:cNvPr>
          <p:cNvSpPr txBox="1"/>
          <p:nvPr/>
        </p:nvSpPr>
        <p:spPr>
          <a:xfrm>
            <a:off x="1863168" y="4977004"/>
            <a:ext cx="13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Case</a:t>
            </a:r>
            <a:endParaRPr lang="en-IE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83EF2E3-6013-B857-6021-C74331DFFE98}"/>
              </a:ext>
            </a:extLst>
          </p:cNvPr>
          <p:cNvSpPr/>
          <p:nvPr/>
        </p:nvSpPr>
        <p:spPr>
          <a:xfrm>
            <a:off x="1369314" y="453212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5912A51-D230-22A4-3DF6-91D4898298C7}"/>
              </a:ext>
            </a:extLst>
          </p:cNvPr>
          <p:cNvSpPr txBox="1"/>
          <p:nvPr/>
        </p:nvSpPr>
        <p:spPr>
          <a:xfrm>
            <a:off x="3901351" y="5475955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E93D363-E570-5C3A-3F28-62D571868468}"/>
              </a:ext>
            </a:extLst>
          </p:cNvPr>
          <p:cNvCxnSpPr>
            <a:cxnSpLocks/>
          </p:cNvCxnSpPr>
          <p:nvPr/>
        </p:nvCxnSpPr>
        <p:spPr>
          <a:xfrm>
            <a:off x="4273042" y="3989267"/>
            <a:ext cx="1194816" cy="464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147BF937-FBDF-A576-FAA9-3A6785AC0BC5}"/>
              </a:ext>
            </a:extLst>
          </p:cNvPr>
          <p:cNvSpPr/>
          <p:nvPr/>
        </p:nvSpPr>
        <p:spPr>
          <a:xfrm>
            <a:off x="10576560" y="453447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822206D-F993-7354-D213-8B6EA0E1098F}"/>
              </a:ext>
            </a:extLst>
          </p:cNvPr>
          <p:cNvSpPr/>
          <p:nvPr/>
        </p:nvSpPr>
        <p:spPr>
          <a:xfrm>
            <a:off x="9706356" y="454523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3F5A1EA-E02D-DDC4-638B-ADC26E5E89D8}"/>
              </a:ext>
            </a:extLst>
          </p:cNvPr>
          <p:cNvSpPr/>
          <p:nvPr/>
        </p:nvSpPr>
        <p:spPr>
          <a:xfrm>
            <a:off x="7146036" y="4525335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A6D3D55-C320-AB2D-4588-15E45728CBC5}"/>
              </a:ext>
            </a:extLst>
          </p:cNvPr>
          <p:cNvSpPr/>
          <p:nvPr/>
        </p:nvSpPr>
        <p:spPr>
          <a:xfrm>
            <a:off x="10593930" y="536622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CC766CAA-4F3F-3D56-B3AF-4C7DEC084496}"/>
              </a:ext>
            </a:extLst>
          </p:cNvPr>
          <p:cNvSpPr/>
          <p:nvPr/>
        </p:nvSpPr>
        <p:spPr>
          <a:xfrm>
            <a:off x="9723726" y="5376979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05AC272-F6A0-0284-B60A-BBA7FEA93B6E}"/>
              </a:ext>
            </a:extLst>
          </p:cNvPr>
          <p:cNvSpPr/>
          <p:nvPr/>
        </p:nvSpPr>
        <p:spPr>
          <a:xfrm>
            <a:off x="7163406" y="535708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605F2B5-2095-18F7-E10E-5B6644ED5F72}"/>
              </a:ext>
            </a:extLst>
          </p:cNvPr>
          <p:cNvSpPr/>
          <p:nvPr/>
        </p:nvSpPr>
        <p:spPr>
          <a:xfrm>
            <a:off x="3063096" y="4522478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04CBCBC5-2129-5E3F-CC8D-DB0A9933F286}"/>
              </a:ext>
            </a:extLst>
          </p:cNvPr>
          <p:cNvSpPr/>
          <p:nvPr/>
        </p:nvSpPr>
        <p:spPr>
          <a:xfrm>
            <a:off x="2256579" y="540083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2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B246DDB9-F473-642E-29A2-099B0D1162C6}"/>
              </a:ext>
            </a:extLst>
          </p:cNvPr>
          <p:cNvSpPr/>
          <p:nvPr/>
        </p:nvSpPr>
        <p:spPr>
          <a:xfrm>
            <a:off x="1395222" y="540083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C94C1C4-38B4-0A9A-43BD-E95AE6B45EBD}"/>
              </a:ext>
            </a:extLst>
          </p:cNvPr>
          <p:cNvSpPr/>
          <p:nvPr/>
        </p:nvSpPr>
        <p:spPr>
          <a:xfrm>
            <a:off x="3089004" y="539118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8A134EC-698D-BE40-5415-25782D1C3622}"/>
              </a:ext>
            </a:extLst>
          </p:cNvPr>
          <p:cNvSpPr txBox="1"/>
          <p:nvPr/>
        </p:nvSpPr>
        <p:spPr>
          <a:xfrm>
            <a:off x="2172716" y="2149629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7F212"/>
                </a:solidFill>
              </a:rPr>
              <a:t>Quicksort</a:t>
            </a:r>
            <a:endParaRPr lang="en-IE" b="1" dirty="0">
              <a:solidFill>
                <a:srgbClr val="D7F21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1B90A1-FA9A-06F6-A990-69947E7D7552}"/>
              </a:ext>
            </a:extLst>
          </p:cNvPr>
          <p:cNvSpPr txBox="1"/>
          <p:nvPr/>
        </p:nvSpPr>
        <p:spPr>
          <a:xfrm>
            <a:off x="4184517" y="4589263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5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CE8A6-F1DD-5944-EC8D-FA012DD0D2CE}"/>
              </a:ext>
            </a:extLst>
          </p:cNvPr>
          <p:cNvSpPr txBox="1"/>
          <p:nvPr/>
        </p:nvSpPr>
        <p:spPr>
          <a:xfrm>
            <a:off x="4784598" y="411779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EFEC05-8390-2535-0649-BE485D3A0541}"/>
              </a:ext>
            </a:extLst>
          </p:cNvPr>
          <p:cNvSpPr/>
          <p:nvPr/>
        </p:nvSpPr>
        <p:spPr>
          <a:xfrm>
            <a:off x="5853540" y="453161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5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05B05D-1D61-820C-A2EA-A64E92835181}"/>
              </a:ext>
            </a:extLst>
          </p:cNvPr>
          <p:cNvSpPr/>
          <p:nvPr/>
        </p:nvSpPr>
        <p:spPr>
          <a:xfrm>
            <a:off x="5213460" y="4531613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2FEEC8-7D97-9373-D851-FAA02D05B35A}"/>
              </a:ext>
            </a:extLst>
          </p:cNvPr>
          <p:cNvSpPr/>
          <p:nvPr/>
        </p:nvSpPr>
        <p:spPr>
          <a:xfrm>
            <a:off x="5853540" y="5400833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5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75ACE-F1F3-568A-934B-4A2BF4138DBA}"/>
              </a:ext>
            </a:extLst>
          </p:cNvPr>
          <p:cNvSpPr/>
          <p:nvPr/>
        </p:nvSpPr>
        <p:spPr>
          <a:xfrm>
            <a:off x="5213460" y="5400833"/>
            <a:ext cx="640080" cy="4846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9F6F54-A1E4-B716-D2A3-B7FC65E0D831}"/>
              </a:ext>
            </a:extLst>
          </p:cNvPr>
          <p:cNvSpPr/>
          <p:nvPr/>
        </p:nvSpPr>
        <p:spPr>
          <a:xfrm>
            <a:off x="5221685" y="624298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4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D0E4A4-C522-E6B0-2F30-466D523EA03E}"/>
              </a:ext>
            </a:extLst>
          </p:cNvPr>
          <p:cNvSpPr txBox="1"/>
          <p:nvPr/>
        </p:nvSpPr>
        <p:spPr>
          <a:xfrm>
            <a:off x="3915827" y="6324196"/>
            <a:ext cx="1331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 Case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1D7938-415C-EDE0-C563-7FB85E95336D}"/>
              </a:ext>
            </a:extLst>
          </p:cNvPr>
          <p:cNvSpPr/>
          <p:nvPr/>
        </p:nvSpPr>
        <p:spPr>
          <a:xfrm>
            <a:off x="6033977" y="623799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719BF0-5292-CED5-0AB2-1A97B24DFDDA}"/>
              </a:ext>
            </a:extLst>
          </p:cNvPr>
          <p:cNvSpPr/>
          <p:nvPr/>
        </p:nvSpPr>
        <p:spPr>
          <a:xfrm>
            <a:off x="10619573" y="6247135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8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1C3FCD-B095-1BEB-73D0-B3BCF1B0B0BE}"/>
              </a:ext>
            </a:extLst>
          </p:cNvPr>
          <p:cNvSpPr/>
          <p:nvPr/>
        </p:nvSpPr>
        <p:spPr>
          <a:xfrm>
            <a:off x="9749369" y="625788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4232C0-F11A-DB3B-8E94-D901BF923D11}"/>
              </a:ext>
            </a:extLst>
          </p:cNvPr>
          <p:cNvSpPr/>
          <p:nvPr/>
        </p:nvSpPr>
        <p:spPr>
          <a:xfrm>
            <a:off x="7189049" y="6237991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581660-FF7E-E15E-5568-8A32B38C09C0}"/>
              </a:ext>
            </a:extLst>
          </p:cNvPr>
          <p:cNvSpPr/>
          <p:nvPr/>
        </p:nvSpPr>
        <p:spPr>
          <a:xfrm>
            <a:off x="2240156" y="6260176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F07B42-7CB0-5D0E-D518-7232A96BF83C}"/>
              </a:ext>
            </a:extLst>
          </p:cNvPr>
          <p:cNvSpPr/>
          <p:nvPr/>
        </p:nvSpPr>
        <p:spPr>
          <a:xfrm>
            <a:off x="1378799" y="6260176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48F8D7-E3B0-9017-474D-B031A10CED55}"/>
              </a:ext>
            </a:extLst>
          </p:cNvPr>
          <p:cNvSpPr/>
          <p:nvPr/>
        </p:nvSpPr>
        <p:spPr>
          <a:xfrm>
            <a:off x="3072581" y="6250527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3</a:t>
            </a:r>
            <a:endParaRPr lang="en-IE" dirty="0">
              <a:solidFill>
                <a:schemeClr val="lt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9E855D-06DC-EE5D-3D27-E9DA82C29E8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533500" y="5885465"/>
            <a:ext cx="8225" cy="357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517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5B5E7-4BAC-86FE-EEAA-99B0DB529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2427"/>
          </a:xfrm>
        </p:spPr>
        <p:txBody>
          <a:bodyPr>
            <a:normAutofit fontScale="90000"/>
          </a:bodyPr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FF83-A8F4-F38E-89B6-42A15EBDF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848"/>
            <a:ext cx="10515600" cy="5088827"/>
          </a:xfrm>
        </p:spPr>
        <p:txBody>
          <a:bodyPr>
            <a:noAutofit/>
          </a:bodyPr>
          <a:lstStyle/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private static int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partition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(int[]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int left, int right)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pivot =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[right]; // choose last element as pivot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IE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left - 1;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I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right;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(true)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Move </a:t>
            </a:r>
            <a:r>
              <a:rPr lang="en-I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right until </a:t>
            </a:r>
            <a:r>
              <a:rPr lang="en-I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&gt;= pivot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IE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++; } while (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&lt; pivot);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Move </a:t>
            </a:r>
            <a:r>
              <a:rPr lang="en-I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left until </a:t>
            </a:r>
            <a:r>
              <a:rPr lang="en-I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&lt;= pivot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en-IE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--; } while (</a:t>
            </a:r>
            <a:r>
              <a:rPr lang="en-IE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 &amp;&amp;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I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&gt; pivot);</a:t>
            </a:r>
          </a:p>
          <a:p>
            <a:pPr marL="0" indent="0">
              <a:spcBef>
                <a:spcPts val="500"/>
              </a:spcBef>
              <a:buNone/>
            </a:pPr>
            <a:endParaRPr lang="en-I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IE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IE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lang="en-IE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 Place pivot in final position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temp =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pivot;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[right] = temp;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E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// Swap </a:t>
            </a:r>
            <a:r>
              <a:rPr lang="en-I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] and </a:t>
            </a:r>
            <a:r>
              <a:rPr lang="en-I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IE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temp =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140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left_index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IE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IE" sz="14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right_index</a:t>
            </a: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] = temp;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I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}}</a:t>
            </a:r>
          </a:p>
        </p:txBody>
      </p:sp>
    </p:spTree>
    <p:extLst>
      <p:ext uri="{BB962C8B-B14F-4D97-AF65-F5344CB8AC3E}">
        <p14:creationId xmlns:p14="http://schemas.microsoft.com/office/powerpoint/2010/main" val="821150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10A39-8FF1-21EA-A1D2-4B613899E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CB22F64-EA88-2624-D955-54466DC6FFF9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3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1173C2-80A3-A58C-A8B7-566D2744AD04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5A3620-AC0F-AF6E-D3D2-1433D5199F0E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52D7A9-055B-67DE-3C37-48B1C9EBC27A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B4949D-F6A5-18C1-208F-6049833E978E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5755E-C0A6-2327-922C-3017189A26ED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F4E8F1-8C20-9D50-94D4-9FB837F1021B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8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CC8C6C-04C6-5684-7FC9-DF5C0DBD0028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A8939E-9A1A-E0DF-3C0F-AB82B8816847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704D8C-4AA6-A89D-DBAC-7F494599A964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5A8EB7-C32F-D72F-B210-6421E5AED261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5720" y="1988186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C517624-CC87-2318-5CBB-98F443961C6E}"/>
              </a:ext>
            </a:extLst>
          </p:cNvPr>
          <p:cNvSpPr txBox="1"/>
          <p:nvPr/>
        </p:nvSpPr>
        <p:spPr>
          <a:xfrm>
            <a:off x="3199737" y="2533135"/>
            <a:ext cx="12960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left =0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6B14E2-4AB0-7CDC-2156-2BB34266675F}"/>
              </a:ext>
            </a:extLst>
          </p:cNvPr>
          <p:cNvSpPr txBox="1"/>
          <p:nvPr/>
        </p:nvSpPr>
        <p:spPr>
          <a:xfrm>
            <a:off x="7048170" y="2546098"/>
            <a:ext cx="12960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right = 6</a:t>
            </a:r>
            <a:endParaRPr lang="en-IE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BA7007-12C2-488B-C219-4BCB2FF21AB8}"/>
              </a:ext>
            </a:extLst>
          </p:cNvPr>
          <p:cNvCxnSpPr>
            <a:cxnSpLocks/>
          </p:cNvCxnSpPr>
          <p:nvPr/>
        </p:nvCxnSpPr>
        <p:spPr>
          <a:xfrm flipV="1">
            <a:off x="7694876" y="2002654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AD2B79-C60E-6CA2-6E9C-4488E6B7166D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4814C-347F-4923-5A27-738658D1FBDE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138531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E897C-DB45-865D-C7AB-88FD32AC7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56BE-FD56-B574-C36F-62715D6E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8720A5-8E92-3EFF-4322-02319626745F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3A3543-8200-2C10-5C7E-9A9FFE383BD6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0E6318-420F-3C9A-0EAC-F1F20B6422B4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C93082-1534-6FD6-6BD8-11340361068D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249186-8CDF-EA15-CCBF-804C3ADF7637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F56C81-8BDE-4A3C-791C-26B222DB9605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A6054C-04F7-E0FF-4F80-587850918C21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E964AD-FA8C-0E2A-286A-55803218A494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5DF352-3DF5-4263-B0B6-C75D077BCBAE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A2B696-229D-A87C-2AFD-16CF0446C3D2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E8331-8764-3238-D8B0-B5D9CA12DC98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3855720" y="1988186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2557F7-CABC-BED6-1994-724C470CBA82}"/>
              </a:ext>
            </a:extLst>
          </p:cNvPr>
          <p:cNvSpPr txBox="1"/>
          <p:nvPr/>
        </p:nvSpPr>
        <p:spPr>
          <a:xfrm>
            <a:off x="3199737" y="2533135"/>
            <a:ext cx="12960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=0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E0CB61-DC3D-C3DD-9818-31C8C20C6603}"/>
              </a:ext>
            </a:extLst>
          </p:cNvPr>
          <p:cNvSpPr txBox="1"/>
          <p:nvPr/>
        </p:nvSpPr>
        <p:spPr>
          <a:xfrm>
            <a:off x="3021497" y="3124863"/>
            <a:ext cx="155845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3&lt;=6</a:t>
            </a:r>
          </a:p>
          <a:p>
            <a:pPr algn="ctr"/>
            <a:r>
              <a:rPr lang="en-US" dirty="0"/>
              <a:t>(increment)</a:t>
            </a:r>
            <a:endParaRPr lang="en-I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DCD40-1FBE-A4F7-EAAF-29675001CB2A}"/>
              </a:ext>
            </a:extLst>
          </p:cNvPr>
          <p:cNvSpPr txBox="1"/>
          <p:nvPr/>
        </p:nvSpPr>
        <p:spPr>
          <a:xfrm>
            <a:off x="7048170" y="2546098"/>
            <a:ext cx="12960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6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25578D-31E3-4221-7C8A-ACC8705BA2CA}"/>
              </a:ext>
            </a:extLst>
          </p:cNvPr>
          <p:cNvCxnSpPr>
            <a:cxnSpLocks/>
          </p:cNvCxnSpPr>
          <p:nvPr/>
        </p:nvCxnSpPr>
        <p:spPr>
          <a:xfrm flipV="1">
            <a:off x="7694876" y="2002654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79BB15D-30AF-9445-EA59-E80B7FFB35F9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9F943B-C17F-094A-0487-1CC6EDD48828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3933770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675D0-EB51-9D57-CBD6-393C44485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AD3EB-8B45-4C65-0663-D68E31163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0EB814-88C9-1700-3910-62C5BC908BE9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A6850D-91FD-62B3-F18A-C20993B8DD07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93D23A-33BE-0B0F-24A2-63867F1504B3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41EC8E-929D-5AF3-489A-EE21168368ED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67B063-E3FE-114F-A4E5-240FE94B6359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A1B55B-E121-638F-592C-F4B34CF0C34C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9BEB53-2B49-5C88-C14B-B64B8C00D1E4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B6CBE7-C2F3-D19D-DF8C-BB5244DA6BAB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2314E-FB28-AB31-1308-676BBA1C16CE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C7AC3-D69C-AE4A-E4D2-EB1AB35A80B4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E8EC99-63D1-FB3F-192F-1534601BAA9E}"/>
              </a:ext>
            </a:extLst>
          </p:cNvPr>
          <p:cNvCxnSpPr>
            <a:cxnSpLocks/>
          </p:cNvCxnSpPr>
          <p:nvPr/>
        </p:nvCxnSpPr>
        <p:spPr>
          <a:xfrm flipV="1">
            <a:off x="4475923" y="1988186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AD06D1-8DA7-CF55-4E14-0464993B1ABC}"/>
              </a:ext>
            </a:extLst>
          </p:cNvPr>
          <p:cNvSpPr txBox="1"/>
          <p:nvPr/>
        </p:nvSpPr>
        <p:spPr>
          <a:xfrm>
            <a:off x="3819940" y="2533135"/>
            <a:ext cx="12960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=1</a:t>
            </a:r>
            <a:endParaRPr lang="en-I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02F4D8-0666-1613-7E34-3F50EC896D69}"/>
              </a:ext>
            </a:extLst>
          </p:cNvPr>
          <p:cNvSpPr txBox="1"/>
          <p:nvPr/>
        </p:nvSpPr>
        <p:spPr>
          <a:xfrm>
            <a:off x="7048170" y="2546098"/>
            <a:ext cx="12960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6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B3A5C78-1718-E151-3BFC-8D4E48034AE2}"/>
              </a:ext>
            </a:extLst>
          </p:cNvPr>
          <p:cNvCxnSpPr>
            <a:cxnSpLocks/>
          </p:cNvCxnSpPr>
          <p:nvPr/>
        </p:nvCxnSpPr>
        <p:spPr>
          <a:xfrm flipV="1">
            <a:off x="7694876" y="2002654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005BAA1-656E-2DD2-071B-AD9736E1D772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79D987-F4ED-9267-D90A-0D2BED34A2B7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4174957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F8880-BC41-9FC6-E8DA-F2D81007C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A71A8-9B40-2C9D-9365-63A4AE541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D0013E-6A65-2918-DB3C-098EF66E020E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E2C160-4874-D15C-5F56-6C243584AC3D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6936AF-E918-AD87-4AE9-85A643003BF3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4AACDE-1880-38BF-B926-A67CCD5C7224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630D3E-E248-31BF-7EAF-A3E6F24A0565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69656D-F7D7-EE8E-E612-AECE6697F7AE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5FE03-7288-538B-4204-5DEFA803064B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1EE796-D42A-2378-F5B4-4280031BCBA0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EA5E21-7ADF-A417-E8D5-CA4DCFD34F12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48B11-C71E-D384-7B28-98EA40E6CCC9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0E0ADF-9CBA-F854-7C48-4441D4232FE8}"/>
              </a:ext>
            </a:extLst>
          </p:cNvPr>
          <p:cNvCxnSpPr>
            <a:cxnSpLocks/>
          </p:cNvCxnSpPr>
          <p:nvPr/>
        </p:nvCxnSpPr>
        <p:spPr>
          <a:xfrm flipV="1">
            <a:off x="4475923" y="1988186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A63C1E2-D7A8-665E-F9F9-FED139682D52}"/>
              </a:ext>
            </a:extLst>
          </p:cNvPr>
          <p:cNvSpPr txBox="1"/>
          <p:nvPr/>
        </p:nvSpPr>
        <p:spPr>
          <a:xfrm>
            <a:off x="3819940" y="2533135"/>
            <a:ext cx="12960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=1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C65A2-8B00-BE4A-2E0B-50440CFD643D}"/>
              </a:ext>
            </a:extLst>
          </p:cNvPr>
          <p:cNvSpPr txBox="1"/>
          <p:nvPr/>
        </p:nvSpPr>
        <p:spPr>
          <a:xfrm>
            <a:off x="1759890" y="3124863"/>
            <a:ext cx="433611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7&gt;=6</a:t>
            </a:r>
          </a:p>
          <a:p>
            <a:pPr algn="ctr"/>
            <a:r>
              <a:rPr lang="en-US" dirty="0"/>
              <a:t>(stop, 7 needs to be moved to the right)</a:t>
            </a:r>
            <a:endParaRPr lang="en-I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80535B-4335-C0E5-1CA7-6ADFAEDB01AB}"/>
              </a:ext>
            </a:extLst>
          </p:cNvPr>
          <p:cNvSpPr txBox="1"/>
          <p:nvPr/>
        </p:nvSpPr>
        <p:spPr>
          <a:xfrm>
            <a:off x="7048170" y="2546098"/>
            <a:ext cx="129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6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F3B2B7-1CA5-EE19-0505-A184C87701B2}"/>
              </a:ext>
            </a:extLst>
          </p:cNvPr>
          <p:cNvCxnSpPr>
            <a:cxnSpLocks/>
          </p:cNvCxnSpPr>
          <p:nvPr/>
        </p:nvCxnSpPr>
        <p:spPr>
          <a:xfrm flipV="1">
            <a:off x="7694876" y="2002654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87395E-614A-934E-D141-8C1F0F2B0354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F99B7E-6CFC-B2C1-B88D-5DF818FACD78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594601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13676-3F49-22D6-79F9-D5C4A3E50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0422-3E09-F608-D031-63F5BDAD3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0D02A3-4DF5-18DA-ADF1-664A5C1BB387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1C93C9-01AB-296D-0964-AAACEDF35628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40ADBE-F243-929F-D7FA-3B74115ABC6D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638C5-8B66-B883-C070-C38E5A9F4656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40EB4-1E66-6F2E-84CA-D759C2529F9E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E2DA26-147F-FD10-212A-3735778C04CA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3A9663-5B16-FC3C-5B19-AAA6BA9FF241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68A52-20A2-81FB-4BC0-C5765DCCB5F9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B9AA5-9E74-B669-9695-810E57C4C22E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937FD-3117-0505-BEFC-9A169AEF8B48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E8BA80-332C-7128-4E28-3CBF77A1B0CC}"/>
              </a:ext>
            </a:extLst>
          </p:cNvPr>
          <p:cNvCxnSpPr>
            <a:cxnSpLocks/>
          </p:cNvCxnSpPr>
          <p:nvPr/>
        </p:nvCxnSpPr>
        <p:spPr>
          <a:xfrm flipV="1">
            <a:off x="4475923" y="1988186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B764B60-49CC-BC16-4F2B-D3E216250DA4}"/>
              </a:ext>
            </a:extLst>
          </p:cNvPr>
          <p:cNvSpPr txBox="1"/>
          <p:nvPr/>
        </p:nvSpPr>
        <p:spPr>
          <a:xfrm>
            <a:off x="3819940" y="2533135"/>
            <a:ext cx="12960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=1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CDB754-17DB-F388-581A-D08385C41A07}"/>
              </a:ext>
            </a:extLst>
          </p:cNvPr>
          <p:cNvSpPr txBox="1"/>
          <p:nvPr/>
        </p:nvSpPr>
        <p:spPr>
          <a:xfrm>
            <a:off x="6488265" y="3126615"/>
            <a:ext cx="433611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8&gt;6</a:t>
            </a:r>
          </a:p>
          <a:p>
            <a:pPr algn="ctr"/>
            <a:r>
              <a:rPr lang="en-US" dirty="0"/>
              <a:t>(decrement)</a:t>
            </a:r>
            <a:endParaRPr lang="en-I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B950BA-7DA3-FBCA-2505-A2A0C5AB8E75}"/>
              </a:ext>
            </a:extLst>
          </p:cNvPr>
          <p:cNvSpPr txBox="1"/>
          <p:nvPr/>
        </p:nvSpPr>
        <p:spPr>
          <a:xfrm>
            <a:off x="7048170" y="2546098"/>
            <a:ext cx="12960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6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7CF3F4-5B13-EE59-07FC-785DB30E8648}"/>
              </a:ext>
            </a:extLst>
          </p:cNvPr>
          <p:cNvCxnSpPr>
            <a:cxnSpLocks/>
          </p:cNvCxnSpPr>
          <p:nvPr/>
        </p:nvCxnSpPr>
        <p:spPr>
          <a:xfrm flipV="1">
            <a:off x="7694876" y="2002654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A57462-442E-39F9-D580-A9D126DF17D0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9119A4-09BE-42A1-11B9-B5EF90DDE026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2306599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8016F-2A5F-6217-885B-8B365F933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ABE2-2DBB-0D1D-3C68-58B54057F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E1DC55-8E7C-051D-5FBC-FF12F71F582D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708F3B-D79A-96EE-F7DC-8E59C7B3E8C8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E51163-3057-4A08-B425-CCC01DF45F4F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C6C9BF-B44D-E13A-6A45-A61891A41F2C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F19CA1-E6F0-BC89-4C67-9020D4B701D0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F20E80-30CE-3A5A-DFC8-8F8C232F60C8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8F1181-ACC6-C551-DAA5-3F720BA799C5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4283A0-1500-0EDF-0121-C734679F2FE2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F60120-3484-6AD7-20F9-901708634C9B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074E7-A582-A3A4-20B6-1C879CAD0924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7C4197-8C9B-5F08-7BCD-EBB86561377A}"/>
              </a:ext>
            </a:extLst>
          </p:cNvPr>
          <p:cNvCxnSpPr>
            <a:cxnSpLocks/>
          </p:cNvCxnSpPr>
          <p:nvPr/>
        </p:nvCxnSpPr>
        <p:spPr>
          <a:xfrm flipV="1">
            <a:off x="4475923" y="1988186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E1753A0-00B0-C14A-242F-0AB41B2B7AC5}"/>
              </a:ext>
            </a:extLst>
          </p:cNvPr>
          <p:cNvSpPr txBox="1"/>
          <p:nvPr/>
        </p:nvSpPr>
        <p:spPr>
          <a:xfrm>
            <a:off x="3819940" y="2533135"/>
            <a:ext cx="12960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=1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6A977-0277-A7A6-18C1-C7FB4F34817C}"/>
              </a:ext>
            </a:extLst>
          </p:cNvPr>
          <p:cNvSpPr txBox="1"/>
          <p:nvPr/>
        </p:nvSpPr>
        <p:spPr>
          <a:xfrm>
            <a:off x="6488265" y="3126615"/>
            <a:ext cx="433611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2&lt;=6</a:t>
            </a:r>
          </a:p>
          <a:p>
            <a:pPr algn="ctr"/>
            <a:r>
              <a:rPr lang="en-US" dirty="0"/>
              <a:t>(stop, 2 needs to be moved left)</a:t>
            </a:r>
            <a:endParaRPr lang="en-I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4B180-AA95-4AB0-F4C2-3EFA227C2E69}"/>
              </a:ext>
            </a:extLst>
          </p:cNvPr>
          <p:cNvSpPr txBox="1"/>
          <p:nvPr/>
        </p:nvSpPr>
        <p:spPr>
          <a:xfrm>
            <a:off x="6427967" y="2546098"/>
            <a:ext cx="12960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5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ED25F-4664-E460-F9F6-02105F63A7BD}"/>
              </a:ext>
            </a:extLst>
          </p:cNvPr>
          <p:cNvCxnSpPr>
            <a:cxnSpLocks/>
          </p:cNvCxnSpPr>
          <p:nvPr/>
        </p:nvCxnSpPr>
        <p:spPr>
          <a:xfrm flipV="1">
            <a:off x="7074673" y="2002654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B43F01-2981-436F-E955-87A5B4A7BB46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0924D-A975-3E9F-C652-8EC53053F3EA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424037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4248D2-250F-E74B-7D20-7E28E5F3D536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4A386C-B582-98AE-4819-3E299504A865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69F0C-3A02-A0C5-715B-71EDC9CCDDDC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0629340-A2A6-4A8C-3D87-A674996CAD6F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C28C4F-3B78-12C7-E487-CCF1201CA247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92D96C-6A61-997C-16BE-F8BC44560E15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785F33-5EBF-B8D4-F0E7-0425E9865C2D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F6C72C-0EBC-DD96-6679-8564D2E42405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1B53F-1177-8C56-9C0C-D824621FAA7E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06268D8B-72A6-1852-0AEF-EE31965C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973335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D5CCE-610D-19FC-C0DA-4370F677F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10132-7922-5FEC-DE9E-24A036216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36C85A-A4C7-45C2-3F91-6EC062B95B05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3AF299-558F-67D5-9465-353D492F707F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ECBFC-CEB0-698A-F1DB-780B89D4A107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576DFE-B43E-AD7C-ED4E-A3959E208216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1A740-75B7-0ECA-2617-B283D3BFD1D7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C3317E-D7C5-BDDC-9560-16C1FFB2E87D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C70E3B-A420-CEAC-A345-6BBDE7325B9B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623EBE-057B-124A-C76A-6B7E5A76DCE2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15F65C-6E85-0283-89E4-D54C1D4D1DF1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60455C-20F8-A766-DBF2-26EA58D2C8EA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F2E77-43DC-0344-CEBA-913644873C2A}"/>
              </a:ext>
            </a:extLst>
          </p:cNvPr>
          <p:cNvSpPr txBox="1"/>
          <p:nvPr/>
        </p:nvSpPr>
        <p:spPr>
          <a:xfrm>
            <a:off x="1759890" y="3124863"/>
            <a:ext cx="822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SWAP the 2 Numbers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864954-E9BC-FB5F-8F2F-C0DFEB7734D3}"/>
              </a:ext>
            </a:extLst>
          </p:cNvPr>
          <p:cNvCxnSpPr>
            <a:cxnSpLocks/>
          </p:cNvCxnSpPr>
          <p:nvPr/>
        </p:nvCxnSpPr>
        <p:spPr>
          <a:xfrm flipV="1">
            <a:off x="4475923" y="1988186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3B2B735-F574-3F3E-4A65-4F904EBA89B6}"/>
              </a:ext>
            </a:extLst>
          </p:cNvPr>
          <p:cNvSpPr txBox="1"/>
          <p:nvPr/>
        </p:nvSpPr>
        <p:spPr>
          <a:xfrm>
            <a:off x="3819940" y="2533135"/>
            <a:ext cx="12960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=1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D64F73-A454-8998-8E94-67587E802074}"/>
              </a:ext>
            </a:extLst>
          </p:cNvPr>
          <p:cNvSpPr txBox="1"/>
          <p:nvPr/>
        </p:nvSpPr>
        <p:spPr>
          <a:xfrm>
            <a:off x="6427967" y="2546098"/>
            <a:ext cx="12960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5</a:t>
            </a:r>
            <a:endParaRPr lang="en-I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CD1325-37F7-44BE-9D2A-0DA9980610E2}"/>
              </a:ext>
            </a:extLst>
          </p:cNvPr>
          <p:cNvCxnSpPr>
            <a:cxnSpLocks/>
          </p:cNvCxnSpPr>
          <p:nvPr/>
        </p:nvCxnSpPr>
        <p:spPr>
          <a:xfrm flipV="1">
            <a:off x="7074673" y="2002654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6B85086-772B-05D4-0496-E51E69022AFE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F3C813-97CC-CEC6-E470-7B4E0C2CC511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569968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3D996-C930-78B2-1CCE-BF9D991E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56BBF-C02F-A3EE-A9F9-995FE61E2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97688A-F93C-E982-2444-0816EBEB2D50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AFCB3-9A58-0695-9C1E-63680AB0C64C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4609F-2DE4-7EA4-EFA6-E8C8B559F826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42F2A-01CC-F3B9-6D79-3ABB539E26E4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6564D5-1EAD-A005-D151-D73137158D07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098775-DEC6-8710-28E4-73A4919ECBBD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6386AC-4868-1AEF-7213-341495F12294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4FE9F6-6354-873E-D484-6814748F045D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23F86-1BD3-9414-48D0-593712AFC787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40337-5E9B-0656-5E98-B8D3B01D4A0F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9DC215-5C50-FC76-5334-DD9C392DDD86}"/>
              </a:ext>
            </a:extLst>
          </p:cNvPr>
          <p:cNvSpPr txBox="1"/>
          <p:nvPr/>
        </p:nvSpPr>
        <p:spPr>
          <a:xfrm>
            <a:off x="1759890" y="3124863"/>
            <a:ext cx="822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SWAP the 2 Numbers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D1D3F6-1C22-C91C-B9CD-754E65E8872E}"/>
              </a:ext>
            </a:extLst>
          </p:cNvPr>
          <p:cNvCxnSpPr>
            <a:cxnSpLocks/>
          </p:cNvCxnSpPr>
          <p:nvPr/>
        </p:nvCxnSpPr>
        <p:spPr>
          <a:xfrm flipV="1">
            <a:off x="4475923" y="1988186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626A03B-CEE7-6E83-C926-9ECD9CC8D124}"/>
              </a:ext>
            </a:extLst>
          </p:cNvPr>
          <p:cNvSpPr txBox="1"/>
          <p:nvPr/>
        </p:nvSpPr>
        <p:spPr>
          <a:xfrm>
            <a:off x="3819940" y="2533135"/>
            <a:ext cx="12960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=1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557846-4336-AE89-F790-D2B64714281F}"/>
              </a:ext>
            </a:extLst>
          </p:cNvPr>
          <p:cNvSpPr txBox="1"/>
          <p:nvPr/>
        </p:nvSpPr>
        <p:spPr>
          <a:xfrm>
            <a:off x="6427967" y="2546098"/>
            <a:ext cx="12960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5</a:t>
            </a:r>
            <a:endParaRPr lang="en-I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5BEB094-6B80-82DC-DC48-CA125086C14A}"/>
              </a:ext>
            </a:extLst>
          </p:cNvPr>
          <p:cNvCxnSpPr>
            <a:cxnSpLocks/>
          </p:cNvCxnSpPr>
          <p:nvPr/>
        </p:nvCxnSpPr>
        <p:spPr>
          <a:xfrm flipV="1">
            <a:off x="7074673" y="2002654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C6F23E-861F-8138-FAD3-227B707051E3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5FD99-30C7-8E68-FF02-3A7864181500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338398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1235B-E93D-FEA2-0C02-708AC5437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E8431-9C71-0940-000A-E887746E5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67C732-EEE2-BDD3-A0A4-70F78397671D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4C2CFC-5D92-12B2-2228-7F7826766603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C4FAFB-C350-ED7A-B168-AD354299E7A4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F3DBDB-4EB0-080C-6D81-201C41D52AA4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B4DD5-E4B8-1147-185F-87922BFCE8F4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175FDD-AC8B-9470-C4EF-04A6E2A89A0F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628A42-11E4-A277-9B08-E5BFCCC2FB4A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690DE-CF1C-57E5-17B1-8741C5C6A6AD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441B9-425C-D392-B902-7789B6E2B2D5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E9EE9-E9CA-8257-591F-BBCB72A587B1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E187BA-799A-C3B1-2695-2CD96EC0C3D4}"/>
              </a:ext>
            </a:extLst>
          </p:cNvPr>
          <p:cNvSpPr txBox="1"/>
          <p:nvPr/>
        </p:nvSpPr>
        <p:spPr>
          <a:xfrm>
            <a:off x="1759890" y="3124863"/>
            <a:ext cx="822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 the pointers to continue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F5DE5A-E2AC-074E-77E2-DCD1995BFA80}"/>
              </a:ext>
            </a:extLst>
          </p:cNvPr>
          <p:cNvCxnSpPr>
            <a:cxnSpLocks/>
          </p:cNvCxnSpPr>
          <p:nvPr/>
        </p:nvCxnSpPr>
        <p:spPr>
          <a:xfrm flipV="1">
            <a:off x="4475923" y="1988186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86A017B-7A96-BCFC-8B30-8FF0AC02D626}"/>
              </a:ext>
            </a:extLst>
          </p:cNvPr>
          <p:cNvSpPr txBox="1"/>
          <p:nvPr/>
        </p:nvSpPr>
        <p:spPr>
          <a:xfrm>
            <a:off x="3819940" y="2533135"/>
            <a:ext cx="12960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=1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F7FB2D-831B-A039-8A7D-9DE3AF6DE4B2}"/>
              </a:ext>
            </a:extLst>
          </p:cNvPr>
          <p:cNvSpPr txBox="1"/>
          <p:nvPr/>
        </p:nvSpPr>
        <p:spPr>
          <a:xfrm>
            <a:off x="6427967" y="2546098"/>
            <a:ext cx="12960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5</a:t>
            </a:r>
            <a:endParaRPr lang="en-I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22F44F0-2D5A-84D9-1031-9414FCE09B2D}"/>
              </a:ext>
            </a:extLst>
          </p:cNvPr>
          <p:cNvCxnSpPr>
            <a:cxnSpLocks/>
          </p:cNvCxnSpPr>
          <p:nvPr/>
        </p:nvCxnSpPr>
        <p:spPr>
          <a:xfrm flipV="1">
            <a:off x="7074673" y="2002654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64FE01-453C-38FD-C352-1B79C71760BF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D6F9A7-650F-0A11-5AA2-10C964FA7354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354090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FE945-8623-51DE-5A8D-B3FA31A65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99C35-8F40-C85F-CE7D-C1227CF4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E5C5CA-372B-F1C9-3385-C56F333A7C34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B7A526-E8E4-134F-A743-FF6F009CC394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3B00FA-E068-1315-5308-F84269DC8C2D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291772-FBA8-0483-BED1-A5DA0B18A749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0DA74A-687B-AD86-1354-7A65421BD989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E32EFF-C03A-1D1B-E884-6CC1A3B367EC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69E4B-1AF5-C968-B53C-FF96CC0939C5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6AF8EA-859E-982A-A173-92265C373F8D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2EA1B-4B48-8182-9774-C17594042D99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8AE9F-159B-BC20-D233-FDD51A1A13BA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981403-703D-D710-5F20-E7C2A8D2A22B}"/>
              </a:ext>
            </a:extLst>
          </p:cNvPr>
          <p:cNvSpPr txBox="1"/>
          <p:nvPr/>
        </p:nvSpPr>
        <p:spPr>
          <a:xfrm>
            <a:off x="1759890" y="3124863"/>
            <a:ext cx="822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 the pointers to continue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CFC95A-9BCF-58FA-90A5-956D925A25CA}"/>
              </a:ext>
            </a:extLst>
          </p:cNvPr>
          <p:cNvCxnSpPr>
            <a:cxnSpLocks/>
          </p:cNvCxnSpPr>
          <p:nvPr/>
        </p:nvCxnSpPr>
        <p:spPr>
          <a:xfrm flipV="1">
            <a:off x="5120906" y="1970572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88F070E-9243-F0AE-69EF-185F7F4CE7D1}"/>
              </a:ext>
            </a:extLst>
          </p:cNvPr>
          <p:cNvSpPr txBox="1"/>
          <p:nvPr/>
        </p:nvSpPr>
        <p:spPr>
          <a:xfrm>
            <a:off x="4464923" y="2515521"/>
            <a:ext cx="12960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=2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D01714-9891-6C9D-6F65-8D427C0648A8}"/>
              </a:ext>
            </a:extLst>
          </p:cNvPr>
          <p:cNvSpPr txBox="1"/>
          <p:nvPr/>
        </p:nvSpPr>
        <p:spPr>
          <a:xfrm>
            <a:off x="5760986" y="2515521"/>
            <a:ext cx="12960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4</a:t>
            </a:r>
            <a:endParaRPr lang="en-I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72D184-0AB8-F3EB-9F57-D3BAC5D9F391}"/>
              </a:ext>
            </a:extLst>
          </p:cNvPr>
          <p:cNvCxnSpPr>
            <a:cxnSpLocks/>
          </p:cNvCxnSpPr>
          <p:nvPr/>
        </p:nvCxnSpPr>
        <p:spPr>
          <a:xfrm flipV="1">
            <a:off x="6407692" y="1972077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92C285-315B-B46B-C268-1359A7FEF9D7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BB4F03-F1DD-051A-3256-901DAD2027D4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2336500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00DB3-D600-C506-D1B6-6A8547D2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E363-A5E3-D9CE-6560-A55AF9B3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795293-13F6-6041-DB48-C78932E61227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20F97F-EAD9-FCFB-80BC-25192AF4656B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EAA44D-F810-02B1-4CAF-EE4A01F46A33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290D02-848E-F845-7E0A-30C08C8B92F1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FFC4CF-0575-095E-3DCE-D5F63F4B2630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6F784-A749-0089-C586-F19919C02C31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25CF86-F58A-EE1A-AB71-2D8B3894170B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BC98F8-A232-1BBE-F094-A995B81A9C2A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FBCA17-267B-2B76-D122-72F0AFCE7B31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DA45CE-F0A2-EAA2-6B57-E5EE6DA9A0B4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C7013-65CF-B5F6-B6DC-63043D60EA0F}"/>
              </a:ext>
            </a:extLst>
          </p:cNvPr>
          <p:cNvSpPr txBox="1"/>
          <p:nvPr/>
        </p:nvSpPr>
        <p:spPr>
          <a:xfrm>
            <a:off x="3222930" y="3158770"/>
            <a:ext cx="359849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5&lt;6</a:t>
            </a:r>
          </a:p>
          <a:p>
            <a:pPr algn="ctr"/>
            <a:r>
              <a:rPr lang="en-US" dirty="0"/>
              <a:t>(increment)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04D757D-E045-A666-8ABB-0897171B5519}"/>
              </a:ext>
            </a:extLst>
          </p:cNvPr>
          <p:cNvCxnSpPr>
            <a:cxnSpLocks/>
          </p:cNvCxnSpPr>
          <p:nvPr/>
        </p:nvCxnSpPr>
        <p:spPr>
          <a:xfrm flipV="1">
            <a:off x="5120906" y="1970572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995541-65F7-051B-97D4-8E97DEEBAA23}"/>
              </a:ext>
            </a:extLst>
          </p:cNvPr>
          <p:cNvSpPr txBox="1"/>
          <p:nvPr/>
        </p:nvSpPr>
        <p:spPr>
          <a:xfrm>
            <a:off x="4464923" y="2515521"/>
            <a:ext cx="129606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=2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1D12FF8-F621-BE3B-1C76-1A7985941724}"/>
              </a:ext>
            </a:extLst>
          </p:cNvPr>
          <p:cNvSpPr txBox="1"/>
          <p:nvPr/>
        </p:nvSpPr>
        <p:spPr>
          <a:xfrm>
            <a:off x="5760986" y="2515521"/>
            <a:ext cx="129606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4</a:t>
            </a:r>
            <a:endParaRPr lang="en-I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1AB7C5-7736-B693-143D-B0BEEB7E721B}"/>
              </a:ext>
            </a:extLst>
          </p:cNvPr>
          <p:cNvCxnSpPr>
            <a:cxnSpLocks/>
          </p:cNvCxnSpPr>
          <p:nvPr/>
        </p:nvCxnSpPr>
        <p:spPr>
          <a:xfrm flipV="1">
            <a:off x="6407692" y="1972077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AC06011-2003-7F94-EC11-A3BA0EE5E29D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F461A8-C8F4-8459-BCCD-24831AE9C43B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33965341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8E96F-3C49-3721-843D-C1AABC677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C1D0-97DF-A9EA-DD4A-9527AADC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0BA54F-0399-B30F-96AB-9925CFA1309D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EA9791-E054-1118-0A62-69BF977069CF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9DF7E0-4E9C-9E21-BB94-6C3329BD58F6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ECF39B-366E-4338-DE8D-D7327A1897A4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3D9E57-4C8A-8F59-DDD0-4DA12F4DD4D6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986122-D4AF-C4EF-1E9A-4F4C6279A747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8A2CA7-3455-F8FD-BA41-E101A3832B21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5583DC-92D6-B4DC-46EE-4588661FF5BF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C6BD39-0E44-DE37-68DF-DB0D863217C1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104B12-78E3-A78B-406B-E30A2BA77CA7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C832B8-85C7-13AD-3DF7-6743FBDA3A22}"/>
              </a:ext>
            </a:extLst>
          </p:cNvPr>
          <p:cNvSpPr txBox="1"/>
          <p:nvPr/>
        </p:nvSpPr>
        <p:spPr>
          <a:xfrm>
            <a:off x="3222930" y="3158770"/>
            <a:ext cx="3598494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4&lt;6</a:t>
            </a:r>
          </a:p>
          <a:p>
            <a:pPr algn="ctr"/>
            <a:r>
              <a:rPr lang="en-US" dirty="0"/>
              <a:t>(increment)</a:t>
            </a:r>
            <a:endParaRPr lang="en-IE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C5685D-AE12-4105-93B7-800724D556D6}"/>
              </a:ext>
            </a:extLst>
          </p:cNvPr>
          <p:cNvCxnSpPr>
            <a:cxnSpLocks/>
          </p:cNvCxnSpPr>
          <p:nvPr/>
        </p:nvCxnSpPr>
        <p:spPr>
          <a:xfrm flipV="1">
            <a:off x="5560215" y="1970572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CDD161F-160F-AA20-1320-7C58D1F9BF78}"/>
              </a:ext>
            </a:extLst>
          </p:cNvPr>
          <p:cNvSpPr txBox="1"/>
          <p:nvPr/>
        </p:nvSpPr>
        <p:spPr>
          <a:xfrm>
            <a:off x="4904233" y="2515521"/>
            <a:ext cx="829055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=3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D55E690-3985-D165-7953-C544FF9D3CFF}"/>
              </a:ext>
            </a:extLst>
          </p:cNvPr>
          <p:cNvSpPr txBox="1"/>
          <p:nvPr/>
        </p:nvSpPr>
        <p:spPr>
          <a:xfrm>
            <a:off x="5980177" y="2515521"/>
            <a:ext cx="107687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4</a:t>
            </a:r>
            <a:endParaRPr lang="en-I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57C5F96-0D95-A6B1-7A9C-5A69B07AC7BB}"/>
              </a:ext>
            </a:extLst>
          </p:cNvPr>
          <p:cNvCxnSpPr>
            <a:cxnSpLocks/>
          </p:cNvCxnSpPr>
          <p:nvPr/>
        </p:nvCxnSpPr>
        <p:spPr>
          <a:xfrm flipV="1">
            <a:off x="6407692" y="1972077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540A91C-CC0D-C8B9-9468-0BCA74FAC2EE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98B34E-9A32-53E3-7CF6-61F1B9426673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321823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F9131-3984-32BB-5E56-F9F2BD3FD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27A0-FC20-0D24-4297-0793EBC3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EF69B7-A0AF-2756-5672-3EE4B3C4740C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C57E2-9944-EADB-9C21-316C988CEA52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1D3171-6743-7201-AB3B-E807028ABA05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3352A-ECB1-5552-BFA5-111E8B7702AE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E5D8C-6E33-BCB2-48EA-C7F35ADBBFE6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4D9DD0-9410-A612-CCA2-2883C2169191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C77969-4771-7D17-5925-449F09AA94EE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986CE9-2BFD-DB02-607F-A0A511C4F25C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DA0D5-48F2-5E0A-688A-5C73070DAE55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4E3018-6569-CD92-949C-DC3D8FDA283C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5D505-323E-91E3-6574-4245837D95B0}"/>
              </a:ext>
            </a:extLst>
          </p:cNvPr>
          <p:cNvSpPr txBox="1"/>
          <p:nvPr/>
        </p:nvSpPr>
        <p:spPr>
          <a:xfrm>
            <a:off x="3163560" y="3391433"/>
            <a:ext cx="2597426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1&lt;6 (increment)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616F68-BFB8-77DD-6A92-3CAFC1D13E03}"/>
              </a:ext>
            </a:extLst>
          </p:cNvPr>
          <p:cNvSpPr txBox="1"/>
          <p:nvPr/>
        </p:nvSpPr>
        <p:spPr>
          <a:xfrm>
            <a:off x="5760986" y="2515521"/>
            <a:ext cx="129606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4</a:t>
            </a:r>
          </a:p>
          <a:p>
            <a:pPr algn="ctr"/>
            <a:r>
              <a:rPr lang="en-US" dirty="0"/>
              <a:t>left = 4</a:t>
            </a:r>
            <a:endParaRPr lang="en-I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3A6DD4-59BC-4AB5-843D-DE6D0C9E78F0}"/>
              </a:ext>
            </a:extLst>
          </p:cNvPr>
          <p:cNvCxnSpPr>
            <a:cxnSpLocks/>
          </p:cNvCxnSpPr>
          <p:nvPr/>
        </p:nvCxnSpPr>
        <p:spPr>
          <a:xfrm flipV="1">
            <a:off x="6407692" y="1972077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F04C88-592A-D9D0-E82D-09BCC1D7484C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B73B7-71F4-DF06-4978-A56CB327421B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2685349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7E1B7-6B26-0AC2-B9D6-621F229DE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6617-6882-5386-5142-01DA32259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F3A33A-D4DC-8F84-8095-5FE00286F574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1F9330-F9CF-9EE4-C950-26FB6EF79CE6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66B87D-85DF-9CC6-524C-C1760D4E8E51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312EDC-4D70-482C-8864-D2EB158FC1D4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2B1D51-63FA-AA5A-F934-E81C41EB4563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A4A8B2-2E87-918D-7061-4110A73325C7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4CBFB7-8DD6-B271-0B66-E63FD7459500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BDE50-D4D7-0BEE-BF3E-1AB26349AB42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1B2F0-1F6D-DB39-5769-0E193F03FDBE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834081-40B8-52C8-ADF8-1AAAC1313F19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BCF463-6E52-B267-DCA5-F83609AB895D}"/>
              </a:ext>
            </a:extLst>
          </p:cNvPr>
          <p:cNvSpPr txBox="1"/>
          <p:nvPr/>
        </p:nvSpPr>
        <p:spPr>
          <a:xfrm>
            <a:off x="3222930" y="3158770"/>
            <a:ext cx="259742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7&gt;=6 (stop, needs to be moved)</a:t>
            </a:r>
            <a:endParaRPr lang="en-I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CADF97-266D-E0EA-8A7A-B956C0EE5F9D}"/>
              </a:ext>
            </a:extLst>
          </p:cNvPr>
          <p:cNvSpPr txBox="1"/>
          <p:nvPr/>
        </p:nvSpPr>
        <p:spPr>
          <a:xfrm>
            <a:off x="5760987" y="2515521"/>
            <a:ext cx="10564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E25FE8-28D5-4E34-CD7B-EC90A1D88B9E}"/>
              </a:ext>
            </a:extLst>
          </p:cNvPr>
          <p:cNvCxnSpPr>
            <a:cxnSpLocks/>
          </p:cNvCxnSpPr>
          <p:nvPr/>
        </p:nvCxnSpPr>
        <p:spPr>
          <a:xfrm flipV="1">
            <a:off x="6407692" y="1972077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2DBC66-F525-F1CC-2F11-5AD3237DF88D}"/>
              </a:ext>
            </a:extLst>
          </p:cNvPr>
          <p:cNvSpPr txBox="1"/>
          <p:nvPr/>
        </p:nvSpPr>
        <p:spPr>
          <a:xfrm>
            <a:off x="6903722" y="2518739"/>
            <a:ext cx="10564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 5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B477C74-7077-5BE5-E089-115C52F68875}"/>
              </a:ext>
            </a:extLst>
          </p:cNvPr>
          <p:cNvCxnSpPr>
            <a:cxnSpLocks/>
          </p:cNvCxnSpPr>
          <p:nvPr/>
        </p:nvCxnSpPr>
        <p:spPr>
          <a:xfrm flipV="1">
            <a:off x="7310826" y="1975295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EEEB563-5860-9C42-BED0-D11054CA4654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17365-EAD0-93B6-C91B-AC290BEBE166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27353222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F6154-168A-CB37-B21D-565437EC5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DDC6D-4E2D-86AC-4F71-132531AA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82AF4E-2CE9-98D3-AE31-3EC54228D783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CB069D-71F5-7C06-03CA-135291E3616B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83F8A0-FE50-FCBB-4E35-157A9EE74E35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E583F2-824F-9C09-0472-ACB0FABA289C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1E2D72-7543-98D5-2CFD-6915C5523B63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F9B1D8-B506-42FC-8AB0-77165EA4C0DD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9A56CC-1AA8-E455-F60B-B28EBC87EED3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F67BD9-361E-9AB9-B4E4-9FDBF34DE371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C3DD3C-50C1-0191-CBD2-CFA1FF83F088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AD5F58-34F7-CE0F-B55F-917902EC9E1B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F4188-57ED-0B30-DD4A-55E3CD4DCFF0}"/>
              </a:ext>
            </a:extLst>
          </p:cNvPr>
          <p:cNvSpPr txBox="1"/>
          <p:nvPr/>
        </p:nvSpPr>
        <p:spPr>
          <a:xfrm>
            <a:off x="6407692" y="3164984"/>
            <a:ext cx="43090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1&lt;=4 (stop, 1 needs to be moved, but…</a:t>
            </a:r>
            <a:endParaRPr lang="en-I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9017D3-C9DA-8826-B24E-E01962EC9C82}"/>
              </a:ext>
            </a:extLst>
          </p:cNvPr>
          <p:cNvCxnSpPr>
            <a:cxnSpLocks/>
          </p:cNvCxnSpPr>
          <p:nvPr/>
        </p:nvCxnSpPr>
        <p:spPr>
          <a:xfrm flipV="1">
            <a:off x="6407692" y="1972077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548CEF-F73E-3F68-C72A-F1B20AE79D4E}"/>
              </a:ext>
            </a:extLst>
          </p:cNvPr>
          <p:cNvCxnSpPr>
            <a:cxnSpLocks/>
          </p:cNvCxnSpPr>
          <p:nvPr/>
        </p:nvCxnSpPr>
        <p:spPr>
          <a:xfrm flipV="1">
            <a:off x="7310826" y="1975295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B54DACD-A95D-FBF8-AE35-C7D7F252EAB9}"/>
              </a:ext>
            </a:extLst>
          </p:cNvPr>
          <p:cNvSpPr txBox="1"/>
          <p:nvPr/>
        </p:nvSpPr>
        <p:spPr>
          <a:xfrm>
            <a:off x="5760987" y="2515521"/>
            <a:ext cx="10564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F317A5-F325-8EAC-1094-63D64F99BFF6}"/>
              </a:ext>
            </a:extLst>
          </p:cNvPr>
          <p:cNvSpPr txBox="1"/>
          <p:nvPr/>
        </p:nvSpPr>
        <p:spPr>
          <a:xfrm>
            <a:off x="6903722" y="2518739"/>
            <a:ext cx="10564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B8A2A6-3399-0662-7F96-662925352926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0F3D64-6914-CD9A-C291-142C8CEEB612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412235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7386C-0EEE-9714-7201-EF935173E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17F-7DB1-27F5-BDAC-3D7747BA8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FCA66C-A4BF-196D-9306-6E5EC2BD20B3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B8C8DB-4E05-F733-EF89-A998CFA3F8B0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1FD94-80EB-91CD-7461-B92D776D965D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27A09E-E192-E159-E877-6E79002F822F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DE2A5-F1B8-3A56-99BB-9DA2B8CE2DB9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0BB7E9-33FA-0F71-4548-76A469A2F340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CDCBCA-DA85-3D75-46BF-D74C7B204229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DF1BC2-2B22-3669-77DF-239B77F8E5F2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6BA7F6-CC01-F673-A596-14419E25FE88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8292B0-2093-1ED6-0506-4D84647FECCC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E6BB0-6B1D-66EF-11A5-3E875035F09C}"/>
              </a:ext>
            </a:extLst>
          </p:cNvPr>
          <p:cNvSpPr txBox="1"/>
          <p:nvPr/>
        </p:nvSpPr>
        <p:spPr>
          <a:xfrm>
            <a:off x="1892808" y="3164984"/>
            <a:ext cx="8823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…left &gt;= right (exit condition reached! </a:t>
            </a:r>
          </a:p>
          <a:p>
            <a:pPr algn="ctr"/>
            <a:r>
              <a:rPr lang="en-US" b="1" dirty="0"/>
              <a:t>Move the pivot to the left index and terminate</a:t>
            </a:r>
            <a:endParaRPr lang="en-IE" b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EC205C-BD5C-3174-228D-9EA73BC9B3FD}"/>
              </a:ext>
            </a:extLst>
          </p:cNvPr>
          <p:cNvCxnSpPr>
            <a:cxnSpLocks/>
          </p:cNvCxnSpPr>
          <p:nvPr/>
        </p:nvCxnSpPr>
        <p:spPr>
          <a:xfrm flipV="1">
            <a:off x="6407692" y="1972077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3F2699-A491-7F60-1F10-9ECCBDD13F04}"/>
              </a:ext>
            </a:extLst>
          </p:cNvPr>
          <p:cNvCxnSpPr>
            <a:cxnSpLocks/>
          </p:cNvCxnSpPr>
          <p:nvPr/>
        </p:nvCxnSpPr>
        <p:spPr>
          <a:xfrm flipV="1">
            <a:off x="7310826" y="1975295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854A23-E257-C7A1-BAF2-4BF43D687087}"/>
              </a:ext>
            </a:extLst>
          </p:cNvPr>
          <p:cNvSpPr txBox="1"/>
          <p:nvPr/>
        </p:nvSpPr>
        <p:spPr>
          <a:xfrm>
            <a:off x="5760987" y="2515521"/>
            <a:ext cx="10564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402FBD-6E25-52A3-4A85-993CBB63C626}"/>
              </a:ext>
            </a:extLst>
          </p:cNvPr>
          <p:cNvSpPr txBox="1"/>
          <p:nvPr/>
        </p:nvSpPr>
        <p:spPr>
          <a:xfrm>
            <a:off x="6903722" y="2518739"/>
            <a:ext cx="10564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0D1A0D1-58AC-9691-0008-8A03BD66B0EB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4DC85-68B5-83D1-ACA2-C5F9BE85EB9F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</p:spTree>
    <p:extLst>
      <p:ext uri="{BB962C8B-B14F-4D97-AF65-F5344CB8AC3E}">
        <p14:creationId xmlns:p14="http://schemas.microsoft.com/office/powerpoint/2010/main" val="2886798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2B812-B7F9-821D-BE52-28FA87A19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B20B9-865F-057D-930A-FEF88297DCCC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EA5667-1F4C-7D43-F123-1344C55D3F53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623C37-86D7-86DD-6313-5E4C7F4E72AB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D37250-E71F-16BF-6DDB-0D89C851A055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8051F1-3207-696A-CA41-1F948B70D702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10D891-EE33-F19A-C6BC-DD5447A64F06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22B54B-F36B-6E01-AA4D-D049A6DE41BA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FB99FA-E5AE-6890-049F-9899B003F4EA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C39126-0148-CC23-5280-12A5C92EE89D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A8F30DC1-ABAB-B498-E229-09534722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48FEA7-CAA0-3DF1-41E0-17D2A1C66F80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40183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07E77-EEF7-1FA0-53FA-4171CF5BC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D894-E206-5F6B-2162-424C7F35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057218-EBA2-318F-749D-5BE6F6715ABB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7A1EE2-712C-701E-2EE1-372B2DF7BC38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DC325-BE27-56F4-83D6-5D74EB74737F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248C1-7214-A483-8364-0A14C8631D10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2980B9-3F51-AE8D-6983-5652CBA8B5E1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38C7F4-71CE-E719-397E-1A03F9AD03A8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A89E43-D424-6025-0552-5A9B8A4A6E90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010ABB-759E-04A8-54BC-D587F9576112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9D41D-5D23-38F4-0975-16FA8BC9FFF5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4423F1-973D-94AA-D7F7-0397585E89FA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3A24DB-4F45-89A9-85A8-6E64E805B578}"/>
              </a:ext>
            </a:extLst>
          </p:cNvPr>
          <p:cNvSpPr txBox="1"/>
          <p:nvPr/>
        </p:nvSpPr>
        <p:spPr>
          <a:xfrm>
            <a:off x="1113183" y="4079019"/>
            <a:ext cx="470717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 </a:t>
            </a:r>
            <a:r>
              <a:rPr lang="en-US" sz="1700" dirty="0"/>
              <a:t> Increment and go left until you find a number &gt;= pivot that needs to be moved to the right</a:t>
            </a:r>
            <a:endParaRPr lang="en-IE" sz="17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09E88B-F0B4-2D48-635E-059B921CD62B}"/>
              </a:ext>
            </a:extLst>
          </p:cNvPr>
          <p:cNvSpPr txBox="1"/>
          <p:nvPr/>
        </p:nvSpPr>
        <p:spPr>
          <a:xfrm>
            <a:off x="6624761" y="4122519"/>
            <a:ext cx="488077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Wingdings" panose="05000000000000000000" pitchFamily="2" charset="2"/>
              </a:rPr>
              <a:t> </a:t>
            </a:r>
            <a:r>
              <a:rPr lang="en-US" sz="1700" dirty="0"/>
              <a:t> Decrement and go right until you find a number =&lt; pivot that needs to be moved to the left</a:t>
            </a:r>
            <a:endParaRPr lang="en-IE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57BD7F-367F-B359-DBFD-A00EE6BF76D4}"/>
              </a:ext>
            </a:extLst>
          </p:cNvPr>
          <p:cNvSpPr txBox="1"/>
          <p:nvPr/>
        </p:nvSpPr>
        <p:spPr>
          <a:xfrm>
            <a:off x="2660904" y="3412188"/>
            <a:ext cx="702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END</a:t>
            </a:r>
            <a:endParaRPr lang="en-I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4F74CA-0ABA-FBB0-47CE-2470168CC2A0}"/>
              </a:ext>
            </a:extLst>
          </p:cNvPr>
          <p:cNvCxnSpPr>
            <a:cxnSpLocks/>
          </p:cNvCxnSpPr>
          <p:nvPr/>
        </p:nvCxnSpPr>
        <p:spPr>
          <a:xfrm flipV="1">
            <a:off x="6407692" y="1972077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5B7E1A-447A-E672-3E2D-8977797C62D4}"/>
              </a:ext>
            </a:extLst>
          </p:cNvPr>
          <p:cNvCxnSpPr>
            <a:cxnSpLocks/>
          </p:cNvCxnSpPr>
          <p:nvPr/>
        </p:nvCxnSpPr>
        <p:spPr>
          <a:xfrm flipV="1">
            <a:off x="7310826" y="1975295"/>
            <a:ext cx="0" cy="476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86DE1A8-4AB3-BAA1-C6BC-B006D2C6E9FF}"/>
              </a:ext>
            </a:extLst>
          </p:cNvPr>
          <p:cNvSpPr txBox="1"/>
          <p:nvPr/>
        </p:nvSpPr>
        <p:spPr>
          <a:xfrm>
            <a:off x="5760987" y="2515521"/>
            <a:ext cx="105646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right = 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4FA73-5245-E23C-E6CF-C6DF998D0BC9}"/>
              </a:ext>
            </a:extLst>
          </p:cNvPr>
          <p:cNvSpPr txBox="1"/>
          <p:nvPr/>
        </p:nvSpPr>
        <p:spPr>
          <a:xfrm>
            <a:off x="6903722" y="2518739"/>
            <a:ext cx="105646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left = 5</a:t>
            </a:r>
          </a:p>
        </p:txBody>
      </p:sp>
    </p:spTree>
    <p:extLst>
      <p:ext uri="{BB962C8B-B14F-4D97-AF65-F5344CB8AC3E}">
        <p14:creationId xmlns:p14="http://schemas.microsoft.com/office/powerpoint/2010/main" val="1021754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417E4-BF68-854E-9349-2DA8EBFC0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3E4B-4BD8-8099-9589-4E2D9ACAA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3E126-DC54-BE0E-7525-999E8BCB58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divide the array in half at each step =&gt; if the array size is n, we need log n division</a:t>
                </a:r>
              </a:p>
              <a:p>
                <a:r>
                  <a:rPr lang="en-US" dirty="0"/>
                  <a:t>Every time we partition, the complexity is linear (n) since we need to loop over all the elements the array once</a:t>
                </a:r>
              </a:p>
              <a:p>
                <a:r>
                  <a:rPr lang="en-US" dirty="0"/>
                  <a:t>Therefore, the complexity is: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C3E126-DC54-BE0E-7525-999E8BCB58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4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C7B43-8808-6D1E-F7EB-27B3FE5D0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F0D71F-2BED-2068-AB25-D2C822DDA1C0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E84321-3C3D-3CE4-8983-B30AE745D337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80599C-CF22-E2D0-CE64-0FA9D2DB5925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229E97-5CDA-B201-A07B-197506B5C85E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937754-18B0-C470-5D6C-9FB4B962F48A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6B6FEA-4679-81DF-66ED-5D6BC09B4092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06EEC49-BA29-154E-9CDC-AFBDDBD4ED6B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A76A0-3256-8CA3-16E9-EF60195D0D0C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E18C2-0A9A-FB7F-F7D5-7977A3FC6F88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B4919160-CE4E-99FE-D994-DB07EDD2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8F8DE-84B2-D91C-DD10-8F483184E18F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C6FD0F-22CD-AA3E-291D-4ACB312DCBF7}"/>
              </a:ext>
            </a:extLst>
          </p:cNvPr>
          <p:cNvSpPr txBox="1"/>
          <p:nvPr/>
        </p:nvSpPr>
        <p:spPr>
          <a:xfrm>
            <a:off x="2046270" y="2581452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BA0C0F-C9AC-AA85-4A88-7387D2F18415}"/>
              </a:ext>
            </a:extLst>
          </p:cNvPr>
          <p:cNvSpPr/>
          <p:nvPr/>
        </p:nvSpPr>
        <p:spPr>
          <a:xfrm>
            <a:off x="353064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6481FA-7AAB-6521-D88F-579AA999C967}"/>
              </a:ext>
            </a:extLst>
          </p:cNvPr>
          <p:cNvSpPr/>
          <p:nvPr/>
        </p:nvSpPr>
        <p:spPr>
          <a:xfrm>
            <a:off x="417072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27F662-DBD8-9A68-CA5C-3F8294A34695}"/>
              </a:ext>
            </a:extLst>
          </p:cNvPr>
          <p:cNvSpPr/>
          <p:nvPr/>
        </p:nvSpPr>
        <p:spPr>
          <a:xfrm>
            <a:off x="481080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EA1F3F-EF23-0EBF-1D9F-659C9BB298BE}"/>
              </a:ext>
            </a:extLst>
          </p:cNvPr>
          <p:cNvSpPr/>
          <p:nvPr/>
        </p:nvSpPr>
        <p:spPr>
          <a:xfrm>
            <a:off x="545088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22F2B0-EC8E-C2B9-3DEB-C0164CBBBD2D}"/>
              </a:ext>
            </a:extLst>
          </p:cNvPr>
          <p:cNvSpPr/>
          <p:nvPr/>
        </p:nvSpPr>
        <p:spPr>
          <a:xfrm>
            <a:off x="609096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C45E46-980A-636A-C00C-E51E5A02AAB1}"/>
              </a:ext>
            </a:extLst>
          </p:cNvPr>
          <p:cNvSpPr/>
          <p:nvPr/>
        </p:nvSpPr>
        <p:spPr>
          <a:xfrm>
            <a:off x="801120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4DB48-7C6C-D259-D3F9-499E54527AA1}"/>
              </a:ext>
            </a:extLst>
          </p:cNvPr>
          <p:cNvSpPr/>
          <p:nvPr/>
        </p:nvSpPr>
        <p:spPr>
          <a:xfrm>
            <a:off x="737112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BC8F64-8C38-C24A-7BB1-1884CB4BF90F}"/>
              </a:ext>
            </a:extLst>
          </p:cNvPr>
          <p:cNvSpPr/>
          <p:nvPr/>
        </p:nvSpPr>
        <p:spPr>
          <a:xfrm>
            <a:off x="6731046" y="247172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34549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E7036-FACC-4997-03F8-BE1501F89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CF1EF3-4C4C-86E4-0B98-C8371A5A3838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92B6C0-7641-5C9B-4F0D-71F94977CBD4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6B34C0-003D-460C-8834-702D6A3CCE22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A9C123-F870-3C2F-FBDD-65668B3998CC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E72C19-C8E2-8683-B0DB-C7845496FD03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96DE7C-7A7A-44A6-8A33-E2632B028BF9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F26A2C-9703-A91C-80D5-299FDAACA171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A6217B-BEAF-9110-BED1-EEA8C5AB443F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CB090B-E7C0-6A41-95DE-08C09EBDD1C2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FCA8A088-56F1-C972-46B3-35B90A34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F46E39-7695-5AA3-E251-5F80A74AEC2D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D8F8C1-1B13-8337-ACD2-186352C4545F}"/>
              </a:ext>
            </a:extLst>
          </p:cNvPr>
          <p:cNvSpPr txBox="1"/>
          <p:nvPr/>
        </p:nvSpPr>
        <p:spPr>
          <a:xfrm>
            <a:off x="2046270" y="2581452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F7E377-BDE6-39EE-F7F8-92C6BB855B28}"/>
              </a:ext>
            </a:extLst>
          </p:cNvPr>
          <p:cNvSpPr/>
          <p:nvPr/>
        </p:nvSpPr>
        <p:spPr>
          <a:xfrm>
            <a:off x="353064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A0CE7D-C049-8D00-0E26-5EA8EA73F10B}"/>
              </a:ext>
            </a:extLst>
          </p:cNvPr>
          <p:cNvSpPr/>
          <p:nvPr/>
        </p:nvSpPr>
        <p:spPr>
          <a:xfrm>
            <a:off x="417072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236EC7-DDD2-DDAA-286E-71403FB4A465}"/>
              </a:ext>
            </a:extLst>
          </p:cNvPr>
          <p:cNvSpPr/>
          <p:nvPr/>
        </p:nvSpPr>
        <p:spPr>
          <a:xfrm>
            <a:off x="481080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BCF786-7BB2-BB84-CFE1-07A450533859}"/>
              </a:ext>
            </a:extLst>
          </p:cNvPr>
          <p:cNvSpPr/>
          <p:nvPr/>
        </p:nvSpPr>
        <p:spPr>
          <a:xfrm>
            <a:off x="545088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F2DEA3-56A8-4905-897A-56D537F73A69}"/>
              </a:ext>
            </a:extLst>
          </p:cNvPr>
          <p:cNvSpPr/>
          <p:nvPr/>
        </p:nvSpPr>
        <p:spPr>
          <a:xfrm>
            <a:off x="609096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8E2F2D-E909-3836-C9CA-A2623226EC9C}"/>
              </a:ext>
            </a:extLst>
          </p:cNvPr>
          <p:cNvSpPr/>
          <p:nvPr/>
        </p:nvSpPr>
        <p:spPr>
          <a:xfrm>
            <a:off x="801120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15E01F-FB5E-8A34-8E88-B64D6921C678}"/>
              </a:ext>
            </a:extLst>
          </p:cNvPr>
          <p:cNvSpPr/>
          <p:nvPr/>
        </p:nvSpPr>
        <p:spPr>
          <a:xfrm>
            <a:off x="737112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ECB6CC-A1B8-2C1B-51A0-E38FAF01388A}"/>
              </a:ext>
            </a:extLst>
          </p:cNvPr>
          <p:cNvSpPr/>
          <p:nvPr/>
        </p:nvSpPr>
        <p:spPr>
          <a:xfrm>
            <a:off x="6731046" y="247172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1C2C4-94E4-B733-6C5D-B9BCB5977BF3}"/>
              </a:ext>
            </a:extLst>
          </p:cNvPr>
          <p:cNvSpPr txBox="1"/>
          <p:nvPr/>
        </p:nvSpPr>
        <p:spPr>
          <a:xfrm>
            <a:off x="3658662" y="329925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198F4F-5657-A60E-6658-109D28533863}"/>
              </a:ext>
            </a:extLst>
          </p:cNvPr>
          <p:cNvSpPr txBox="1"/>
          <p:nvPr/>
        </p:nvSpPr>
        <p:spPr>
          <a:xfrm>
            <a:off x="6731046" y="324018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F9A87F1-7DF7-0E2B-EDDD-B99FDC3BFC99}"/>
              </a:ext>
            </a:extLst>
          </p:cNvPr>
          <p:cNvSpPr/>
          <p:nvPr/>
        </p:nvSpPr>
        <p:spPr>
          <a:xfrm>
            <a:off x="340342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8384A43-B1CF-33E1-89E6-BF31E921EE25}"/>
              </a:ext>
            </a:extLst>
          </p:cNvPr>
          <p:cNvSpPr/>
          <p:nvPr/>
        </p:nvSpPr>
        <p:spPr>
          <a:xfrm>
            <a:off x="404350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1361C2-A932-84ED-1C6F-1CC05D9B9AD7}"/>
              </a:ext>
            </a:extLst>
          </p:cNvPr>
          <p:cNvSpPr/>
          <p:nvPr/>
        </p:nvSpPr>
        <p:spPr>
          <a:xfrm>
            <a:off x="468358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0BA33AA-54AD-24E5-B76E-694E040DB276}"/>
              </a:ext>
            </a:extLst>
          </p:cNvPr>
          <p:cNvSpPr/>
          <p:nvPr/>
        </p:nvSpPr>
        <p:spPr>
          <a:xfrm>
            <a:off x="532366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714C540-3F2F-F8D3-5CEE-84CA2BBF64CB}"/>
              </a:ext>
            </a:extLst>
          </p:cNvPr>
          <p:cNvSpPr/>
          <p:nvPr/>
        </p:nvSpPr>
        <p:spPr>
          <a:xfrm>
            <a:off x="596374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7EEE600-A10C-55BE-FE49-04EF3EF8392A}"/>
              </a:ext>
            </a:extLst>
          </p:cNvPr>
          <p:cNvSpPr/>
          <p:nvPr/>
        </p:nvSpPr>
        <p:spPr>
          <a:xfrm>
            <a:off x="8297453" y="3633378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901F5E-8738-D13A-1875-A7B04787F368}"/>
              </a:ext>
            </a:extLst>
          </p:cNvPr>
          <p:cNvSpPr/>
          <p:nvPr/>
        </p:nvSpPr>
        <p:spPr>
          <a:xfrm>
            <a:off x="7657373" y="3633378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30D5EF-AE10-2630-3870-C36A9345123A}"/>
              </a:ext>
            </a:extLst>
          </p:cNvPr>
          <p:cNvSpPr/>
          <p:nvPr/>
        </p:nvSpPr>
        <p:spPr>
          <a:xfrm>
            <a:off x="6731046" y="363758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711011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83CA6-B6EC-924D-3795-259E4B3C6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9EAF00-D410-716D-9D71-8E2A9A393F83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AB84E8-0889-84D6-F180-57939B1F337B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5DBD54-A3EB-A001-FE09-BBDF350D4772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371833-2007-735E-77A3-E905ED37C8D7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30183F-4356-A5FD-00DF-124896C9CA26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30B484-A8BC-18AE-3151-6050CE09A3BB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E3BDE2-F33A-875D-5832-A0DACCBDC647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F33177-ABDD-3EB9-E322-47FEAF78FC08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00FA2DB-CC6B-7218-87D3-38648E9277E6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104B2060-E743-8CE8-E5E7-0F0086E6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C8C6A-FDB6-7EDE-5ADF-2CF1EE126699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49C723-4126-DD20-11A4-BFA90D111CAB}"/>
              </a:ext>
            </a:extLst>
          </p:cNvPr>
          <p:cNvSpPr txBox="1"/>
          <p:nvPr/>
        </p:nvSpPr>
        <p:spPr>
          <a:xfrm>
            <a:off x="2046270" y="2581452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9F8C3-5815-F48D-2F8E-D04089E1F797}"/>
              </a:ext>
            </a:extLst>
          </p:cNvPr>
          <p:cNvSpPr/>
          <p:nvPr/>
        </p:nvSpPr>
        <p:spPr>
          <a:xfrm>
            <a:off x="353064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2BC8C1-C914-3E9C-4ABA-EC482B3E1973}"/>
              </a:ext>
            </a:extLst>
          </p:cNvPr>
          <p:cNvSpPr/>
          <p:nvPr/>
        </p:nvSpPr>
        <p:spPr>
          <a:xfrm>
            <a:off x="417072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DF2136-A7C1-B928-3AFB-3126ECA91FB9}"/>
              </a:ext>
            </a:extLst>
          </p:cNvPr>
          <p:cNvSpPr/>
          <p:nvPr/>
        </p:nvSpPr>
        <p:spPr>
          <a:xfrm>
            <a:off x="481080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3F82A-F3BC-840A-275D-A727BBFE2264}"/>
              </a:ext>
            </a:extLst>
          </p:cNvPr>
          <p:cNvSpPr/>
          <p:nvPr/>
        </p:nvSpPr>
        <p:spPr>
          <a:xfrm>
            <a:off x="545088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94A397-9698-AEAB-D772-02D3211B020F}"/>
              </a:ext>
            </a:extLst>
          </p:cNvPr>
          <p:cNvSpPr/>
          <p:nvPr/>
        </p:nvSpPr>
        <p:spPr>
          <a:xfrm>
            <a:off x="609096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A61EA9-710D-A00B-0DF0-698CC48E9E2B}"/>
              </a:ext>
            </a:extLst>
          </p:cNvPr>
          <p:cNvSpPr/>
          <p:nvPr/>
        </p:nvSpPr>
        <p:spPr>
          <a:xfrm>
            <a:off x="801120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5E6DE5-D62D-4714-29C8-826154F99E74}"/>
              </a:ext>
            </a:extLst>
          </p:cNvPr>
          <p:cNvSpPr/>
          <p:nvPr/>
        </p:nvSpPr>
        <p:spPr>
          <a:xfrm>
            <a:off x="737112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B1A610-A1E8-7EFB-4E2F-78C21BFBB515}"/>
              </a:ext>
            </a:extLst>
          </p:cNvPr>
          <p:cNvSpPr/>
          <p:nvPr/>
        </p:nvSpPr>
        <p:spPr>
          <a:xfrm>
            <a:off x="6731046" y="247172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E4B535-4AB1-801C-DCEE-F522FC6ED177}"/>
              </a:ext>
            </a:extLst>
          </p:cNvPr>
          <p:cNvSpPr txBox="1"/>
          <p:nvPr/>
        </p:nvSpPr>
        <p:spPr>
          <a:xfrm>
            <a:off x="3658662" y="329925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4B08B8-B1E6-8ACD-2813-F7104B53F239}"/>
              </a:ext>
            </a:extLst>
          </p:cNvPr>
          <p:cNvSpPr txBox="1"/>
          <p:nvPr/>
        </p:nvSpPr>
        <p:spPr>
          <a:xfrm>
            <a:off x="6731046" y="324018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CA5796-04E2-A7DA-3136-43F7A47F99F0}"/>
              </a:ext>
            </a:extLst>
          </p:cNvPr>
          <p:cNvSpPr/>
          <p:nvPr/>
        </p:nvSpPr>
        <p:spPr>
          <a:xfrm>
            <a:off x="340342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E26F31-ABF3-EFF9-FD99-C85B32ACB53C}"/>
              </a:ext>
            </a:extLst>
          </p:cNvPr>
          <p:cNvSpPr/>
          <p:nvPr/>
        </p:nvSpPr>
        <p:spPr>
          <a:xfrm>
            <a:off x="404350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2B5FD1-400A-7C92-9D01-31047230B70F}"/>
              </a:ext>
            </a:extLst>
          </p:cNvPr>
          <p:cNvSpPr/>
          <p:nvPr/>
        </p:nvSpPr>
        <p:spPr>
          <a:xfrm>
            <a:off x="468358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EFAE4C-7B19-EA63-870B-2515A4417614}"/>
              </a:ext>
            </a:extLst>
          </p:cNvPr>
          <p:cNvSpPr/>
          <p:nvPr/>
        </p:nvSpPr>
        <p:spPr>
          <a:xfrm>
            <a:off x="532366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9BD70CE-DFAD-15B4-F897-9845C248C997}"/>
              </a:ext>
            </a:extLst>
          </p:cNvPr>
          <p:cNvSpPr/>
          <p:nvPr/>
        </p:nvSpPr>
        <p:spPr>
          <a:xfrm>
            <a:off x="596374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5A83694-9A9B-BE0C-7878-20D0402E9610}"/>
              </a:ext>
            </a:extLst>
          </p:cNvPr>
          <p:cNvSpPr/>
          <p:nvPr/>
        </p:nvSpPr>
        <p:spPr>
          <a:xfrm>
            <a:off x="8297453" y="3633378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253EA49-9CD5-46E6-7FDC-1EEDEE62B0B2}"/>
              </a:ext>
            </a:extLst>
          </p:cNvPr>
          <p:cNvSpPr/>
          <p:nvPr/>
        </p:nvSpPr>
        <p:spPr>
          <a:xfrm>
            <a:off x="7657373" y="3633378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1593A41-5F1A-74E6-0634-377C94348083}"/>
              </a:ext>
            </a:extLst>
          </p:cNvPr>
          <p:cNvSpPr/>
          <p:nvPr/>
        </p:nvSpPr>
        <p:spPr>
          <a:xfrm>
            <a:off x="6731046" y="363758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BD4165-A964-B036-DAD8-D08CAAC9F388}"/>
              </a:ext>
            </a:extLst>
          </p:cNvPr>
          <p:cNvSpPr txBox="1"/>
          <p:nvPr/>
        </p:nvSpPr>
        <p:spPr>
          <a:xfrm>
            <a:off x="1692702" y="434624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0D15AF1-1F6F-B7F1-720C-A3B9A8574CB9}"/>
              </a:ext>
            </a:extLst>
          </p:cNvPr>
          <p:cNvSpPr/>
          <p:nvPr/>
        </p:nvSpPr>
        <p:spPr>
          <a:xfrm>
            <a:off x="156468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D1EA031-A8A9-DA49-2F59-1BDBCA33DEB1}"/>
              </a:ext>
            </a:extLst>
          </p:cNvPr>
          <p:cNvSpPr/>
          <p:nvPr/>
        </p:nvSpPr>
        <p:spPr>
          <a:xfrm>
            <a:off x="220476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ADA4E02-71AB-80EB-DC25-D207C9514D32}"/>
              </a:ext>
            </a:extLst>
          </p:cNvPr>
          <p:cNvSpPr/>
          <p:nvPr/>
        </p:nvSpPr>
        <p:spPr>
          <a:xfrm>
            <a:off x="284484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72E6E4-2B00-38E0-8DB2-8131594AAF20}"/>
              </a:ext>
            </a:extLst>
          </p:cNvPr>
          <p:cNvSpPr/>
          <p:nvPr/>
        </p:nvSpPr>
        <p:spPr>
          <a:xfrm>
            <a:off x="348492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44ADBAC-4F21-B315-B2A9-39747088A7E1}"/>
              </a:ext>
            </a:extLst>
          </p:cNvPr>
          <p:cNvSpPr/>
          <p:nvPr/>
        </p:nvSpPr>
        <p:spPr>
          <a:xfrm>
            <a:off x="412500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1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7625873-37A2-75CB-23AC-9010A4048345}"/>
              </a:ext>
            </a:extLst>
          </p:cNvPr>
          <p:cNvSpPr txBox="1"/>
          <p:nvPr/>
        </p:nvSpPr>
        <p:spPr>
          <a:xfrm>
            <a:off x="8608614" y="4259289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4E0620C-3FED-E845-9A36-8D7529803531}"/>
              </a:ext>
            </a:extLst>
          </p:cNvPr>
          <p:cNvSpPr/>
          <p:nvPr/>
        </p:nvSpPr>
        <p:spPr>
          <a:xfrm>
            <a:off x="9937542" y="4660560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7</a:t>
            </a:r>
            <a:endParaRPr lang="en-IE" dirty="0">
              <a:solidFill>
                <a:schemeClr val="dk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B9F196B-81AA-3E69-CE35-9AD3A1B52D0F}"/>
              </a:ext>
            </a:extLst>
          </p:cNvPr>
          <p:cNvSpPr/>
          <p:nvPr/>
        </p:nvSpPr>
        <p:spPr>
          <a:xfrm>
            <a:off x="9297462" y="4660560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43051ED-756A-9BD4-77C8-B80D976DDFC9}"/>
              </a:ext>
            </a:extLst>
          </p:cNvPr>
          <p:cNvCxnSpPr>
            <a:cxnSpLocks/>
          </p:cNvCxnSpPr>
          <p:nvPr/>
        </p:nvCxnSpPr>
        <p:spPr>
          <a:xfrm flipH="1">
            <a:off x="3946698" y="4136298"/>
            <a:ext cx="587930" cy="436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75316B3-886A-FFE8-156F-CE9C9B61A80A}"/>
              </a:ext>
            </a:extLst>
          </p:cNvPr>
          <p:cNvCxnSpPr>
            <a:cxnSpLocks/>
          </p:cNvCxnSpPr>
          <p:nvPr/>
        </p:nvCxnSpPr>
        <p:spPr>
          <a:xfrm>
            <a:off x="7968534" y="4136298"/>
            <a:ext cx="1194816" cy="464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7B55611-4A06-461E-4FFD-2F149E522FEE}"/>
              </a:ext>
            </a:extLst>
          </p:cNvPr>
          <p:cNvSpPr/>
          <p:nvPr/>
        </p:nvSpPr>
        <p:spPr>
          <a:xfrm>
            <a:off x="6731046" y="4721148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221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E2678-8458-D22C-D274-CE658D1CE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F04747-310D-EEB8-0A38-0E4B6F1B9D11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EE7C7-FC3C-AF43-DDE1-3EBD978C79C8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175F69-5B65-5F0B-C8BE-5DC661AFF15A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46905-FD30-C347-9053-73A2C145168C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B93BE8-C825-2C96-2C7A-D7E2A0D351CA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CC07A6-3575-686B-D3FF-E8BBA5DD5DE0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756BB9-D7FF-EFF3-DE6F-EC8DFCFCFFD9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1E7D0-1FA5-B349-02C6-F05EC290E947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B84E32-4B3A-C825-0BD0-E2A55E0B178D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DC316CFE-19B9-60C7-D9C8-C291DB35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9E802-32A9-EDC7-C6B3-C93B0985A0C5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A3AE9-1736-889B-8506-0C0A5511ED1F}"/>
              </a:ext>
            </a:extLst>
          </p:cNvPr>
          <p:cNvSpPr txBox="1"/>
          <p:nvPr/>
        </p:nvSpPr>
        <p:spPr>
          <a:xfrm>
            <a:off x="2046270" y="2581452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DC5A69-73E2-5D49-05F0-E7BCE5B13C55}"/>
              </a:ext>
            </a:extLst>
          </p:cNvPr>
          <p:cNvSpPr/>
          <p:nvPr/>
        </p:nvSpPr>
        <p:spPr>
          <a:xfrm>
            <a:off x="353064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113265-80D4-9C7A-7BD5-F1CB73A0E171}"/>
              </a:ext>
            </a:extLst>
          </p:cNvPr>
          <p:cNvSpPr/>
          <p:nvPr/>
        </p:nvSpPr>
        <p:spPr>
          <a:xfrm>
            <a:off x="417072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DFE3C-BBF0-3C81-8201-3A26F779823E}"/>
              </a:ext>
            </a:extLst>
          </p:cNvPr>
          <p:cNvSpPr/>
          <p:nvPr/>
        </p:nvSpPr>
        <p:spPr>
          <a:xfrm>
            <a:off x="481080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F25B51-6EA7-48D6-E26C-7C993EE8F108}"/>
              </a:ext>
            </a:extLst>
          </p:cNvPr>
          <p:cNvSpPr/>
          <p:nvPr/>
        </p:nvSpPr>
        <p:spPr>
          <a:xfrm>
            <a:off x="545088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C4CA0E-F62B-D38E-9EE7-993B972BB492}"/>
              </a:ext>
            </a:extLst>
          </p:cNvPr>
          <p:cNvSpPr/>
          <p:nvPr/>
        </p:nvSpPr>
        <p:spPr>
          <a:xfrm>
            <a:off x="609096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47991B-F028-EA89-E1BB-03F6E8E3EB99}"/>
              </a:ext>
            </a:extLst>
          </p:cNvPr>
          <p:cNvSpPr/>
          <p:nvPr/>
        </p:nvSpPr>
        <p:spPr>
          <a:xfrm>
            <a:off x="801120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3EDEF8-6A5C-EB7E-5A36-425E8D0448D1}"/>
              </a:ext>
            </a:extLst>
          </p:cNvPr>
          <p:cNvSpPr/>
          <p:nvPr/>
        </p:nvSpPr>
        <p:spPr>
          <a:xfrm>
            <a:off x="737112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41E729-46B1-3CFE-4B30-D2451122F6C0}"/>
              </a:ext>
            </a:extLst>
          </p:cNvPr>
          <p:cNvSpPr/>
          <p:nvPr/>
        </p:nvSpPr>
        <p:spPr>
          <a:xfrm>
            <a:off x="6731046" y="247172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E6293D-4568-7C68-8C34-C3D15046C42A}"/>
              </a:ext>
            </a:extLst>
          </p:cNvPr>
          <p:cNvSpPr txBox="1"/>
          <p:nvPr/>
        </p:nvSpPr>
        <p:spPr>
          <a:xfrm>
            <a:off x="3658662" y="329925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EB7672-6A43-6A64-11A2-1D68D934CD81}"/>
              </a:ext>
            </a:extLst>
          </p:cNvPr>
          <p:cNvSpPr txBox="1"/>
          <p:nvPr/>
        </p:nvSpPr>
        <p:spPr>
          <a:xfrm>
            <a:off x="6731046" y="324018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A248B59-9ACB-2571-ED68-BD22CBA2D5B6}"/>
              </a:ext>
            </a:extLst>
          </p:cNvPr>
          <p:cNvSpPr/>
          <p:nvPr/>
        </p:nvSpPr>
        <p:spPr>
          <a:xfrm>
            <a:off x="340342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08B775F-416D-E0E5-BE59-4B859E152A8E}"/>
              </a:ext>
            </a:extLst>
          </p:cNvPr>
          <p:cNvSpPr/>
          <p:nvPr/>
        </p:nvSpPr>
        <p:spPr>
          <a:xfrm>
            <a:off x="404350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B1E121-AB08-1453-6DA5-AF860067CD9A}"/>
              </a:ext>
            </a:extLst>
          </p:cNvPr>
          <p:cNvSpPr/>
          <p:nvPr/>
        </p:nvSpPr>
        <p:spPr>
          <a:xfrm>
            <a:off x="468358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43F4BFD-EADC-AF09-0EAB-65DD415752DD}"/>
              </a:ext>
            </a:extLst>
          </p:cNvPr>
          <p:cNvSpPr/>
          <p:nvPr/>
        </p:nvSpPr>
        <p:spPr>
          <a:xfrm>
            <a:off x="532366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05F3CBC-46FD-AB26-9C6D-E447F7DEC9CF}"/>
              </a:ext>
            </a:extLst>
          </p:cNvPr>
          <p:cNvSpPr/>
          <p:nvPr/>
        </p:nvSpPr>
        <p:spPr>
          <a:xfrm>
            <a:off x="596374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E3A661-DF83-D1EC-F2B9-FBFDED93B75C}"/>
              </a:ext>
            </a:extLst>
          </p:cNvPr>
          <p:cNvSpPr/>
          <p:nvPr/>
        </p:nvSpPr>
        <p:spPr>
          <a:xfrm>
            <a:off x="8297453" y="3633378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F6D4F5-C843-5960-FA0E-E0C0E38BA182}"/>
              </a:ext>
            </a:extLst>
          </p:cNvPr>
          <p:cNvSpPr/>
          <p:nvPr/>
        </p:nvSpPr>
        <p:spPr>
          <a:xfrm>
            <a:off x="7657373" y="3633378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96F52A8-216C-B750-F352-ECADD791F19D}"/>
              </a:ext>
            </a:extLst>
          </p:cNvPr>
          <p:cNvSpPr/>
          <p:nvPr/>
        </p:nvSpPr>
        <p:spPr>
          <a:xfrm>
            <a:off x="6731046" y="363758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B64EB3-F726-3D74-A343-E29BFD614D24}"/>
              </a:ext>
            </a:extLst>
          </p:cNvPr>
          <p:cNvSpPr txBox="1"/>
          <p:nvPr/>
        </p:nvSpPr>
        <p:spPr>
          <a:xfrm>
            <a:off x="1692702" y="434624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A99C711-1807-65B4-1D1A-B7CA9A433FC7}"/>
              </a:ext>
            </a:extLst>
          </p:cNvPr>
          <p:cNvSpPr/>
          <p:nvPr/>
        </p:nvSpPr>
        <p:spPr>
          <a:xfrm>
            <a:off x="156468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009DD6-E569-B453-13CB-AFD883AA8572}"/>
              </a:ext>
            </a:extLst>
          </p:cNvPr>
          <p:cNvSpPr/>
          <p:nvPr/>
        </p:nvSpPr>
        <p:spPr>
          <a:xfrm>
            <a:off x="220476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068F33-8DB0-B0BE-68DA-707F193E6D65}"/>
              </a:ext>
            </a:extLst>
          </p:cNvPr>
          <p:cNvSpPr/>
          <p:nvPr/>
        </p:nvSpPr>
        <p:spPr>
          <a:xfrm>
            <a:off x="284484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FD14865-EA7B-FF63-31A0-06EC79E7F561}"/>
              </a:ext>
            </a:extLst>
          </p:cNvPr>
          <p:cNvSpPr/>
          <p:nvPr/>
        </p:nvSpPr>
        <p:spPr>
          <a:xfrm>
            <a:off x="348492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79901E9-BD83-2E09-7E0F-C69AE65EAEEF}"/>
              </a:ext>
            </a:extLst>
          </p:cNvPr>
          <p:cNvSpPr/>
          <p:nvPr/>
        </p:nvSpPr>
        <p:spPr>
          <a:xfrm>
            <a:off x="4125006" y="4680366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2E30F8-ED6B-1D6C-32B9-83D58DF13794}"/>
              </a:ext>
            </a:extLst>
          </p:cNvPr>
          <p:cNvSpPr txBox="1"/>
          <p:nvPr/>
        </p:nvSpPr>
        <p:spPr>
          <a:xfrm>
            <a:off x="4795566" y="4680366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1</a:t>
            </a:r>
            <a:endParaRPr lang="en-I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083D88-3374-A5C5-375E-2F505C06441E}"/>
              </a:ext>
            </a:extLst>
          </p:cNvPr>
          <p:cNvSpPr txBox="1"/>
          <p:nvPr/>
        </p:nvSpPr>
        <p:spPr>
          <a:xfrm>
            <a:off x="8608614" y="4259289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1CBF6A7-0FAF-AE43-3232-4ED32B86AA36}"/>
              </a:ext>
            </a:extLst>
          </p:cNvPr>
          <p:cNvSpPr/>
          <p:nvPr/>
        </p:nvSpPr>
        <p:spPr>
          <a:xfrm>
            <a:off x="9937542" y="466056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4FD626C-8BFF-E736-2FB2-6A7AF43B10A5}"/>
              </a:ext>
            </a:extLst>
          </p:cNvPr>
          <p:cNvSpPr/>
          <p:nvPr/>
        </p:nvSpPr>
        <p:spPr>
          <a:xfrm>
            <a:off x="9297462" y="4660560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F72CD-1E0C-243B-EBFE-D7CC9366E31F}"/>
              </a:ext>
            </a:extLst>
          </p:cNvPr>
          <p:cNvSpPr txBox="1"/>
          <p:nvPr/>
        </p:nvSpPr>
        <p:spPr>
          <a:xfrm>
            <a:off x="10717830" y="4738016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7</a:t>
            </a:r>
            <a:endParaRPr lang="en-IE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52B8E2-A6A5-CA39-8315-CA22B6B4093B}"/>
              </a:ext>
            </a:extLst>
          </p:cNvPr>
          <p:cNvCxnSpPr>
            <a:cxnSpLocks/>
          </p:cNvCxnSpPr>
          <p:nvPr/>
        </p:nvCxnSpPr>
        <p:spPr>
          <a:xfrm flipH="1">
            <a:off x="3946698" y="4136298"/>
            <a:ext cx="587930" cy="436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1E06C50-A477-179D-A925-2AE3A0B5AEB8}"/>
              </a:ext>
            </a:extLst>
          </p:cNvPr>
          <p:cNvCxnSpPr>
            <a:cxnSpLocks/>
          </p:cNvCxnSpPr>
          <p:nvPr/>
        </p:nvCxnSpPr>
        <p:spPr>
          <a:xfrm>
            <a:off x="7968534" y="4136298"/>
            <a:ext cx="1194816" cy="464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9A048B4-44EE-E1D2-D8D7-D9938143B8EF}"/>
              </a:ext>
            </a:extLst>
          </p:cNvPr>
          <p:cNvSpPr/>
          <p:nvPr/>
        </p:nvSpPr>
        <p:spPr>
          <a:xfrm>
            <a:off x="6731046" y="4721148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5953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D1317-7729-EDC3-1C79-DD86D896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9F5F20-71CE-2585-68FB-326EE9E7DF38}"/>
              </a:ext>
            </a:extLst>
          </p:cNvPr>
          <p:cNvSpPr/>
          <p:nvPr/>
        </p:nvSpPr>
        <p:spPr>
          <a:xfrm>
            <a:off x="35356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DC439D-A7A4-194D-303A-69236A2D2C76}"/>
              </a:ext>
            </a:extLst>
          </p:cNvPr>
          <p:cNvSpPr/>
          <p:nvPr/>
        </p:nvSpPr>
        <p:spPr>
          <a:xfrm>
            <a:off x="41757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816346-B2E2-5451-7C30-6B84619AC761}"/>
              </a:ext>
            </a:extLst>
          </p:cNvPr>
          <p:cNvSpPr/>
          <p:nvPr/>
        </p:nvSpPr>
        <p:spPr>
          <a:xfrm>
            <a:off x="481584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71453-A54A-4578-7834-AD4833D75A16}"/>
              </a:ext>
            </a:extLst>
          </p:cNvPr>
          <p:cNvSpPr/>
          <p:nvPr/>
        </p:nvSpPr>
        <p:spPr>
          <a:xfrm>
            <a:off x="545592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AFD1B8-8227-31AB-C765-9A53E9B50994}"/>
              </a:ext>
            </a:extLst>
          </p:cNvPr>
          <p:cNvSpPr/>
          <p:nvPr/>
        </p:nvSpPr>
        <p:spPr>
          <a:xfrm>
            <a:off x="609600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E01CA0-D0B5-F85F-12F5-0DF49959E1B7}"/>
              </a:ext>
            </a:extLst>
          </p:cNvPr>
          <p:cNvSpPr/>
          <p:nvPr/>
        </p:nvSpPr>
        <p:spPr>
          <a:xfrm>
            <a:off x="673608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5C44BE-3426-8214-634F-5A0BFE146135}"/>
              </a:ext>
            </a:extLst>
          </p:cNvPr>
          <p:cNvSpPr/>
          <p:nvPr/>
        </p:nvSpPr>
        <p:spPr>
          <a:xfrm>
            <a:off x="7376160" y="1503554"/>
            <a:ext cx="640080" cy="484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A0F28C-09AC-9D4A-51B4-6B5FD0F9E4BA}"/>
              </a:ext>
            </a:extLst>
          </p:cNvPr>
          <p:cNvSpPr/>
          <p:nvPr/>
        </p:nvSpPr>
        <p:spPr>
          <a:xfrm>
            <a:off x="8016240" y="150355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473CE4-32EB-1FAB-D00F-16DC5063345E}"/>
              </a:ext>
            </a:extLst>
          </p:cNvPr>
          <p:cNvSpPr txBox="1"/>
          <p:nvPr/>
        </p:nvSpPr>
        <p:spPr>
          <a:xfrm>
            <a:off x="4879848" y="1110362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Quicksort</a:t>
            </a:r>
            <a:endParaRPr lang="en-IE" dirty="0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D0DE7394-61CD-AED0-6D6A-1B2DBBDBF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4632"/>
          </a:xfrm>
        </p:spPr>
        <p:txBody>
          <a:bodyPr>
            <a:normAutofit fontScale="90000"/>
          </a:bodyPr>
          <a:lstStyle/>
          <a:p>
            <a:r>
              <a:rPr lang="en-US" dirty="0"/>
              <a:t>QUICKSORT</a:t>
            </a:r>
            <a:endParaRPr lang="en-I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6AA789-F1D6-D5B2-0C9E-2ECAF47BF61F}"/>
              </a:ext>
            </a:extLst>
          </p:cNvPr>
          <p:cNvSpPr txBox="1"/>
          <p:nvPr/>
        </p:nvSpPr>
        <p:spPr>
          <a:xfrm>
            <a:off x="8698992" y="1561204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6</a:t>
            </a:r>
            <a:endParaRPr lang="en-I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E63E28-5CA9-5029-270A-8C107C955BAF}"/>
              </a:ext>
            </a:extLst>
          </p:cNvPr>
          <p:cNvSpPr txBox="1"/>
          <p:nvPr/>
        </p:nvSpPr>
        <p:spPr>
          <a:xfrm>
            <a:off x="2046270" y="2581452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FD689-9D54-1013-A651-F60DBF689F27}"/>
              </a:ext>
            </a:extLst>
          </p:cNvPr>
          <p:cNvSpPr/>
          <p:nvPr/>
        </p:nvSpPr>
        <p:spPr>
          <a:xfrm>
            <a:off x="353064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86D88F-E8FB-1ADE-1712-827D7192091E}"/>
              </a:ext>
            </a:extLst>
          </p:cNvPr>
          <p:cNvSpPr/>
          <p:nvPr/>
        </p:nvSpPr>
        <p:spPr>
          <a:xfrm>
            <a:off x="417072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625CE0-960F-24AD-9A46-7B28AF076F97}"/>
              </a:ext>
            </a:extLst>
          </p:cNvPr>
          <p:cNvSpPr/>
          <p:nvPr/>
        </p:nvSpPr>
        <p:spPr>
          <a:xfrm>
            <a:off x="481080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45E77F-AACB-735E-3FFB-C31F0850896B}"/>
              </a:ext>
            </a:extLst>
          </p:cNvPr>
          <p:cNvSpPr/>
          <p:nvPr/>
        </p:nvSpPr>
        <p:spPr>
          <a:xfrm>
            <a:off x="545088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2AB1CA-CF68-A03E-3184-9CAC5DB54C9C}"/>
              </a:ext>
            </a:extLst>
          </p:cNvPr>
          <p:cNvSpPr/>
          <p:nvPr/>
        </p:nvSpPr>
        <p:spPr>
          <a:xfrm>
            <a:off x="6090966" y="2476662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7F3DEE-ECB5-2503-24E9-D0B3EB5C3074}"/>
              </a:ext>
            </a:extLst>
          </p:cNvPr>
          <p:cNvSpPr/>
          <p:nvPr/>
        </p:nvSpPr>
        <p:spPr>
          <a:xfrm>
            <a:off x="801120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344346-70E1-4CE6-657D-399907E5D34D}"/>
              </a:ext>
            </a:extLst>
          </p:cNvPr>
          <p:cNvSpPr/>
          <p:nvPr/>
        </p:nvSpPr>
        <p:spPr>
          <a:xfrm>
            <a:off x="7371126" y="2476662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6A836-1599-628D-048F-B8C077F3CB49}"/>
              </a:ext>
            </a:extLst>
          </p:cNvPr>
          <p:cNvSpPr/>
          <p:nvPr/>
        </p:nvSpPr>
        <p:spPr>
          <a:xfrm>
            <a:off x="6731046" y="247172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I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00E3A2-38E9-24D0-6E44-389965785F33}"/>
              </a:ext>
            </a:extLst>
          </p:cNvPr>
          <p:cNvSpPr txBox="1"/>
          <p:nvPr/>
        </p:nvSpPr>
        <p:spPr>
          <a:xfrm>
            <a:off x="3658662" y="329925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DAF780-23F6-2798-E350-DC52F0F0F48B}"/>
              </a:ext>
            </a:extLst>
          </p:cNvPr>
          <p:cNvSpPr txBox="1"/>
          <p:nvPr/>
        </p:nvSpPr>
        <p:spPr>
          <a:xfrm>
            <a:off x="6731046" y="3240186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E3071C4-DF82-1EE5-F1FE-3FC6BA72FFC7}"/>
              </a:ext>
            </a:extLst>
          </p:cNvPr>
          <p:cNvSpPr/>
          <p:nvPr/>
        </p:nvSpPr>
        <p:spPr>
          <a:xfrm>
            <a:off x="340342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38C3FE4-5BEA-FC41-4E97-8EE9A1831359}"/>
              </a:ext>
            </a:extLst>
          </p:cNvPr>
          <p:cNvSpPr/>
          <p:nvPr/>
        </p:nvSpPr>
        <p:spPr>
          <a:xfrm>
            <a:off x="404350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5BC59A-7B44-795D-DAFC-63AB300B5EA2}"/>
              </a:ext>
            </a:extLst>
          </p:cNvPr>
          <p:cNvSpPr/>
          <p:nvPr/>
        </p:nvSpPr>
        <p:spPr>
          <a:xfrm>
            <a:off x="468358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C847FC-6724-59D9-C56B-63A0F1659098}"/>
              </a:ext>
            </a:extLst>
          </p:cNvPr>
          <p:cNvSpPr/>
          <p:nvPr/>
        </p:nvSpPr>
        <p:spPr>
          <a:xfrm>
            <a:off x="532366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6D1E1ED-E948-61E6-688E-FE3E6285A2D6}"/>
              </a:ext>
            </a:extLst>
          </p:cNvPr>
          <p:cNvSpPr/>
          <p:nvPr/>
        </p:nvSpPr>
        <p:spPr>
          <a:xfrm>
            <a:off x="5963746" y="3633378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3526E9C-A3FA-02D2-30DA-C9ACBD435F79}"/>
              </a:ext>
            </a:extLst>
          </p:cNvPr>
          <p:cNvSpPr/>
          <p:nvPr/>
        </p:nvSpPr>
        <p:spPr>
          <a:xfrm>
            <a:off x="8297453" y="3633378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en-IE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3C70F90-8343-0C41-E182-CEAE3EDACCCF}"/>
              </a:ext>
            </a:extLst>
          </p:cNvPr>
          <p:cNvSpPr/>
          <p:nvPr/>
        </p:nvSpPr>
        <p:spPr>
          <a:xfrm>
            <a:off x="7657373" y="3633378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5552D0-0C77-943B-C848-B53C7D08237A}"/>
              </a:ext>
            </a:extLst>
          </p:cNvPr>
          <p:cNvSpPr/>
          <p:nvPr/>
        </p:nvSpPr>
        <p:spPr>
          <a:xfrm>
            <a:off x="6731046" y="3637584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I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B93BA65-F9C0-0184-F12C-B464C413C6DD}"/>
              </a:ext>
            </a:extLst>
          </p:cNvPr>
          <p:cNvSpPr txBox="1"/>
          <p:nvPr/>
        </p:nvSpPr>
        <p:spPr>
          <a:xfrm>
            <a:off x="1692702" y="4346244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395D5CD-FC4C-D43E-A3C3-D69759AECF94}"/>
              </a:ext>
            </a:extLst>
          </p:cNvPr>
          <p:cNvSpPr/>
          <p:nvPr/>
        </p:nvSpPr>
        <p:spPr>
          <a:xfrm>
            <a:off x="156468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26C312-695E-7F54-DA07-5E22FD23091A}"/>
              </a:ext>
            </a:extLst>
          </p:cNvPr>
          <p:cNvSpPr/>
          <p:nvPr/>
        </p:nvSpPr>
        <p:spPr>
          <a:xfrm>
            <a:off x="220476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8C1C05C-2A0E-8ED3-964D-CDED50F9B741}"/>
              </a:ext>
            </a:extLst>
          </p:cNvPr>
          <p:cNvSpPr/>
          <p:nvPr/>
        </p:nvSpPr>
        <p:spPr>
          <a:xfrm>
            <a:off x="284484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CA2423-AD01-CC3D-E111-8B6A03D02D94}"/>
              </a:ext>
            </a:extLst>
          </p:cNvPr>
          <p:cNvSpPr/>
          <p:nvPr/>
        </p:nvSpPr>
        <p:spPr>
          <a:xfrm>
            <a:off x="3484926" y="4680366"/>
            <a:ext cx="640080" cy="4846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13B5D7-8428-8149-0F51-1FD59520BF4E}"/>
              </a:ext>
            </a:extLst>
          </p:cNvPr>
          <p:cNvSpPr/>
          <p:nvPr/>
        </p:nvSpPr>
        <p:spPr>
          <a:xfrm>
            <a:off x="4125006" y="4680366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444DA2-D6A0-564A-E96C-15435D5B56CA}"/>
              </a:ext>
            </a:extLst>
          </p:cNvPr>
          <p:cNvSpPr txBox="1"/>
          <p:nvPr/>
        </p:nvSpPr>
        <p:spPr>
          <a:xfrm>
            <a:off x="4795566" y="4680366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1</a:t>
            </a:r>
            <a:endParaRPr lang="en-IE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3F6405E-C6A0-65C0-8AAB-F0D9F748694D}"/>
              </a:ext>
            </a:extLst>
          </p:cNvPr>
          <p:cNvSpPr txBox="1"/>
          <p:nvPr/>
        </p:nvSpPr>
        <p:spPr>
          <a:xfrm>
            <a:off x="8608614" y="4259289"/>
            <a:ext cx="2432304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Quicksort</a:t>
            </a:r>
            <a:endParaRPr lang="en-IE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1D6A5B-B75C-B567-C8DC-A5917F03291D}"/>
              </a:ext>
            </a:extLst>
          </p:cNvPr>
          <p:cNvSpPr/>
          <p:nvPr/>
        </p:nvSpPr>
        <p:spPr>
          <a:xfrm>
            <a:off x="9937542" y="4660560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lt1"/>
                </a:solidFill>
              </a:rPr>
              <a:t>7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01C2058-637A-2CB3-1EAD-1481D1145047}"/>
              </a:ext>
            </a:extLst>
          </p:cNvPr>
          <p:cNvSpPr/>
          <p:nvPr/>
        </p:nvSpPr>
        <p:spPr>
          <a:xfrm>
            <a:off x="9297462" y="4660560"/>
            <a:ext cx="640080" cy="4846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en-I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1F0BB2-C99A-010D-FDBF-31442BE6E157}"/>
              </a:ext>
            </a:extLst>
          </p:cNvPr>
          <p:cNvSpPr txBox="1"/>
          <p:nvPr/>
        </p:nvSpPr>
        <p:spPr>
          <a:xfrm>
            <a:off x="10717830" y="4738016"/>
            <a:ext cx="1167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Pivot = 7</a:t>
            </a:r>
            <a:endParaRPr lang="en-I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D2F39B8-BD26-CA38-9D6E-36456E4EA1E0}"/>
              </a:ext>
            </a:extLst>
          </p:cNvPr>
          <p:cNvSpPr txBox="1"/>
          <p:nvPr/>
        </p:nvSpPr>
        <p:spPr>
          <a:xfrm>
            <a:off x="178608" y="5627940"/>
            <a:ext cx="1331976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Partitioning</a:t>
            </a:r>
            <a:endParaRPr lang="en-IE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3384D07-0C35-566A-DDEB-962BE6BA59C8}"/>
              </a:ext>
            </a:extLst>
          </p:cNvPr>
          <p:cNvSpPr/>
          <p:nvPr/>
        </p:nvSpPr>
        <p:spPr>
          <a:xfrm>
            <a:off x="1579926" y="5573076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E" dirty="0">
              <a:solidFill>
                <a:schemeClr val="lt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8A1739-6B8D-89E9-F47B-CE3D22D3C089}"/>
              </a:ext>
            </a:extLst>
          </p:cNvPr>
          <p:cNvSpPr/>
          <p:nvPr/>
        </p:nvSpPr>
        <p:spPr>
          <a:xfrm>
            <a:off x="2220006" y="5573076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72C6B8D-46C6-7074-6C7B-438F17D5D99D}"/>
              </a:ext>
            </a:extLst>
          </p:cNvPr>
          <p:cNvSpPr/>
          <p:nvPr/>
        </p:nvSpPr>
        <p:spPr>
          <a:xfrm>
            <a:off x="2860086" y="5573076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IE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0AA6F89-2FF6-33B9-C376-24F7B1474D0E}"/>
              </a:ext>
            </a:extLst>
          </p:cNvPr>
          <p:cNvSpPr/>
          <p:nvPr/>
        </p:nvSpPr>
        <p:spPr>
          <a:xfrm>
            <a:off x="3500166" y="5573076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IE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3033D18-3F63-DC60-FEC8-03BDCCCF1D9B}"/>
              </a:ext>
            </a:extLst>
          </p:cNvPr>
          <p:cNvSpPr/>
          <p:nvPr/>
        </p:nvSpPr>
        <p:spPr>
          <a:xfrm>
            <a:off x="4140246" y="5573076"/>
            <a:ext cx="640080" cy="4846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IE" dirty="0">
              <a:solidFill>
                <a:schemeClr val="dk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72FA9E7-B083-419A-AA88-AC65C16223DD}"/>
              </a:ext>
            </a:extLst>
          </p:cNvPr>
          <p:cNvCxnSpPr>
            <a:cxnSpLocks/>
          </p:cNvCxnSpPr>
          <p:nvPr/>
        </p:nvCxnSpPr>
        <p:spPr>
          <a:xfrm flipH="1">
            <a:off x="3946698" y="4136298"/>
            <a:ext cx="587930" cy="436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8185CFF-A3FE-C521-59ED-40DB1AC2F8C4}"/>
              </a:ext>
            </a:extLst>
          </p:cNvPr>
          <p:cNvCxnSpPr>
            <a:cxnSpLocks/>
          </p:cNvCxnSpPr>
          <p:nvPr/>
        </p:nvCxnSpPr>
        <p:spPr>
          <a:xfrm>
            <a:off x="7968534" y="4136298"/>
            <a:ext cx="1194816" cy="464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AC533C7-2680-7184-B194-21111D033235}"/>
              </a:ext>
            </a:extLst>
          </p:cNvPr>
          <p:cNvSpPr/>
          <p:nvPr/>
        </p:nvSpPr>
        <p:spPr>
          <a:xfrm>
            <a:off x="6731046" y="4721148"/>
            <a:ext cx="640080" cy="4846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6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5884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2312</Words>
  <Application>Microsoft Macintosh PowerPoint</Application>
  <PresentationFormat>Widescreen</PresentationFormat>
  <Paragraphs>1020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Aptos</vt:lpstr>
      <vt:lpstr>Aptos Display</vt:lpstr>
      <vt:lpstr>Arial</vt:lpstr>
      <vt:lpstr>Cambria Math</vt:lpstr>
      <vt:lpstr>Courier New</vt:lpstr>
      <vt:lpstr>Office Theme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QUICKSORT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Partitioning</vt:lpstr>
      <vt:lpstr>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QuickSort</dc:title>
  <dc:creator>Pierpaolo Dondio</dc:creator>
  <cp:lastModifiedBy>Microsoft Office User</cp:lastModifiedBy>
  <cp:revision>3</cp:revision>
  <dcterms:created xsi:type="dcterms:W3CDTF">2025-10-19T21:30:20Z</dcterms:created>
  <dcterms:modified xsi:type="dcterms:W3CDTF">2025-10-20T13:24:11Z</dcterms:modified>
</cp:coreProperties>
</file>