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7" r:id="rId3"/>
    <p:sldId id="278" r:id="rId4"/>
    <p:sldId id="290" r:id="rId5"/>
    <p:sldId id="279" r:id="rId6"/>
    <p:sldId id="281" r:id="rId7"/>
    <p:sldId id="298" r:id="rId8"/>
    <p:sldId id="783" r:id="rId9"/>
    <p:sldId id="798" r:id="rId10"/>
    <p:sldId id="799" r:id="rId11"/>
    <p:sldId id="787" r:id="rId12"/>
    <p:sldId id="280" r:id="rId13"/>
    <p:sldId id="291" r:id="rId14"/>
    <p:sldId id="296" r:id="rId15"/>
    <p:sldId id="297" r:id="rId16"/>
    <p:sldId id="293" r:id="rId17"/>
    <p:sldId id="801" r:id="rId18"/>
    <p:sldId id="806" r:id="rId19"/>
    <p:sldId id="803" r:id="rId20"/>
    <p:sldId id="804" r:id="rId21"/>
    <p:sldId id="805" r:id="rId22"/>
    <p:sldId id="282" r:id="rId23"/>
    <p:sldId id="295" r:id="rId24"/>
    <p:sldId id="294" r:id="rId25"/>
    <p:sldId id="284" r:id="rId26"/>
    <p:sldId id="286" r:id="rId27"/>
    <p:sldId id="288" r:id="rId28"/>
    <p:sldId id="287" r:id="rId29"/>
    <p:sldId id="289" r:id="rId30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EBEE"/>
    <a:srgbClr val="7AE0DE"/>
    <a:srgbClr val="84E2E0"/>
    <a:srgbClr val="99E7E5"/>
    <a:srgbClr val="6CDDDA"/>
    <a:srgbClr val="33CCCC"/>
    <a:srgbClr val="55A6B9"/>
    <a:srgbClr val="739B9B"/>
    <a:srgbClr val="69A4A5"/>
    <a:srgbClr val="48B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6133A-44AA-4927-84A6-025C795CFD18}" v="274" dt="2025-09-21T16:16:15.78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6" autoAdjust="0"/>
    <p:restoredTop sz="94729" autoAdjust="0"/>
  </p:normalViewPr>
  <p:slideViewPr>
    <p:cSldViewPr>
      <p:cViewPr>
        <p:scale>
          <a:sx n="80" d="100"/>
          <a:sy n="80" d="100"/>
        </p:scale>
        <p:origin x="804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paolo Dondio" userId="fc8a0777-ffce-4aed-95e7-658db9ff7860" providerId="ADAL" clId="{EB15AB9B-42DD-4B0C-9141-229BDF91EDBC}"/>
    <pc:docChg chg="undo custSel addSld delSld modSld sldOrd">
      <pc:chgData name="Pierpaolo Dondio" userId="fc8a0777-ffce-4aed-95e7-658db9ff7860" providerId="ADAL" clId="{EB15AB9B-42DD-4B0C-9141-229BDF91EDBC}" dt="2025-09-21T16:18:30.866" v="2838"/>
      <pc:docMkLst>
        <pc:docMk/>
      </pc:docMkLst>
      <pc:sldChg chg="modSp mod">
        <pc:chgData name="Pierpaolo Dondio" userId="fc8a0777-ffce-4aed-95e7-658db9ff7860" providerId="ADAL" clId="{EB15AB9B-42DD-4B0C-9141-229BDF91EDBC}" dt="2025-09-17T17:46:42.318" v="108" actId="20577"/>
        <pc:sldMkLst>
          <pc:docMk/>
          <pc:sldMk cId="3919294367" sldId="256"/>
        </pc:sldMkLst>
        <pc:spChg chg="mod">
          <ac:chgData name="Pierpaolo Dondio" userId="fc8a0777-ffce-4aed-95e7-658db9ff7860" providerId="ADAL" clId="{EB15AB9B-42DD-4B0C-9141-229BDF91EDBC}" dt="2025-09-17T17:46:42.318" v="108" actId="20577"/>
          <ac:spMkLst>
            <pc:docMk/>
            <pc:sldMk cId="3919294367" sldId="256"/>
            <ac:spMk id="3" creationId="{00000000-0000-0000-0000-000000000000}"/>
          </ac:spMkLst>
        </pc:spChg>
      </pc:sldChg>
      <pc:sldChg chg="modSp mod">
        <pc:chgData name="Pierpaolo Dondio" userId="fc8a0777-ffce-4aed-95e7-658db9ff7860" providerId="ADAL" clId="{EB15AB9B-42DD-4B0C-9141-229BDF91EDBC}" dt="2025-09-17T17:46:52.188" v="110" actId="20577"/>
        <pc:sldMkLst>
          <pc:docMk/>
          <pc:sldMk cId="1151059456" sldId="277"/>
        </pc:sldMkLst>
        <pc:spChg chg="mod">
          <ac:chgData name="Pierpaolo Dondio" userId="fc8a0777-ffce-4aed-95e7-658db9ff7860" providerId="ADAL" clId="{EB15AB9B-42DD-4B0C-9141-229BDF91EDBC}" dt="2025-09-17T17:46:52.188" v="110" actId="20577"/>
          <ac:spMkLst>
            <pc:docMk/>
            <pc:sldMk cId="1151059456" sldId="277"/>
            <ac:spMk id="3" creationId="{7B9EF77D-BE3B-A573-31AB-5C3329CA3843}"/>
          </ac:spMkLst>
        </pc:spChg>
      </pc:sldChg>
      <pc:sldChg chg="addSp modSp mod modClrScheme chgLayout">
        <pc:chgData name="Pierpaolo Dondio" userId="fc8a0777-ffce-4aed-95e7-658db9ff7860" providerId="ADAL" clId="{EB15AB9B-42DD-4B0C-9141-229BDF91EDBC}" dt="2025-09-17T17:48:25.409" v="167" actId="20577"/>
        <pc:sldMkLst>
          <pc:docMk/>
          <pc:sldMk cId="348037308" sldId="278"/>
        </pc:sldMkLst>
        <pc:spChg chg="mod">
          <ac:chgData name="Pierpaolo Dondio" userId="fc8a0777-ffce-4aed-95e7-658db9ff7860" providerId="ADAL" clId="{EB15AB9B-42DD-4B0C-9141-229BDF91EDBC}" dt="2025-09-17T17:47:43.885" v="112" actId="26606"/>
          <ac:spMkLst>
            <pc:docMk/>
            <pc:sldMk cId="348037308" sldId="278"/>
            <ac:spMk id="2" creationId="{A610F595-4B45-B6BF-AF8A-69A9DA6FC22B}"/>
          </ac:spMkLst>
        </pc:spChg>
        <pc:spChg chg="mod">
          <ac:chgData name="Pierpaolo Dondio" userId="fc8a0777-ffce-4aed-95e7-658db9ff7860" providerId="ADAL" clId="{EB15AB9B-42DD-4B0C-9141-229BDF91EDBC}" dt="2025-09-17T17:48:25.409" v="167" actId="20577"/>
          <ac:spMkLst>
            <pc:docMk/>
            <pc:sldMk cId="348037308" sldId="278"/>
            <ac:spMk id="3" creationId="{A7456E63-710A-F0DA-0202-E3E0F0C7439A}"/>
          </ac:spMkLst>
        </pc:spChg>
        <pc:spChg chg="add mod">
          <ac:chgData name="Pierpaolo Dondio" userId="fc8a0777-ffce-4aed-95e7-658db9ff7860" providerId="ADAL" clId="{EB15AB9B-42DD-4B0C-9141-229BDF91EDBC}" dt="2025-09-17T17:47:43.885" v="112" actId="26606"/>
          <ac:spMkLst>
            <pc:docMk/>
            <pc:sldMk cId="348037308" sldId="278"/>
            <ac:spMk id="1031" creationId="{EDF962DA-E8B8-D70A-8665-18C652AF1D63}"/>
          </ac:spMkLst>
        </pc:spChg>
        <pc:spChg chg="add mod">
          <ac:chgData name="Pierpaolo Dondio" userId="fc8a0777-ffce-4aed-95e7-658db9ff7860" providerId="ADAL" clId="{EB15AB9B-42DD-4B0C-9141-229BDF91EDBC}" dt="2025-09-17T17:47:43.885" v="112" actId="26606"/>
          <ac:spMkLst>
            <pc:docMk/>
            <pc:sldMk cId="348037308" sldId="278"/>
            <ac:spMk id="1033" creationId="{DC145D12-AC51-0B36-6936-25D360D2CBAF}"/>
          </ac:spMkLst>
        </pc:spChg>
        <pc:picChg chg="add mod">
          <ac:chgData name="Pierpaolo Dondio" userId="fc8a0777-ffce-4aed-95e7-658db9ff7860" providerId="ADAL" clId="{EB15AB9B-42DD-4B0C-9141-229BDF91EDBC}" dt="2025-09-17T17:47:43.885" v="112" actId="26606"/>
          <ac:picMkLst>
            <pc:docMk/>
            <pc:sldMk cId="348037308" sldId="278"/>
            <ac:picMk id="1026" creationId="{1C7CE84B-BFB4-7089-4193-ADE9C3E6221D}"/>
          </ac:picMkLst>
        </pc:picChg>
      </pc:sldChg>
      <pc:sldChg chg="modSp mod">
        <pc:chgData name="Pierpaolo Dondio" userId="fc8a0777-ffce-4aed-95e7-658db9ff7860" providerId="ADAL" clId="{EB15AB9B-42DD-4B0C-9141-229BDF91EDBC}" dt="2025-09-17T17:49:33.831" v="203" actId="20577"/>
        <pc:sldMkLst>
          <pc:docMk/>
          <pc:sldMk cId="3789169309" sldId="281"/>
        </pc:sldMkLst>
        <pc:spChg chg="mod">
          <ac:chgData name="Pierpaolo Dondio" userId="fc8a0777-ffce-4aed-95e7-658db9ff7860" providerId="ADAL" clId="{EB15AB9B-42DD-4B0C-9141-229BDF91EDBC}" dt="2025-09-17T17:49:33.831" v="203" actId="20577"/>
          <ac:spMkLst>
            <pc:docMk/>
            <pc:sldMk cId="3789169309" sldId="281"/>
            <ac:spMk id="3" creationId="{8B962310-F5F3-2427-BC13-E33C82A0E6BD}"/>
          </ac:spMkLst>
        </pc:spChg>
      </pc:sldChg>
      <pc:sldChg chg="modSp mod">
        <pc:chgData name="Pierpaolo Dondio" userId="fc8a0777-ffce-4aed-95e7-658db9ff7860" providerId="ADAL" clId="{EB15AB9B-42DD-4B0C-9141-229BDF91EDBC}" dt="2025-09-17T17:51:28.519" v="209" actId="113"/>
        <pc:sldMkLst>
          <pc:docMk/>
          <pc:sldMk cId="2480739191" sldId="282"/>
        </pc:sldMkLst>
        <pc:spChg chg="mod">
          <ac:chgData name="Pierpaolo Dondio" userId="fc8a0777-ffce-4aed-95e7-658db9ff7860" providerId="ADAL" clId="{EB15AB9B-42DD-4B0C-9141-229BDF91EDBC}" dt="2025-09-17T17:51:28.519" v="209" actId="113"/>
          <ac:spMkLst>
            <pc:docMk/>
            <pc:sldMk cId="2480739191" sldId="282"/>
            <ac:spMk id="5" creationId="{6F06C757-9E90-38C4-3D82-59CB229252AB}"/>
          </ac:spMkLst>
        </pc:spChg>
      </pc:sldChg>
      <pc:sldChg chg="del">
        <pc:chgData name="Pierpaolo Dondio" userId="fc8a0777-ffce-4aed-95e7-658db9ff7860" providerId="ADAL" clId="{EB15AB9B-42DD-4B0C-9141-229BDF91EDBC}" dt="2025-09-17T17:56:56.113" v="416" actId="47"/>
        <pc:sldMkLst>
          <pc:docMk/>
          <pc:sldMk cId="1381221482" sldId="285"/>
        </pc:sldMkLst>
      </pc:sldChg>
      <pc:sldChg chg="addSp modSp mod">
        <pc:chgData name="Pierpaolo Dondio" userId="fc8a0777-ffce-4aed-95e7-658db9ff7860" providerId="ADAL" clId="{EB15AB9B-42DD-4B0C-9141-229BDF91EDBC}" dt="2025-09-17T17:58:11.608" v="426" actId="1035"/>
        <pc:sldMkLst>
          <pc:docMk/>
          <pc:sldMk cId="587293384" sldId="287"/>
        </pc:sldMkLst>
        <pc:spChg chg="mod">
          <ac:chgData name="Pierpaolo Dondio" userId="fc8a0777-ffce-4aed-95e7-658db9ff7860" providerId="ADAL" clId="{EB15AB9B-42DD-4B0C-9141-229BDF91EDBC}" dt="2025-09-17T17:58:11.608" v="426" actId="1035"/>
          <ac:spMkLst>
            <pc:docMk/>
            <pc:sldMk cId="587293384" sldId="287"/>
            <ac:spMk id="3" creationId="{1ECD40ED-38B8-B0E6-1471-983287199C59}"/>
          </ac:spMkLst>
        </pc:spChg>
        <pc:spChg chg="add mod ord">
          <ac:chgData name="Pierpaolo Dondio" userId="fc8a0777-ffce-4aed-95e7-658db9ff7860" providerId="ADAL" clId="{EB15AB9B-42DD-4B0C-9141-229BDF91EDBC}" dt="2025-09-17T17:58:11.608" v="426" actId="1035"/>
          <ac:spMkLst>
            <pc:docMk/>
            <pc:sldMk cId="587293384" sldId="287"/>
            <ac:spMk id="4" creationId="{7F2702C4-5A7C-973D-3E35-6761BFF96CFA}"/>
          </ac:spMkLst>
        </pc:spChg>
      </pc:sldChg>
      <pc:sldChg chg="addSp modSp mod">
        <pc:chgData name="Pierpaolo Dondio" userId="fc8a0777-ffce-4aed-95e7-658db9ff7860" providerId="ADAL" clId="{EB15AB9B-42DD-4B0C-9141-229BDF91EDBC}" dt="2025-09-17T17:57:29.781" v="419" actId="207"/>
        <pc:sldMkLst>
          <pc:docMk/>
          <pc:sldMk cId="289022289" sldId="288"/>
        </pc:sldMkLst>
        <pc:spChg chg="add mod ord">
          <ac:chgData name="Pierpaolo Dondio" userId="fc8a0777-ffce-4aed-95e7-658db9ff7860" providerId="ADAL" clId="{EB15AB9B-42DD-4B0C-9141-229BDF91EDBC}" dt="2025-09-17T17:57:29.781" v="419" actId="207"/>
          <ac:spMkLst>
            <pc:docMk/>
            <pc:sldMk cId="289022289" sldId="288"/>
            <ac:spMk id="4" creationId="{7D99F375-FB49-4CDC-2004-F74756E23641}"/>
          </ac:spMkLst>
        </pc:spChg>
      </pc:sldChg>
      <pc:sldChg chg="addSp modSp mod">
        <pc:chgData name="Pierpaolo Dondio" userId="fc8a0777-ffce-4aed-95e7-658db9ff7860" providerId="ADAL" clId="{EB15AB9B-42DD-4B0C-9141-229BDF91EDBC}" dt="2025-09-17T17:58:37.729" v="430" actId="167"/>
        <pc:sldMkLst>
          <pc:docMk/>
          <pc:sldMk cId="1907256400" sldId="289"/>
        </pc:sldMkLst>
        <pc:spChg chg="mod">
          <ac:chgData name="Pierpaolo Dondio" userId="fc8a0777-ffce-4aed-95e7-658db9ff7860" providerId="ADAL" clId="{EB15AB9B-42DD-4B0C-9141-229BDF91EDBC}" dt="2025-09-17T17:58:20.978" v="427" actId="20577"/>
          <ac:spMkLst>
            <pc:docMk/>
            <pc:sldMk cId="1907256400" sldId="289"/>
            <ac:spMk id="3" creationId="{C6A8F57D-A83A-CC55-10A5-7BDE4B632584}"/>
          </ac:spMkLst>
        </pc:spChg>
        <pc:spChg chg="add mod ord">
          <ac:chgData name="Pierpaolo Dondio" userId="fc8a0777-ffce-4aed-95e7-658db9ff7860" providerId="ADAL" clId="{EB15AB9B-42DD-4B0C-9141-229BDF91EDBC}" dt="2025-09-17T17:58:37.729" v="430" actId="167"/>
          <ac:spMkLst>
            <pc:docMk/>
            <pc:sldMk cId="1907256400" sldId="289"/>
            <ac:spMk id="4" creationId="{AA8AFEB1-B99C-F43D-3CAC-BB17788B26D1}"/>
          </ac:spMkLst>
        </pc:spChg>
      </pc:sldChg>
      <pc:sldChg chg="modSp mod ord">
        <pc:chgData name="Pierpaolo Dondio" userId="fc8a0777-ffce-4aed-95e7-658db9ff7860" providerId="ADAL" clId="{EB15AB9B-42DD-4B0C-9141-229BDF91EDBC}" dt="2025-09-17T17:48:48.881" v="178" actId="20577"/>
        <pc:sldMkLst>
          <pc:docMk/>
          <pc:sldMk cId="10682539" sldId="290"/>
        </pc:sldMkLst>
        <pc:spChg chg="mod">
          <ac:chgData name="Pierpaolo Dondio" userId="fc8a0777-ffce-4aed-95e7-658db9ff7860" providerId="ADAL" clId="{EB15AB9B-42DD-4B0C-9141-229BDF91EDBC}" dt="2025-09-17T17:48:48.881" v="178" actId="20577"/>
          <ac:spMkLst>
            <pc:docMk/>
            <pc:sldMk cId="10682539" sldId="290"/>
            <ac:spMk id="3" creationId="{BC1AA4B5-36D3-3474-572A-FB48B762F0C8}"/>
          </ac:spMkLst>
        </pc:spChg>
      </pc:sldChg>
      <pc:sldChg chg="ord">
        <pc:chgData name="Pierpaolo Dondio" userId="fc8a0777-ffce-4aed-95e7-658db9ff7860" providerId="ADAL" clId="{EB15AB9B-42DD-4B0C-9141-229BDF91EDBC}" dt="2025-09-21T16:18:30.866" v="2838"/>
        <pc:sldMkLst>
          <pc:docMk/>
          <pc:sldMk cId="3694268086" sldId="291"/>
        </pc:sldMkLst>
      </pc:sldChg>
      <pc:sldChg chg="ord">
        <pc:chgData name="Pierpaolo Dondio" userId="fc8a0777-ffce-4aed-95e7-658db9ff7860" providerId="ADAL" clId="{EB15AB9B-42DD-4B0C-9141-229BDF91EDBC}" dt="2025-09-21T16:18:30.866" v="2838"/>
        <pc:sldMkLst>
          <pc:docMk/>
          <pc:sldMk cId="3430436553" sldId="293"/>
        </pc:sldMkLst>
      </pc:sldChg>
      <pc:sldChg chg="modSp mod">
        <pc:chgData name="Pierpaolo Dondio" userId="fc8a0777-ffce-4aed-95e7-658db9ff7860" providerId="ADAL" clId="{EB15AB9B-42DD-4B0C-9141-229BDF91EDBC}" dt="2025-09-17T17:52:29.759" v="261" actId="20577"/>
        <pc:sldMkLst>
          <pc:docMk/>
          <pc:sldMk cId="3423705068" sldId="294"/>
        </pc:sldMkLst>
        <pc:spChg chg="mod">
          <ac:chgData name="Pierpaolo Dondio" userId="fc8a0777-ffce-4aed-95e7-658db9ff7860" providerId="ADAL" clId="{EB15AB9B-42DD-4B0C-9141-229BDF91EDBC}" dt="2025-09-17T17:52:16.892" v="215" actId="255"/>
          <ac:spMkLst>
            <pc:docMk/>
            <pc:sldMk cId="3423705068" sldId="294"/>
            <ac:spMk id="2" creationId="{C450EB5C-0E13-4519-8EEB-7B5D0C8CCDA9}"/>
          </ac:spMkLst>
        </pc:spChg>
        <pc:spChg chg="mod">
          <ac:chgData name="Pierpaolo Dondio" userId="fc8a0777-ffce-4aed-95e7-658db9ff7860" providerId="ADAL" clId="{EB15AB9B-42DD-4B0C-9141-229BDF91EDBC}" dt="2025-09-17T17:52:29.759" v="261" actId="20577"/>
          <ac:spMkLst>
            <pc:docMk/>
            <pc:sldMk cId="3423705068" sldId="294"/>
            <ac:spMk id="3" creationId="{3F624C89-4A17-88F9-EDC6-7E7761BF4935}"/>
          </ac:spMkLst>
        </pc:spChg>
      </pc:sldChg>
      <pc:sldChg chg="modSp mod">
        <pc:chgData name="Pierpaolo Dondio" userId="fc8a0777-ffce-4aed-95e7-658db9ff7860" providerId="ADAL" clId="{EB15AB9B-42DD-4B0C-9141-229BDF91EDBC}" dt="2025-09-17T17:52:04.903" v="213" actId="2711"/>
        <pc:sldMkLst>
          <pc:docMk/>
          <pc:sldMk cId="2977695144" sldId="295"/>
        </pc:sldMkLst>
        <pc:spChg chg="mod">
          <ac:chgData name="Pierpaolo Dondio" userId="fc8a0777-ffce-4aed-95e7-658db9ff7860" providerId="ADAL" clId="{EB15AB9B-42DD-4B0C-9141-229BDF91EDBC}" dt="2025-09-17T17:52:04.903" v="213" actId="2711"/>
          <ac:spMkLst>
            <pc:docMk/>
            <pc:sldMk cId="2977695144" sldId="295"/>
            <ac:spMk id="3" creationId="{F30A6C69-8350-A72F-DE76-5530B13F759D}"/>
          </ac:spMkLst>
        </pc:spChg>
      </pc:sldChg>
      <pc:sldChg chg="ord">
        <pc:chgData name="Pierpaolo Dondio" userId="fc8a0777-ffce-4aed-95e7-658db9ff7860" providerId="ADAL" clId="{EB15AB9B-42DD-4B0C-9141-229BDF91EDBC}" dt="2025-09-21T16:18:30.866" v="2838"/>
        <pc:sldMkLst>
          <pc:docMk/>
          <pc:sldMk cId="3196785131" sldId="296"/>
        </pc:sldMkLst>
      </pc:sldChg>
      <pc:sldChg chg="ord">
        <pc:chgData name="Pierpaolo Dondio" userId="fc8a0777-ffce-4aed-95e7-658db9ff7860" providerId="ADAL" clId="{EB15AB9B-42DD-4B0C-9141-229BDF91EDBC}" dt="2025-09-21T16:18:30.866" v="2838"/>
        <pc:sldMkLst>
          <pc:docMk/>
          <pc:sldMk cId="366625444" sldId="297"/>
        </pc:sldMkLst>
      </pc:sldChg>
      <pc:sldChg chg="addSp delSp modSp new mod ord">
        <pc:chgData name="Pierpaolo Dondio" userId="fc8a0777-ffce-4aed-95e7-658db9ff7860" providerId="ADAL" clId="{EB15AB9B-42DD-4B0C-9141-229BDF91EDBC}" dt="2025-09-17T18:00:27.893" v="539" actId="122"/>
        <pc:sldMkLst>
          <pc:docMk/>
          <pc:sldMk cId="973191041" sldId="298"/>
        </pc:sldMkLst>
        <pc:spChg chg="mod">
          <ac:chgData name="Pierpaolo Dondio" userId="fc8a0777-ffce-4aed-95e7-658db9ff7860" providerId="ADAL" clId="{EB15AB9B-42DD-4B0C-9141-229BDF91EDBC}" dt="2025-09-17T17:59:58.937" v="487" actId="5793"/>
          <ac:spMkLst>
            <pc:docMk/>
            <pc:sldMk cId="973191041" sldId="298"/>
            <ac:spMk id="2" creationId="{349F95A4-6DB1-3421-6ACC-1A134F1C3F5B}"/>
          </ac:spMkLst>
        </pc:spChg>
        <pc:spChg chg="add mod">
          <ac:chgData name="Pierpaolo Dondio" userId="fc8a0777-ffce-4aed-95e7-658db9ff7860" providerId="ADAL" clId="{EB15AB9B-42DD-4B0C-9141-229BDF91EDBC}" dt="2025-09-17T18:00:27.893" v="539" actId="122"/>
          <ac:spMkLst>
            <pc:docMk/>
            <pc:sldMk cId="973191041" sldId="298"/>
            <ac:spMk id="8" creationId="{E887EC0A-231A-9F71-8B98-7B0A772BF42C}"/>
          </ac:spMkLst>
        </pc:spChg>
        <pc:picChg chg="add mod">
          <ac:chgData name="Pierpaolo Dondio" userId="fc8a0777-ffce-4aed-95e7-658db9ff7860" providerId="ADAL" clId="{EB15AB9B-42DD-4B0C-9141-229BDF91EDBC}" dt="2025-09-17T17:59:53.167" v="483" actId="1076"/>
          <ac:picMkLst>
            <pc:docMk/>
            <pc:sldMk cId="973191041" sldId="298"/>
            <ac:picMk id="7" creationId="{823F8FA0-5D03-54FA-4A56-DE10BA7F5043}"/>
          </ac:picMkLst>
        </pc:picChg>
      </pc:sldChg>
      <pc:sldChg chg="modSp add mod">
        <pc:chgData name="Pierpaolo Dondio" userId="fc8a0777-ffce-4aed-95e7-658db9ff7860" providerId="ADAL" clId="{EB15AB9B-42DD-4B0C-9141-229BDF91EDBC}" dt="2025-09-17T17:55:15.516" v="304" actId="1037"/>
        <pc:sldMkLst>
          <pc:docMk/>
          <pc:sldMk cId="1181831011" sldId="783"/>
        </pc:sldMkLst>
        <pc:spChg chg="mod">
          <ac:chgData name="Pierpaolo Dondio" userId="fc8a0777-ffce-4aed-95e7-658db9ff7860" providerId="ADAL" clId="{EB15AB9B-42DD-4B0C-9141-229BDF91EDBC}" dt="2025-09-17T17:55:09.328" v="299" actId="1035"/>
          <ac:spMkLst>
            <pc:docMk/>
            <pc:sldMk cId="1181831011" sldId="783"/>
            <ac:spMk id="3" creationId="{EBE2957B-8487-F93E-544C-2CC52B18A218}"/>
          </ac:spMkLst>
        </pc:spChg>
        <pc:spChg chg="mod">
          <ac:chgData name="Pierpaolo Dondio" userId="fc8a0777-ffce-4aed-95e7-658db9ff7860" providerId="ADAL" clId="{EB15AB9B-42DD-4B0C-9141-229BDF91EDBC}" dt="2025-09-17T17:55:15.516" v="304" actId="1037"/>
          <ac:spMkLst>
            <pc:docMk/>
            <pc:sldMk cId="1181831011" sldId="783"/>
            <ac:spMk id="4" creationId="{2AC8124F-C3D0-B92B-0A92-AA0FB2811B47}"/>
          </ac:spMkLst>
        </pc:spChg>
        <pc:spChg chg="mod">
          <ac:chgData name="Pierpaolo Dondio" userId="fc8a0777-ffce-4aed-95e7-658db9ff7860" providerId="ADAL" clId="{EB15AB9B-42DD-4B0C-9141-229BDF91EDBC}" dt="2025-09-17T17:55:15.516" v="304" actId="1037"/>
          <ac:spMkLst>
            <pc:docMk/>
            <pc:sldMk cId="1181831011" sldId="783"/>
            <ac:spMk id="6" creationId="{0A7BC22D-1E7F-487C-B165-DF4EA76729C7}"/>
          </ac:spMkLst>
        </pc:spChg>
        <pc:spChg chg="mod">
          <ac:chgData name="Pierpaolo Dondio" userId="fc8a0777-ffce-4aed-95e7-658db9ff7860" providerId="ADAL" clId="{EB15AB9B-42DD-4B0C-9141-229BDF91EDBC}" dt="2025-09-17T17:55:15.516" v="304" actId="1037"/>
          <ac:spMkLst>
            <pc:docMk/>
            <pc:sldMk cId="1181831011" sldId="783"/>
            <ac:spMk id="7" creationId="{E6885E42-7A4A-B226-BFCA-528A3881C5F5}"/>
          </ac:spMkLst>
        </pc:spChg>
        <pc:spChg chg="mod">
          <ac:chgData name="Pierpaolo Dondio" userId="fc8a0777-ffce-4aed-95e7-658db9ff7860" providerId="ADAL" clId="{EB15AB9B-42DD-4B0C-9141-229BDF91EDBC}" dt="2025-09-17T17:55:15.516" v="304" actId="1037"/>
          <ac:spMkLst>
            <pc:docMk/>
            <pc:sldMk cId="1181831011" sldId="783"/>
            <ac:spMk id="8" creationId="{461CFD4A-086B-49DA-0CBE-BDF7AAA6CC54}"/>
          </ac:spMkLst>
        </pc:spChg>
        <pc:spChg chg="mod">
          <ac:chgData name="Pierpaolo Dondio" userId="fc8a0777-ffce-4aed-95e7-658db9ff7860" providerId="ADAL" clId="{EB15AB9B-42DD-4B0C-9141-229BDF91EDBC}" dt="2025-09-17T17:55:15.516" v="304" actId="1037"/>
          <ac:spMkLst>
            <pc:docMk/>
            <pc:sldMk cId="1181831011" sldId="783"/>
            <ac:spMk id="10" creationId="{42538BAF-A724-0767-69DD-224A3E223102}"/>
          </ac:spMkLst>
        </pc:spChg>
        <pc:spChg chg="mod">
          <ac:chgData name="Pierpaolo Dondio" userId="fc8a0777-ffce-4aed-95e7-658db9ff7860" providerId="ADAL" clId="{EB15AB9B-42DD-4B0C-9141-229BDF91EDBC}" dt="2025-09-17T17:55:15.516" v="304" actId="1037"/>
          <ac:spMkLst>
            <pc:docMk/>
            <pc:sldMk cId="1181831011" sldId="783"/>
            <ac:spMk id="11" creationId="{28868768-0608-895C-E169-D343CD50FEDB}"/>
          </ac:spMkLst>
        </pc:spChg>
        <pc:spChg chg="mod">
          <ac:chgData name="Pierpaolo Dondio" userId="fc8a0777-ffce-4aed-95e7-658db9ff7860" providerId="ADAL" clId="{EB15AB9B-42DD-4B0C-9141-229BDF91EDBC}" dt="2025-09-17T17:55:15.516" v="304" actId="1037"/>
          <ac:spMkLst>
            <pc:docMk/>
            <pc:sldMk cId="1181831011" sldId="783"/>
            <ac:spMk id="12" creationId="{0F3D58E8-9C45-6904-A7B9-5E2F7305A21F}"/>
          </ac:spMkLst>
        </pc:spChg>
        <pc:spChg chg="mod">
          <ac:chgData name="Pierpaolo Dondio" userId="fc8a0777-ffce-4aed-95e7-658db9ff7860" providerId="ADAL" clId="{EB15AB9B-42DD-4B0C-9141-229BDF91EDBC}" dt="2025-09-17T17:55:15.516" v="304" actId="1037"/>
          <ac:spMkLst>
            <pc:docMk/>
            <pc:sldMk cId="1181831011" sldId="783"/>
            <ac:spMk id="13" creationId="{AC32F690-E214-C1F6-F68B-7DBA2C256C32}"/>
          </ac:spMkLst>
        </pc:spChg>
        <pc:spChg chg="mod">
          <ac:chgData name="Pierpaolo Dondio" userId="fc8a0777-ffce-4aed-95e7-658db9ff7860" providerId="ADAL" clId="{EB15AB9B-42DD-4B0C-9141-229BDF91EDBC}" dt="2025-09-17T17:55:15.516" v="304" actId="1037"/>
          <ac:spMkLst>
            <pc:docMk/>
            <pc:sldMk cId="1181831011" sldId="783"/>
            <ac:spMk id="46" creationId="{98181AAC-B1CB-B0C4-433D-899ECA6715F3}"/>
          </ac:spMkLst>
        </pc:spChg>
        <pc:spChg chg="mod">
          <ac:chgData name="Pierpaolo Dondio" userId="fc8a0777-ffce-4aed-95e7-658db9ff7860" providerId="ADAL" clId="{EB15AB9B-42DD-4B0C-9141-229BDF91EDBC}" dt="2025-09-17T17:55:15.516" v="304" actId="1037"/>
          <ac:spMkLst>
            <pc:docMk/>
            <pc:sldMk cId="1181831011" sldId="783"/>
            <ac:spMk id="47" creationId="{DCEF2A0E-50D6-49C9-FC6C-DA5B9C03A475}"/>
          </ac:spMkLst>
        </pc:spChg>
      </pc:sldChg>
      <pc:sldChg chg="modSp add mod modAnim">
        <pc:chgData name="Pierpaolo Dondio" userId="fc8a0777-ffce-4aed-95e7-658db9ff7860" providerId="ADAL" clId="{EB15AB9B-42DD-4B0C-9141-229BDF91EDBC}" dt="2025-09-17T18:02:07.346" v="751" actId="20577"/>
        <pc:sldMkLst>
          <pc:docMk/>
          <pc:sldMk cId="2541069649" sldId="787"/>
        </pc:sldMkLst>
        <pc:spChg chg="mod">
          <ac:chgData name="Pierpaolo Dondio" userId="fc8a0777-ffce-4aed-95e7-658db9ff7860" providerId="ADAL" clId="{EB15AB9B-42DD-4B0C-9141-229BDF91EDBC}" dt="2025-09-17T17:56:29.163" v="415" actId="14100"/>
          <ac:spMkLst>
            <pc:docMk/>
            <pc:sldMk cId="2541069649" sldId="787"/>
            <ac:spMk id="2" creationId="{D70CB494-0BD2-F3A9-F165-C961F112F16A}"/>
          </ac:spMkLst>
        </pc:spChg>
        <pc:spChg chg="mod">
          <ac:chgData name="Pierpaolo Dondio" userId="fc8a0777-ffce-4aed-95e7-658db9ff7860" providerId="ADAL" clId="{EB15AB9B-42DD-4B0C-9141-229BDF91EDBC}" dt="2025-09-17T18:02:07.346" v="751" actId="20577"/>
          <ac:spMkLst>
            <pc:docMk/>
            <pc:sldMk cId="2541069649" sldId="787"/>
            <ac:spMk id="3" creationId="{FA64FF4D-3480-CDD8-A836-C75FD27B7BE3}"/>
          </ac:spMkLst>
        </pc:spChg>
      </pc:sldChg>
      <pc:sldChg chg="modSp add mod">
        <pc:chgData name="Pierpaolo Dondio" userId="fc8a0777-ffce-4aed-95e7-658db9ff7860" providerId="ADAL" clId="{EB15AB9B-42DD-4B0C-9141-229BDF91EDBC}" dt="2025-09-17T17:55:48.087" v="411" actId="20577"/>
        <pc:sldMkLst>
          <pc:docMk/>
          <pc:sldMk cId="583615077" sldId="798"/>
        </pc:sldMkLst>
        <pc:spChg chg="mod">
          <ac:chgData name="Pierpaolo Dondio" userId="fc8a0777-ffce-4aed-95e7-658db9ff7860" providerId="ADAL" clId="{EB15AB9B-42DD-4B0C-9141-229BDF91EDBC}" dt="2025-09-17T17:55:48.087" v="411" actId="20577"/>
          <ac:spMkLst>
            <pc:docMk/>
            <pc:sldMk cId="583615077" sldId="798"/>
            <ac:spMk id="25" creationId="{D64F9FD0-D488-9030-A509-ACD42089D7FA}"/>
          </ac:spMkLst>
        </pc:spChg>
      </pc:sldChg>
      <pc:sldChg chg="modSp add mod">
        <pc:chgData name="Pierpaolo Dondio" userId="fc8a0777-ffce-4aed-95e7-658db9ff7860" providerId="ADAL" clId="{EB15AB9B-42DD-4B0C-9141-229BDF91EDBC}" dt="2025-09-17T17:56:07.956" v="412" actId="14100"/>
        <pc:sldMkLst>
          <pc:docMk/>
          <pc:sldMk cId="4233251577" sldId="799"/>
        </pc:sldMkLst>
        <pc:spChg chg="mod">
          <ac:chgData name="Pierpaolo Dondio" userId="fc8a0777-ffce-4aed-95e7-658db9ff7860" providerId="ADAL" clId="{EB15AB9B-42DD-4B0C-9141-229BDF91EDBC}" dt="2025-09-17T17:56:07.956" v="412" actId="14100"/>
          <ac:spMkLst>
            <pc:docMk/>
            <pc:sldMk cId="4233251577" sldId="799"/>
            <ac:spMk id="3" creationId="{BDE27622-2125-009A-FDC5-DFC50399246E}"/>
          </ac:spMkLst>
        </pc:spChg>
      </pc:sldChg>
      <pc:sldChg chg="modSp new del mod">
        <pc:chgData name="Pierpaolo Dondio" userId="fc8a0777-ffce-4aed-95e7-658db9ff7860" providerId="ADAL" clId="{EB15AB9B-42DD-4B0C-9141-229BDF91EDBC}" dt="2025-09-21T16:17:56.922" v="2836" actId="47"/>
        <pc:sldMkLst>
          <pc:docMk/>
          <pc:sldMk cId="2375685784" sldId="800"/>
        </pc:sldMkLst>
        <pc:spChg chg="mod">
          <ac:chgData name="Pierpaolo Dondio" userId="fc8a0777-ffce-4aed-95e7-658db9ff7860" providerId="ADAL" clId="{EB15AB9B-42DD-4B0C-9141-229BDF91EDBC}" dt="2025-09-21T08:38:30.290" v="778" actId="20577"/>
          <ac:spMkLst>
            <pc:docMk/>
            <pc:sldMk cId="2375685784" sldId="800"/>
            <ac:spMk id="2" creationId="{4573E787-05C2-6643-85F0-45C42D0B908B}"/>
          </ac:spMkLst>
        </pc:spChg>
        <pc:spChg chg="mod">
          <ac:chgData name="Pierpaolo Dondio" userId="fc8a0777-ffce-4aed-95e7-658db9ff7860" providerId="ADAL" clId="{EB15AB9B-42DD-4B0C-9141-229BDF91EDBC}" dt="2025-09-21T08:41:31.689" v="783" actId="255"/>
          <ac:spMkLst>
            <pc:docMk/>
            <pc:sldMk cId="2375685784" sldId="800"/>
            <ac:spMk id="3" creationId="{733FCF10-04FB-C6B3-762B-47F39296350A}"/>
          </ac:spMkLst>
        </pc:spChg>
      </pc:sldChg>
      <pc:sldChg chg="modSp new mod">
        <pc:chgData name="Pierpaolo Dondio" userId="fc8a0777-ffce-4aed-95e7-658db9ff7860" providerId="ADAL" clId="{EB15AB9B-42DD-4B0C-9141-229BDF91EDBC}" dt="2025-09-21T16:17:53.447" v="2835" actId="1038"/>
        <pc:sldMkLst>
          <pc:docMk/>
          <pc:sldMk cId="937660088" sldId="801"/>
        </pc:sldMkLst>
        <pc:spChg chg="mod">
          <ac:chgData name="Pierpaolo Dondio" userId="fc8a0777-ffce-4aed-95e7-658db9ff7860" providerId="ADAL" clId="{EB15AB9B-42DD-4B0C-9141-229BDF91EDBC}" dt="2025-09-21T16:16:18.472" v="2680" actId="20577"/>
          <ac:spMkLst>
            <pc:docMk/>
            <pc:sldMk cId="937660088" sldId="801"/>
            <ac:spMk id="2" creationId="{21A86DE2-B376-B92D-A812-60CD81F8C4F5}"/>
          </ac:spMkLst>
        </pc:spChg>
        <pc:spChg chg="mod">
          <ac:chgData name="Pierpaolo Dondio" userId="fc8a0777-ffce-4aed-95e7-658db9ff7860" providerId="ADAL" clId="{EB15AB9B-42DD-4B0C-9141-229BDF91EDBC}" dt="2025-09-21T16:17:53.447" v="2835" actId="1038"/>
          <ac:spMkLst>
            <pc:docMk/>
            <pc:sldMk cId="937660088" sldId="801"/>
            <ac:spMk id="3" creationId="{239E58D8-0F4C-5732-91DC-ED652AF53809}"/>
          </ac:spMkLst>
        </pc:spChg>
      </pc:sldChg>
      <pc:sldChg chg="addSp modSp new del">
        <pc:chgData name="Pierpaolo Dondio" userId="fc8a0777-ffce-4aed-95e7-658db9ff7860" providerId="ADAL" clId="{EB15AB9B-42DD-4B0C-9141-229BDF91EDBC}" dt="2025-09-21T16:12:31.856" v="2312" actId="47"/>
        <pc:sldMkLst>
          <pc:docMk/>
          <pc:sldMk cId="4216089754" sldId="802"/>
        </pc:sldMkLst>
        <pc:picChg chg="add mod">
          <ac:chgData name="Pierpaolo Dondio" userId="fc8a0777-ffce-4aed-95e7-658db9ff7860" providerId="ADAL" clId="{EB15AB9B-42DD-4B0C-9141-229BDF91EDBC}" dt="2025-09-21T08:49:32.825" v="790" actId="14100"/>
          <ac:picMkLst>
            <pc:docMk/>
            <pc:sldMk cId="4216089754" sldId="802"/>
            <ac:picMk id="1026" creationId="{6B387A22-B062-5702-88E7-3D7C48950B6D}"/>
          </ac:picMkLst>
        </pc:picChg>
      </pc:sldChg>
      <pc:sldChg chg="addSp delSp modSp new mod">
        <pc:chgData name="Pierpaolo Dondio" userId="fc8a0777-ffce-4aed-95e7-658db9ff7860" providerId="ADAL" clId="{EB15AB9B-42DD-4B0C-9141-229BDF91EDBC}" dt="2025-09-21T16:13:03.211" v="2319" actId="20577"/>
        <pc:sldMkLst>
          <pc:docMk/>
          <pc:sldMk cId="3606553708" sldId="803"/>
        </pc:sldMkLst>
        <pc:spChg chg="mod">
          <ac:chgData name="Pierpaolo Dondio" userId="fc8a0777-ffce-4aed-95e7-658db9ff7860" providerId="ADAL" clId="{EB15AB9B-42DD-4B0C-9141-229BDF91EDBC}" dt="2025-09-21T10:30:52.277" v="963" actId="20577"/>
          <ac:spMkLst>
            <pc:docMk/>
            <pc:sldMk cId="3606553708" sldId="803"/>
            <ac:spMk id="2" creationId="{31A7DCE8-2A8F-47B7-6163-6C1FAFBCC140}"/>
          </ac:spMkLst>
        </pc:spChg>
        <pc:spChg chg="mod ord">
          <ac:chgData name="Pierpaolo Dondio" userId="fc8a0777-ffce-4aed-95e7-658db9ff7860" providerId="ADAL" clId="{EB15AB9B-42DD-4B0C-9141-229BDF91EDBC}" dt="2025-09-21T16:13:03.211" v="2319" actId="20577"/>
          <ac:spMkLst>
            <pc:docMk/>
            <pc:sldMk cId="3606553708" sldId="803"/>
            <ac:spMk id="3" creationId="{2B58418B-473D-84BF-5395-2D1577EB422B}"/>
          </ac:spMkLst>
        </pc:spChg>
        <pc:graphicFrameChg chg="add mod modGraphic">
          <ac:chgData name="Pierpaolo Dondio" userId="fc8a0777-ffce-4aed-95e7-658db9ff7860" providerId="ADAL" clId="{EB15AB9B-42DD-4B0C-9141-229BDF91EDBC}" dt="2025-09-21T16:04:30.361" v="1392" actId="1076"/>
          <ac:graphicFrameMkLst>
            <pc:docMk/>
            <pc:sldMk cId="3606553708" sldId="803"/>
            <ac:graphicFrameMk id="4" creationId="{1E17F1AC-7055-11B7-EAAE-8F7960FFE082}"/>
          </ac:graphicFrameMkLst>
        </pc:graphicFrameChg>
        <pc:picChg chg="add mod">
          <ac:chgData name="Pierpaolo Dondio" userId="fc8a0777-ffce-4aed-95e7-658db9ff7860" providerId="ADAL" clId="{EB15AB9B-42DD-4B0C-9141-229BDF91EDBC}" dt="2025-09-21T16:07:05.753" v="1600" actId="14100"/>
          <ac:picMkLst>
            <pc:docMk/>
            <pc:sldMk cId="3606553708" sldId="803"/>
            <ac:picMk id="6" creationId="{DEAAA3D1-F8BE-669C-E885-3B1DE669931D}"/>
          </ac:picMkLst>
        </pc:picChg>
        <pc:picChg chg="add del mod">
          <ac:chgData name="Pierpaolo Dondio" userId="fc8a0777-ffce-4aed-95e7-658db9ff7860" providerId="ADAL" clId="{EB15AB9B-42DD-4B0C-9141-229BDF91EDBC}" dt="2025-09-21T10:32:30.431" v="982" actId="478"/>
          <ac:picMkLst>
            <pc:docMk/>
            <pc:sldMk cId="3606553708" sldId="803"/>
            <ac:picMk id="2050" creationId="{8B6FF33B-44BC-5900-7003-4680E005D2C7}"/>
          </ac:picMkLst>
        </pc:picChg>
      </pc:sldChg>
      <pc:sldChg chg="addSp modSp add mod">
        <pc:chgData name="Pierpaolo Dondio" userId="fc8a0777-ffce-4aed-95e7-658db9ff7860" providerId="ADAL" clId="{EB15AB9B-42DD-4B0C-9141-229BDF91EDBC}" dt="2025-09-21T16:06:18.099" v="1536" actId="20577"/>
        <pc:sldMkLst>
          <pc:docMk/>
          <pc:sldMk cId="3009457051" sldId="804"/>
        </pc:sldMkLst>
        <pc:spChg chg="mod">
          <ac:chgData name="Pierpaolo Dondio" userId="fc8a0777-ffce-4aed-95e7-658db9ff7860" providerId="ADAL" clId="{EB15AB9B-42DD-4B0C-9141-229BDF91EDBC}" dt="2025-09-21T15:52:29.515" v="1077" actId="20577"/>
          <ac:spMkLst>
            <pc:docMk/>
            <pc:sldMk cId="3009457051" sldId="804"/>
            <ac:spMk id="3" creationId="{8EFBA112-5282-F0DD-C1D9-ACEC56F5D63F}"/>
          </ac:spMkLst>
        </pc:spChg>
        <pc:spChg chg="add mod">
          <ac:chgData name="Pierpaolo Dondio" userId="fc8a0777-ffce-4aed-95e7-658db9ff7860" providerId="ADAL" clId="{EB15AB9B-42DD-4B0C-9141-229BDF91EDBC}" dt="2025-09-21T16:06:18.099" v="1536" actId="20577"/>
          <ac:spMkLst>
            <pc:docMk/>
            <pc:sldMk cId="3009457051" sldId="804"/>
            <ac:spMk id="5" creationId="{FBA0AFBE-58C4-FEE1-65FE-72C208D2A075}"/>
          </ac:spMkLst>
        </pc:spChg>
        <pc:graphicFrameChg chg="mod modGraphic">
          <ac:chgData name="Pierpaolo Dondio" userId="fc8a0777-ffce-4aed-95e7-658db9ff7860" providerId="ADAL" clId="{EB15AB9B-42DD-4B0C-9141-229BDF91EDBC}" dt="2025-09-21T16:04:43.968" v="1394" actId="1076"/>
          <ac:graphicFrameMkLst>
            <pc:docMk/>
            <pc:sldMk cId="3009457051" sldId="804"/>
            <ac:graphicFrameMk id="4" creationId="{EE831CA6-2377-A257-7693-70C5311727FA}"/>
          </ac:graphicFrameMkLst>
        </pc:graphicFrameChg>
      </pc:sldChg>
      <pc:sldChg chg="addSp delSp modSp add mod">
        <pc:chgData name="Pierpaolo Dondio" userId="fc8a0777-ffce-4aed-95e7-658db9ff7860" providerId="ADAL" clId="{EB15AB9B-42DD-4B0C-9141-229BDF91EDBC}" dt="2025-09-21T16:12:16.454" v="2310" actId="5793"/>
        <pc:sldMkLst>
          <pc:docMk/>
          <pc:sldMk cId="3787722764" sldId="805"/>
        </pc:sldMkLst>
        <pc:spChg chg="mod">
          <ac:chgData name="Pierpaolo Dondio" userId="fc8a0777-ffce-4aed-95e7-658db9ff7860" providerId="ADAL" clId="{EB15AB9B-42DD-4B0C-9141-229BDF91EDBC}" dt="2025-09-21T16:12:11.068" v="2296" actId="20577"/>
          <ac:spMkLst>
            <pc:docMk/>
            <pc:sldMk cId="3787722764" sldId="805"/>
            <ac:spMk id="2" creationId="{25E70095-EB34-ED2D-6F94-98C961EFFA3B}"/>
          </ac:spMkLst>
        </pc:spChg>
        <pc:spChg chg="mod">
          <ac:chgData name="Pierpaolo Dondio" userId="fc8a0777-ffce-4aed-95e7-658db9ff7860" providerId="ADAL" clId="{EB15AB9B-42DD-4B0C-9141-229BDF91EDBC}" dt="2025-09-21T16:12:16.454" v="2310" actId="5793"/>
          <ac:spMkLst>
            <pc:docMk/>
            <pc:sldMk cId="3787722764" sldId="805"/>
            <ac:spMk id="3" creationId="{A9A26418-DBFC-D67E-2BEF-B05F129CA489}"/>
          </ac:spMkLst>
        </pc:spChg>
        <pc:spChg chg="del">
          <ac:chgData name="Pierpaolo Dondio" userId="fc8a0777-ffce-4aed-95e7-658db9ff7860" providerId="ADAL" clId="{EB15AB9B-42DD-4B0C-9141-229BDF91EDBC}" dt="2025-09-21T16:09:54.952" v="2080" actId="478"/>
          <ac:spMkLst>
            <pc:docMk/>
            <pc:sldMk cId="3787722764" sldId="805"/>
            <ac:spMk id="5" creationId="{4B354F3B-A0D1-B5B2-C0F6-32377E265E75}"/>
          </ac:spMkLst>
        </pc:spChg>
        <pc:spChg chg="add mod">
          <ac:chgData name="Pierpaolo Dondio" userId="fc8a0777-ffce-4aed-95e7-658db9ff7860" providerId="ADAL" clId="{EB15AB9B-42DD-4B0C-9141-229BDF91EDBC}" dt="2025-09-21T16:11:55.101" v="2266" actId="1076"/>
          <ac:spMkLst>
            <pc:docMk/>
            <pc:sldMk cId="3787722764" sldId="805"/>
            <ac:spMk id="7" creationId="{4EE3F5D7-3578-DBFE-F745-E21E4C12FA7D}"/>
          </ac:spMkLst>
        </pc:spChg>
        <pc:graphicFrameChg chg="del">
          <ac:chgData name="Pierpaolo Dondio" userId="fc8a0777-ffce-4aed-95e7-658db9ff7860" providerId="ADAL" clId="{EB15AB9B-42DD-4B0C-9141-229BDF91EDBC}" dt="2025-09-21T16:08:28.089" v="1840" actId="478"/>
          <ac:graphicFrameMkLst>
            <pc:docMk/>
            <pc:sldMk cId="3787722764" sldId="805"/>
            <ac:graphicFrameMk id="4" creationId="{F049C756-0FC7-9768-85FC-B07B521F8F85}"/>
          </ac:graphicFrameMkLst>
        </pc:graphicFrameChg>
        <pc:picChg chg="del">
          <ac:chgData name="Pierpaolo Dondio" userId="fc8a0777-ffce-4aed-95e7-658db9ff7860" providerId="ADAL" clId="{EB15AB9B-42DD-4B0C-9141-229BDF91EDBC}" dt="2025-09-21T16:08:21.832" v="1838" actId="478"/>
          <ac:picMkLst>
            <pc:docMk/>
            <pc:sldMk cId="3787722764" sldId="805"/>
            <ac:picMk id="6" creationId="{DCC11F29-9A97-D927-1175-C9766F5D5F08}"/>
          </ac:picMkLst>
        </pc:picChg>
      </pc:sldChg>
      <pc:sldChg chg="addSp delSp modSp add mod ord">
        <pc:chgData name="Pierpaolo Dondio" userId="fc8a0777-ffce-4aed-95e7-658db9ff7860" providerId="ADAL" clId="{EB15AB9B-42DD-4B0C-9141-229BDF91EDBC}" dt="2025-09-21T16:15:52.492" v="2676" actId="1076"/>
        <pc:sldMkLst>
          <pc:docMk/>
          <pc:sldMk cId="1788844734" sldId="806"/>
        </pc:sldMkLst>
        <pc:spChg chg="mod">
          <ac:chgData name="Pierpaolo Dondio" userId="fc8a0777-ffce-4aed-95e7-658db9ff7860" providerId="ADAL" clId="{EB15AB9B-42DD-4B0C-9141-229BDF91EDBC}" dt="2025-09-21T16:14:44.882" v="2669" actId="20577"/>
          <ac:spMkLst>
            <pc:docMk/>
            <pc:sldMk cId="1788844734" sldId="806"/>
            <ac:spMk id="3" creationId="{FC2FF65F-D8B2-22B4-8C68-356223BE29A6}"/>
          </ac:spMkLst>
        </pc:spChg>
        <pc:graphicFrameChg chg="del">
          <ac:chgData name="Pierpaolo Dondio" userId="fc8a0777-ffce-4aed-95e7-658db9ff7860" providerId="ADAL" clId="{EB15AB9B-42DD-4B0C-9141-229BDF91EDBC}" dt="2025-09-21T16:13:13.688" v="2322" actId="478"/>
          <ac:graphicFrameMkLst>
            <pc:docMk/>
            <pc:sldMk cId="1788844734" sldId="806"/>
            <ac:graphicFrameMk id="4" creationId="{49F01115-84CD-7EE3-5518-32B431D8F66F}"/>
          </ac:graphicFrameMkLst>
        </pc:graphicFrameChg>
        <pc:picChg chg="del">
          <ac:chgData name="Pierpaolo Dondio" userId="fc8a0777-ffce-4aed-95e7-658db9ff7860" providerId="ADAL" clId="{EB15AB9B-42DD-4B0C-9141-229BDF91EDBC}" dt="2025-09-21T16:15:44.430" v="2673" actId="478"/>
          <ac:picMkLst>
            <pc:docMk/>
            <pc:sldMk cId="1788844734" sldId="806"/>
            <ac:picMk id="6" creationId="{5A03F7CA-34FF-B17A-7AB0-1412F6D1B2F0}"/>
          </ac:picMkLst>
        </pc:picChg>
        <pc:picChg chg="add mod">
          <ac:chgData name="Pierpaolo Dondio" userId="fc8a0777-ffce-4aed-95e7-658db9ff7860" providerId="ADAL" clId="{EB15AB9B-42DD-4B0C-9141-229BDF91EDBC}" dt="2025-09-21T16:15:52.492" v="2676" actId="1076"/>
          <ac:picMkLst>
            <pc:docMk/>
            <pc:sldMk cId="1788844734" sldId="806"/>
            <ac:picMk id="3074" creationId="{3FE53899-8131-58FE-8C6A-751F4D7A67D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pPr>
              <a:defRPr/>
            </a:pPr>
            <a:fld id="{3052DFBD-324F-4D88-8EC0-D514D671942F}" type="datetimeFigureOut">
              <a:rPr lang="en-GB"/>
              <a:pPr>
                <a:defRPr/>
              </a:pPr>
              <a:t>21/09/2025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pPr>
              <a:defRPr/>
            </a:pPr>
            <a:fld id="{12B68DBA-1878-451A-AAD2-55D7C35DF8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91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5C3008DA-E973-491D-A70F-6C8801BADEF7}" type="datetimeFigureOut">
              <a:rPr lang="en-IE" smtClean="0"/>
              <a:pPr/>
              <a:t>20/09/2025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F4C85A79-8F4E-4293-A84B-133598B629D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675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85A79-8F4E-4293-A84B-133598B629DB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987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539750" y="6453188"/>
            <a:ext cx="3203575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tangle 5"/>
          <p:cNvSpPr/>
          <p:nvPr/>
        </p:nvSpPr>
        <p:spPr>
          <a:xfrm flipV="1">
            <a:off x="4008438" y="6453188"/>
            <a:ext cx="4679950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9" name="Picture 2" descr="C:\Users\Rowan\Documents\Maynooth\Powerpoint Template\K7917 - Maynooth University_PowerPoint (Burgundy) Option 1-2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-320" r="27138"/>
          <a:stretch>
            <a:fillRect/>
          </a:stretch>
        </p:blipFill>
        <p:spPr bwMode="auto">
          <a:xfrm>
            <a:off x="4008438" y="549275"/>
            <a:ext cx="46799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Rowan\Documents\Maynooth\Powerpoint Template\K7384 Maynooth University Logo_RGB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314325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1560" y="3140968"/>
            <a:ext cx="3024336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822327"/>
                </a:solidFill>
                <a:latin typeface="+mn-lt"/>
              </a:defRPr>
            </a:lvl1pPr>
            <a:lvl3pPr>
              <a:defRPr>
                <a:solidFill>
                  <a:srgbClr val="822327"/>
                </a:solidFill>
              </a:defRPr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189" y="5661025"/>
            <a:ext cx="3024708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82232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55737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colour backgrou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313" y="404813"/>
            <a:ext cx="8496300" cy="5400675"/>
          </a:xfrm>
          <a:prstGeom prst="rect">
            <a:avLst/>
          </a:prstGeom>
          <a:solidFill>
            <a:srgbClr val="8223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3" descr="C:\Users\Rowan\Desktop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92825"/>
            <a:ext cx="14763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72325" y="6448425"/>
            <a:ext cx="1512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1100" b="1" dirty="0"/>
              <a:t>maynoothuniversity.ie</a:t>
            </a:r>
            <a:endParaRPr lang="en-GB" altLang="en-US" b="1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84213" y="2204864"/>
            <a:ext cx="3311525" cy="316835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848225" y="2204864"/>
            <a:ext cx="3311525" cy="316835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46311" y="620688"/>
            <a:ext cx="7560890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+mn-lt"/>
              </a:defRPr>
            </a:lvl1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43095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blank backgrou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Rowan\Desktop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92825"/>
            <a:ext cx="14763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72325" y="6448425"/>
            <a:ext cx="1512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1100" b="1" dirty="0"/>
              <a:t>maynoothuniversity.ie</a:t>
            </a:r>
            <a:endParaRPr lang="en-GB" altLang="en-US" b="1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84213" y="2204864"/>
            <a:ext cx="3311525" cy="31683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848225" y="2204864"/>
            <a:ext cx="3311525" cy="31683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46311" y="620688"/>
            <a:ext cx="7560890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822327"/>
                </a:solidFill>
                <a:latin typeface="+mn-lt"/>
              </a:defRPr>
            </a:lvl1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9722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with right title and text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30550" y="404813"/>
            <a:ext cx="5561013" cy="5400675"/>
          </a:xfrm>
          <a:prstGeom prst="rect">
            <a:avLst/>
          </a:prstGeom>
          <a:solidFill>
            <a:srgbClr val="8223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395288" y="5884863"/>
            <a:ext cx="8316912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72325" y="6448425"/>
            <a:ext cx="1512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1100" b="1" dirty="0"/>
              <a:t>maynoothuniversity.ie</a:t>
            </a:r>
            <a:endParaRPr lang="en-GB" altLang="en-US" b="1" dirty="0"/>
          </a:p>
        </p:txBody>
      </p:sp>
      <p:pic>
        <p:nvPicPr>
          <p:cNvPr id="10" name="Picture 3" descr="C:\Users\Rowan\Desktop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92825"/>
            <a:ext cx="14763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5536" y="404813"/>
            <a:ext cx="2592388" cy="54075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347864" y="404813"/>
            <a:ext cx="5112965" cy="647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351744" y="1118393"/>
            <a:ext cx="5118559" cy="468709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31237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with right title and text 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395288" y="5884863"/>
            <a:ext cx="8316912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72325" y="6448425"/>
            <a:ext cx="1512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1100" b="1" dirty="0"/>
              <a:t>maynoothuniversity.ie</a:t>
            </a:r>
            <a:endParaRPr lang="en-GB" altLang="en-US" b="1" dirty="0"/>
          </a:p>
        </p:txBody>
      </p:sp>
      <p:pic>
        <p:nvPicPr>
          <p:cNvPr id="8" name="Picture 3" descr="C:\Users\Rowan\Desktop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92825"/>
            <a:ext cx="14763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5536" y="404664"/>
            <a:ext cx="2592388" cy="54077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419475" y="404813"/>
            <a:ext cx="5292725" cy="647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822327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419475" y="1124744"/>
            <a:ext cx="5292725" cy="468709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4905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Half and half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395288" y="5884863"/>
            <a:ext cx="8316912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3" descr="C:\Users\Rowan\Desktop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92825"/>
            <a:ext cx="14763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172325" y="6448425"/>
            <a:ext cx="1512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1100" b="1" dirty="0"/>
              <a:t>maynoothuniversity.ie</a:t>
            </a:r>
            <a:endParaRPr lang="en-GB" altLang="en-US" b="1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467544" y="260648"/>
            <a:ext cx="8218016" cy="864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82232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2"/>
          </p:nvPr>
        </p:nvSpPr>
        <p:spPr>
          <a:xfrm>
            <a:off x="467544" y="1988840"/>
            <a:ext cx="4032448" cy="382299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29"/>
          <p:cNvSpPr>
            <a:spLocks noGrp="1"/>
          </p:cNvSpPr>
          <p:nvPr>
            <p:ph sz="quarter" idx="13"/>
          </p:nvPr>
        </p:nvSpPr>
        <p:spPr>
          <a:xfrm>
            <a:off x="4644008" y="1992263"/>
            <a:ext cx="4032448" cy="382299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472530" y="1340768"/>
            <a:ext cx="4027462" cy="576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82232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4644008" y="1340768"/>
            <a:ext cx="4027462" cy="576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822327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73359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395288" y="5884863"/>
            <a:ext cx="8316912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5" name="Picture 3" descr="C:\Users\Rowan\Desktop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92825"/>
            <a:ext cx="14763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72325" y="6448425"/>
            <a:ext cx="1512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1100" b="1" dirty="0"/>
              <a:t>maynoothuniversity.ie</a:t>
            </a:r>
            <a:endParaRPr lang="en-GB" altLang="en-US" b="1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95288" y="404813"/>
            <a:ext cx="8316912" cy="518442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824956" y="6426413"/>
            <a:ext cx="3457575" cy="314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6584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395288" y="5884863"/>
            <a:ext cx="8316912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4" name="Picture 3" descr="C:\Users\Rowan\Desktop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92825"/>
            <a:ext cx="14763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72325" y="6448425"/>
            <a:ext cx="1512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1100" b="1" dirty="0"/>
              <a:t>maynoothuniversity.ie</a:t>
            </a:r>
            <a:endParaRPr lang="en-GB" alt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5288" y="476250"/>
            <a:ext cx="8316912" cy="5256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769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72325" y="6448425"/>
            <a:ext cx="1512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1100" b="1" dirty="0"/>
              <a:t>maynoothuniversity.ie</a:t>
            </a:r>
            <a:endParaRPr lang="en-GB" altLang="en-US" b="1" dirty="0"/>
          </a:p>
        </p:txBody>
      </p:sp>
      <p:sp>
        <p:nvSpPr>
          <p:cNvPr id="5" name="Rectangle 4"/>
          <p:cNvSpPr/>
          <p:nvPr/>
        </p:nvSpPr>
        <p:spPr>
          <a:xfrm flipV="1">
            <a:off x="395288" y="5884863"/>
            <a:ext cx="8316912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3" descr="C:\Users\Rowan\Desktop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92825"/>
            <a:ext cx="14763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46311" y="620688"/>
            <a:ext cx="7560890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822327"/>
                </a:solidFill>
                <a:latin typeface="+mn-lt"/>
              </a:defRPr>
            </a:lvl1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755650" y="1844675"/>
            <a:ext cx="7561263" cy="381635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5590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aper title/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3097213" y="5884863"/>
            <a:ext cx="5219700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tangle 5"/>
          <p:cNvSpPr/>
          <p:nvPr/>
        </p:nvSpPr>
        <p:spPr>
          <a:xfrm flipV="1">
            <a:off x="395288" y="5884863"/>
            <a:ext cx="8316912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72325" y="6448425"/>
            <a:ext cx="1512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1100" b="1" dirty="0"/>
              <a:t>maynoothuniversity.ie</a:t>
            </a:r>
            <a:endParaRPr lang="en-GB" altLang="en-US" b="1" dirty="0"/>
          </a:p>
        </p:txBody>
      </p:sp>
      <p:pic>
        <p:nvPicPr>
          <p:cNvPr id="11" name="Picture 2" descr="C:\Users\Rowan\Documents\Maynooth\Powerpoint Template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314325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563938" y="1628800"/>
            <a:ext cx="4968875" cy="187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82232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3888" y="3645024"/>
            <a:ext cx="4825057" cy="575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82232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563888" y="5085184"/>
            <a:ext cx="4825057" cy="575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966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blank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539750" y="6453188"/>
            <a:ext cx="3203575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tangle 5"/>
          <p:cNvSpPr/>
          <p:nvPr/>
        </p:nvSpPr>
        <p:spPr>
          <a:xfrm flipV="1">
            <a:off x="4008438" y="6453188"/>
            <a:ext cx="4679950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9" name="Picture 2" descr="C:\Users\Rowan\Documents\Maynooth\Powerpoint Template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314325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1560" y="3140968"/>
            <a:ext cx="3024336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822327"/>
                </a:solidFill>
                <a:latin typeface="+mn-lt"/>
              </a:defRPr>
            </a:lvl1pPr>
            <a:lvl3pPr>
              <a:defRPr>
                <a:solidFill>
                  <a:srgbClr val="822327"/>
                </a:solidFill>
              </a:defRPr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189" y="5661025"/>
            <a:ext cx="3024708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82232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08438" y="549275"/>
            <a:ext cx="4679950" cy="5832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991326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539750" y="6453188"/>
            <a:ext cx="3203575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tangle 5"/>
          <p:cNvSpPr/>
          <p:nvPr/>
        </p:nvSpPr>
        <p:spPr>
          <a:xfrm flipV="1">
            <a:off x="4008438" y="6453188"/>
            <a:ext cx="4679950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9" name="Picture 2" descr="C:\Users\Rowan\Documents\Maynooth\Powerpoint Template\K7917 - Maynooth University_PowerPoint (Burgundy) Option 1-2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1" r="25652"/>
          <a:stretch>
            <a:fillRect/>
          </a:stretch>
        </p:blipFill>
        <p:spPr bwMode="auto">
          <a:xfrm>
            <a:off x="4008438" y="536575"/>
            <a:ext cx="4679950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Rowan\Documents\Maynooth\Powerpoint Template\K7384 Maynooth University Logo_RGB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314325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1560" y="3140968"/>
            <a:ext cx="3024336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822327"/>
                </a:solidFill>
                <a:latin typeface="+mn-lt"/>
              </a:defRPr>
            </a:lvl1pPr>
            <a:lvl3pPr>
              <a:defRPr>
                <a:solidFill>
                  <a:srgbClr val="822327"/>
                </a:solidFill>
              </a:defRPr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189" y="5661025"/>
            <a:ext cx="3024708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82232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7032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539750" y="6453188"/>
            <a:ext cx="3203575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tangle 5"/>
          <p:cNvSpPr/>
          <p:nvPr/>
        </p:nvSpPr>
        <p:spPr>
          <a:xfrm flipV="1">
            <a:off x="4008438" y="6453188"/>
            <a:ext cx="4679950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9" name="Picture 4" descr="C:\Users\Rowan\Documents\Maynooth\Powerpoint Template\Libr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7" t="4469" r="53"/>
          <a:stretch>
            <a:fillRect/>
          </a:stretch>
        </p:blipFill>
        <p:spPr bwMode="auto">
          <a:xfrm>
            <a:off x="4008438" y="566738"/>
            <a:ext cx="4679950" cy="585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Rowan\Documents\Maynooth\Powerpoint Template\K7384 Maynooth University Logo_RGB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314325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1560" y="3140968"/>
            <a:ext cx="3024336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822327"/>
                </a:solidFill>
                <a:latin typeface="+mn-lt"/>
              </a:defRPr>
            </a:lvl1pPr>
            <a:lvl3pPr>
              <a:defRPr>
                <a:solidFill>
                  <a:srgbClr val="822327"/>
                </a:solidFill>
              </a:defRPr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189" y="5661025"/>
            <a:ext cx="3024708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82232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9769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wan\Documents\Maynooth\Powerpoint Template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314325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flipV="1">
            <a:off x="539750" y="6453188"/>
            <a:ext cx="3203575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tangle 8"/>
          <p:cNvSpPr/>
          <p:nvPr/>
        </p:nvSpPr>
        <p:spPr>
          <a:xfrm flipV="1">
            <a:off x="4008438" y="6453188"/>
            <a:ext cx="4679950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0" name="Picture 2" descr="C:\Users\Rowan\Documents\Maynooth\Powerpoint Template\K7917 - Maynooth University_PowerPoint (Burgundy) Option 1-2-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2" r="-2"/>
          <a:stretch>
            <a:fillRect/>
          </a:stretch>
        </p:blipFill>
        <p:spPr bwMode="auto">
          <a:xfrm>
            <a:off x="4008438" y="515938"/>
            <a:ext cx="4679950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1560" y="3140968"/>
            <a:ext cx="3024336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822327"/>
                </a:solidFill>
                <a:latin typeface="+mn-lt"/>
              </a:defRPr>
            </a:lvl1pPr>
            <a:lvl3pPr>
              <a:defRPr>
                <a:solidFill>
                  <a:srgbClr val="822327"/>
                </a:solidFill>
              </a:defRPr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189" y="5661025"/>
            <a:ext cx="3024708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82232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41040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colou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13" y="404813"/>
            <a:ext cx="8370887" cy="5400675"/>
          </a:xfrm>
          <a:prstGeom prst="rect">
            <a:avLst/>
          </a:prstGeom>
          <a:solidFill>
            <a:srgbClr val="8223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Rectangle 4"/>
          <p:cNvSpPr/>
          <p:nvPr/>
        </p:nvSpPr>
        <p:spPr>
          <a:xfrm flipV="1">
            <a:off x="395288" y="5884863"/>
            <a:ext cx="8316912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3" descr="C:\Users\Rowan\Desktop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92825"/>
            <a:ext cx="14763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72325" y="6448425"/>
            <a:ext cx="1512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1100" b="1" dirty="0"/>
              <a:t>maynoothuniversity.ie</a:t>
            </a:r>
            <a:endParaRPr lang="en-GB" alt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46311" y="620688"/>
            <a:ext cx="7560890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+mn-lt"/>
              </a:defRPr>
            </a:lvl1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5650" y="1844675"/>
            <a:ext cx="7561263" cy="381635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836101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395288" y="5884863"/>
            <a:ext cx="8316912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5" name="Picture 3" descr="C:\Users\Rowan\Desktop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92825"/>
            <a:ext cx="14763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72325" y="6448425"/>
            <a:ext cx="1512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1100" b="1" dirty="0"/>
              <a:t>maynoothuniversity.ie</a:t>
            </a:r>
            <a:endParaRPr lang="en-GB" alt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46311" y="620688"/>
            <a:ext cx="7560890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822327"/>
                </a:solidFill>
                <a:latin typeface="+mn-lt"/>
              </a:defRPr>
            </a:lvl1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5650" y="1844675"/>
            <a:ext cx="7561263" cy="381635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34801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9" r:id="rId2"/>
    <p:sldLayoutId id="2147483980" r:id="rId3"/>
    <p:sldLayoutId id="2147483978" r:id="rId4"/>
    <p:sldLayoutId id="2147483981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GB"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hly31xKli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916832"/>
            <a:ext cx="3024336" cy="2232025"/>
          </a:xfrm>
        </p:spPr>
        <p:txBody>
          <a:bodyPr/>
          <a:lstStyle/>
          <a:p>
            <a:r>
              <a:rPr lang="en-GB" sz="3600" dirty="0"/>
              <a:t>Algorithms and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4221088"/>
            <a:ext cx="3168352" cy="1296789"/>
          </a:xfrm>
        </p:spPr>
        <p:txBody>
          <a:bodyPr/>
          <a:lstStyle/>
          <a:p>
            <a:r>
              <a:rPr lang="en-GB" sz="2000" dirty="0"/>
              <a:t>Week 1</a:t>
            </a:r>
          </a:p>
          <a:p>
            <a:r>
              <a:rPr lang="en-GB" sz="2000" dirty="0"/>
              <a:t>Semester 1 2025</a:t>
            </a:r>
          </a:p>
          <a:p>
            <a:endParaRPr lang="en-GB" sz="2000" dirty="0"/>
          </a:p>
          <a:p>
            <a:r>
              <a:rPr lang="en-GB" sz="2000" dirty="0"/>
              <a:t>Dr. Pierpaolo Dondio</a:t>
            </a:r>
          </a:p>
        </p:txBody>
      </p:sp>
    </p:spTree>
    <p:extLst>
      <p:ext uri="{BB962C8B-B14F-4D97-AF65-F5344CB8AC3E}">
        <p14:creationId xmlns:p14="http://schemas.microsoft.com/office/powerpoint/2010/main" val="391929436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032A1-1A9B-6856-969B-08A241F7E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7622-2125-009A-FDC5-DFC50399246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7378" y="1556866"/>
            <a:ext cx="8005062" cy="417774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U.S. Census data: AI adoption declined from 14% to 12%, after rapid growth</a:t>
            </a:r>
          </a:p>
          <a:p>
            <a:r>
              <a:rPr lang="en-US" sz="1800" dirty="0"/>
              <a:t>Firms are reassessing AI’s limits: problems like hallucinations and quality control.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800" dirty="0"/>
          </a:p>
          <a:p>
            <a:r>
              <a:rPr lang="en-US" sz="1800" dirty="0"/>
              <a:t>There is a rising demand for human skills such as judgment, communication, domain expertise, humans able to spot when an AI tool is making a mistake.</a:t>
            </a:r>
          </a:p>
          <a:p>
            <a:r>
              <a:rPr lang="en-US" sz="1800" b="1" dirty="0"/>
              <a:t>Are schools preparing students properly for this moment, when AI is raising the bar on entry-level hiring? </a:t>
            </a:r>
          </a:p>
          <a:p>
            <a:r>
              <a:rPr lang="en-US" sz="1800" b="1" dirty="0"/>
              <a:t>Educators warn students are ill-prepared for a labor market where “human premium skills” are increasingly valued.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44277-B86E-9FAB-6C4D-6D795F12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404664"/>
            <a:ext cx="1530429" cy="533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E2DDFD-FBFE-B30A-0435-596E83545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332656"/>
            <a:ext cx="6420887" cy="792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2DF77-556B-21A5-5183-8C6A1FB6FCAA}"/>
              </a:ext>
            </a:extLst>
          </p:cNvPr>
          <p:cNvSpPr txBox="1"/>
          <p:nvPr/>
        </p:nvSpPr>
        <p:spPr>
          <a:xfrm>
            <a:off x="7154534" y="1123390"/>
            <a:ext cx="18878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/>
              <a:t>10</a:t>
            </a:r>
            <a:r>
              <a:rPr lang="en-US" sz="1500" b="1" i="1" baseline="30000" dirty="0"/>
              <a:t>th</a:t>
            </a:r>
            <a:r>
              <a:rPr lang="en-US" sz="1500" b="1" i="1" dirty="0"/>
              <a:t> September 2025</a:t>
            </a:r>
            <a:endParaRPr lang="en-IE" sz="1500" b="1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F998E7-F3EF-123E-A77E-FD24AC44C6A6}"/>
              </a:ext>
            </a:extLst>
          </p:cNvPr>
          <p:cNvCxnSpPr>
            <a:cxnSpLocks/>
          </p:cNvCxnSpPr>
          <p:nvPr/>
        </p:nvCxnSpPr>
        <p:spPr>
          <a:xfrm>
            <a:off x="4355976" y="2924944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51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8C79D-DADB-5E18-9006-DF584807B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0CB494-0BD2-F3A9-F165-C961F112F1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465" y="332656"/>
            <a:ext cx="7731993" cy="1008112"/>
          </a:xfrm>
        </p:spPr>
        <p:txBody>
          <a:bodyPr/>
          <a:lstStyle/>
          <a:p>
            <a:r>
              <a:rPr lang="en-US" sz="3500" dirty="0"/>
              <a:t>Orchestra Directors</a:t>
            </a:r>
            <a:endParaRPr lang="en-IE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FF4D-3480-CDD8-A836-C75FD27B7BE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2465" y="1340768"/>
            <a:ext cx="5571703" cy="424847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1800" dirty="0"/>
              <a:t>It is not sufficient anymore for students in CS to be good developers: GenAI will likely win a coding competition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 is a hard time for students, you need higher skills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GenAI will amplify your skills, but you need first </a:t>
            </a:r>
            <a:r>
              <a:rPr lang="en-US" sz="1800" dirty="0" err="1"/>
              <a:t>tohave</a:t>
            </a:r>
            <a:r>
              <a:rPr lang="en-US" sz="1800" dirty="0"/>
              <a:t> some skills, and you can build them with hard work!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are no more players, only </a:t>
            </a:r>
            <a:r>
              <a:rPr lang="en-US" sz="1800" b="1" dirty="0"/>
              <a:t>orchestra directors</a:t>
            </a:r>
            <a:r>
              <a:rPr lang="en-US" sz="1800" dirty="0"/>
              <a:t>: it is important to develop skills as critical thinking, abstract thinking. </a:t>
            </a:r>
          </a:p>
          <a:p>
            <a:pPr marL="0" indent="0">
              <a:buNone/>
            </a:pPr>
            <a:r>
              <a:rPr lang="en-US" sz="1800" dirty="0"/>
              <a:t>This module can help!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074" name="Picture 2" descr="Glass Ceiling With the Maestro's Baton ...">
            <a:extLst>
              <a:ext uri="{FF2B5EF4-FFF2-40B4-BE49-F238E27FC236}">
                <a16:creationId xmlns:a16="http://schemas.microsoft.com/office/drawing/2014/main" id="{00D5D793-5007-45AD-84C8-26E469A2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88" y="134076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06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C963C-18BD-F86E-308C-E4E65BB6D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82DE1-75A7-37F4-064C-6096C5B58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7378-0DF4-171F-5A09-857F7DAB26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650" y="1844675"/>
            <a:ext cx="7992814" cy="3816350"/>
          </a:xfrm>
        </p:spPr>
        <p:txBody>
          <a:bodyPr/>
          <a:lstStyle/>
          <a:p>
            <a:r>
              <a:rPr lang="en-US" sz="2000" b="1" dirty="0"/>
              <a:t>Informal Definition:</a:t>
            </a:r>
            <a:r>
              <a:rPr lang="en-US" sz="2000" dirty="0"/>
              <a:t> An algorithm is a precise, step-by-step set of instructions for solving a problem or completing a task.</a:t>
            </a:r>
          </a:p>
          <a:p>
            <a:r>
              <a:rPr lang="en-US" sz="2000" b="1" dirty="0"/>
              <a:t>Everyday Examples:</a:t>
            </a:r>
            <a:r>
              <a:rPr lang="en-US" sz="2000" dirty="0"/>
              <a:t> Think of a recipe for baking a cake or the directions for assembling a piece of furniture. These are simple algorithms we follow every day.</a:t>
            </a:r>
          </a:p>
          <a:p>
            <a:r>
              <a:rPr lang="en-US" sz="2000" dirty="0"/>
              <a:t>In computer science: an </a:t>
            </a:r>
            <a:r>
              <a:rPr lang="en-US" sz="2000" b="1" dirty="0"/>
              <a:t>algorithm</a:t>
            </a:r>
            <a:r>
              <a:rPr lang="en-US" sz="2000" dirty="0"/>
              <a:t> is a finite, well-defined sequence of unambiguous instructions that, when executed, produces a result and terminates in a finite amount of time.</a:t>
            </a:r>
          </a:p>
          <a:p>
            <a:r>
              <a:rPr lang="en-US" sz="2000" dirty="0"/>
              <a:t>Notion of </a:t>
            </a:r>
            <a:r>
              <a:rPr lang="en-US" sz="2000" b="1" dirty="0"/>
              <a:t>computable</a:t>
            </a:r>
            <a:r>
              <a:rPr lang="en-US" sz="2000" dirty="0"/>
              <a:t> problem. A problem is </a:t>
            </a:r>
            <a:r>
              <a:rPr lang="en-US" sz="2000" b="1" dirty="0"/>
              <a:t>computable</a:t>
            </a:r>
            <a:r>
              <a:rPr lang="en-US" sz="2000" dirty="0"/>
              <a:t> (or </a:t>
            </a:r>
            <a:r>
              <a:rPr lang="en-US" sz="2000" b="1" dirty="0"/>
              <a:t>decidable</a:t>
            </a:r>
            <a:r>
              <a:rPr lang="en-US" sz="2000" dirty="0"/>
              <a:t>) if there exists an algorithm that takes any valid input instance of the problem and produces the correct output in finite time</a:t>
            </a:r>
          </a:p>
        </p:txBody>
      </p:sp>
    </p:spTree>
    <p:extLst>
      <p:ext uri="{BB962C8B-B14F-4D97-AF65-F5344CB8AC3E}">
        <p14:creationId xmlns:p14="http://schemas.microsoft.com/office/powerpoint/2010/main" val="14935409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218988-1C2B-13C5-B125-66A61D44F4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properties of an algorithm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791A-7363-C076-2586-DE3CBD7114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650" y="1844675"/>
            <a:ext cx="7920806" cy="3816350"/>
          </a:xfrm>
        </p:spPr>
        <p:txBody>
          <a:bodyPr/>
          <a:lstStyle/>
          <a:p>
            <a:r>
              <a:rPr lang="en-US" sz="1900" b="1" dirty="0"/>
              <a:t>Finiteness:</a:t>
            </a:r>
            <a:r>
              <a:rPr lang="en-US" sz="1900" dirty="0"/>
              <a:t> An algorithm must terminate after a finite number of steps. It cannot run forever.</a:t>
            </a:r>
          </a:p>
          <a:p>
            <a:r>
              <a:rPr lang="en-US" sz="1900" b="1" dirty="0"/>
              <a:t>Definiteness (unambiguity)/Clarity</a:t>
            </a:r>
            <a:r>
              <a:rPr lang="en-US" sz="1900" dirty="0"/>
              <a:t> – Each step of the algorithm must be precisely and clearly defined, leaving no room for interpretation.</a:t>
            </a:r>
          </a:p>
          <a:p>
            <a:r>
              <a:rPr lang="en-US" sz="1900" b="1" dirty="0"/>
              <a:t>Correctness:</a:t>
            </a:r>
            <a:r>
              <a:rPr lang="en-US" sz="1900" dirty="0"/>
              <a:t> It must produce the correct output for every valid input.</a:t>
            </a:r>
          </a:p>
          <a:p>
            <a:r>
              <a:rPr lang="en-US" sz="1900" b="1" dirty="0"/>
              <a:t>Input &amp; Output:</a:t>
            </a:r>
            <a:r>
              <a:rPr lang="en-US" sz="1900" dirty="0"/>
              <a:t> An algorithm takes zero or more inputs and produces at least one output.</a:t>
            </a:r>
          </a:p>
          <a:p>
            <a:r>
              <a:rPr lang="en-US" sz="1900" b="1" dirty="0"/>
              <a:t>Effectiveness (feasibility)</a:t>
            </a:r>
            <a:r>
              <a:rPr lang="en-US" sz="1900" dirty="0"/>
              <a:t> – Each step must be basic enough to be carried out, in principle, by a human using only paper and pencil, and must be feasible in finite time.</a:t>
            </a:r>
          </a:p>
          <a:p>
            <a:r>
              <a:rPr lang="en-US" sz="1900" b="1" dirty="0"/>
              <a:t>Generality </a:t>
            </a:r>
            <a:r>
              <a:rPr lang="en-US" sz="1900" dirty="0"/>
              <a:t>An algorithm should solve a </a:t>
            </a:r>
            <a:r>
              <a:rPr lang="en-US" sz="1900" b="1" dirty="0"/>
              <a:t>general class of problems</a:t>
            </a:r>
            <a:r>
              <a:rPr lang="en-US" sz="1900" dirty="0"/>
              <a:t>, not just a single input case.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69426808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4D5587-C152-28A9-9DDC-ECC89C282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310" y="620688"/>
            <a:ext cx="8002153" cy="1008112"/>
          </a:xfrm>
        </p:spPr>
        <p:txBody>
          <a:bodyPr/>
          <a:lstStyle/>
          <a:p>
            <a:r>
              <a:rPr lang="en-US" sz="3500" dirty="0"/>
              <a:t>Examples: what property is not satisfied?</a:t>
            </a:r>
            <a:endParaRPr lang="en-IE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7FF5-4F26-6E52-893C-5FEC40C3DE6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900" dirty="0"/>
              <a:t>In a </a:t>
            </a:r>
            <a:r>
              <a:rPr lang="en-US" sz="1900" dirty="0" err="1"/>
              <a:t>receipe</a:t>
            </a:r>
            <a:r>
              <a:rPr lang="en-US" sz="1900" dirty="0"/>
              <a:t>: “add sugar as needed” or “add sugar to taste.”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An algorithm to count natural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In an program: “chose a big number”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If n is even, it is not prime, otherwise it is prime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Given a natural number n: </a:t>
            </a:r>
          </a:p>
          <a:p>
            <a:pPr marL="0" indent="0">
              <a:buNone/>
            </a:pPr>
            <a:r>
              <a:rPr lang="en-US" sz="1900" dirty="0"/>
              <a:t>	if n&gt;5 write “Hello” </a:t>
            </a:r>
          </a:p>
          <a:p>
            <a:pPr marL="0" indent="0">
              <a:buNone/>
            </a:pPr>
            <a:r>
              <a:rPr lang="en-US" sz="1900" dirty="0"/>
              <a:t>	If n&lt;3 write “Ciao”</a:t>
            </a:r>
          </a:p>
          <a:p>
            <a:pPr marL="0" indent="0">
              <a:buNone/>
            </a:pPr>
            <a:r>
              <a:rPr lang="en-US" sz="1900" dirty="0"/>
              <a:t>6. n=10</a:t>
            </a:r>
          </a:p>
          <a:p>
            <a:pPr marL="0" indent="0">
              <a:buNone/>
            </a:pPr>
            <a:r>
              <a:rPr lang="en-US" sz="1900" dirty="0"/>
              <a:t>    while (n&gt;0) {n = n + 1)</a:t>
            </a:r>
          </a:p>
          <a:p>
            <a:pPr marL="0" indent="0">
              <a:buNone/>
            </a:pPr>
            <a:r>
              <a:rPr lang="en-US" sz="1900" dirty="0"/>
              <a:t>7. If the list is [5, 2, 9], output [2, 5, 9].</a:t>
            </a:r>
          </a:p>
          <a:p>
            <a:pPr marL="457200" indent="-457200">
              <a:buFont typeface="+mj-lt"/>
              <a:buAutoNum type="arabicPeriod"/>
            </a:pPr>
            <a:endParaRPr lang="en-IE" sz="1900" dirty="0"/>
          </a:p>
        </p:txBody>
      </p:sp>
    </p:spTree>
    <p:extLst>
      <p:ext uri="{BB962C8B-B14F-4D97-AF65-F5344CB8AC3E}">
        <p14:creationId xmlns:p14="http://schemas.microsoft.com/office/powerpoint/2010/main" val="31967851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3DCBC-EC69-915F-7D75-6E214BFF8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2A533A-2F03-CD80-9E2C-2DC41E86A2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310" y="620688"/>
            <a:ext cx="7858137" cy="1008112"/>
          </a:xfrm>
        </p:spPr>
        <p:txBody>
          <a:bodyPr/>
          <a:lstStyle/>
          <a:p>
            <a:r>
              <a:rPr lang="en-US" sz="3500" dirty="0"/>
              <a:t>Examples: what property is not satisfied?</a:t>
            </a:r>
            <a:endParaRPr lang="en-IE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B4C3-9F54-DF33-1558-105A02622E1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1. In a </a:t>
            </a:r>
            <a:r>
              <a:rPr lang="en-US" sz="1800" dirty="0" err="1"/>
              <a:t>receipe</a:t>
            </a:r>
            <a:r>
              <a:rPr lang="en-US" sz="1800" dirty="0"/>
              <a:t>: “add sugar as needed” or “add sugar to taste.” </a:t>
            </a:r>
            <a:r>
              <a:rPr lang="en-US" sz="1800" b="1" dirty="0" err="1"/>
              <a:t>Ambiguos</a:t>
            </a:r>
            <a:r>
              <a:rPr lang="en-US" sz="1800" b="1" dirty="0"/>
              <a:t>, not precise</a:t>
            </a:r>
          </a:p>
          <a:p>
            <a:pPr marL="0" indent="0">
              <a:buNone/>
            </a:pPr>
            <a:r>
              <a:rPr lang="en-US" sz="1800" dirty="0"/>
              <a:t>2. An algorithm to count natural numbers </a:t>
            </a:r>
            <a:r>
              <a:rPr lang="en-US" sz="1800" b="1" dirty="0"/>
              <a:t>Not finite, it </a:t>
            </a:r>
            <a:r>
              <a:rPr lang="en-US" sz="1800" b="1" dirty="0" err="1"/>
              <a:t>nevers</a:t>
            </a:r>
            <a:r>
              <a:rPr lang="en-US" sz="1800" b="1" dirty="0"/>
              <a:t> terminate</a:t>
            </a:r>
          </a:p>
          <a:p>
            <a:pPr marL="0" indent="0">
              <a:buNone/>
            </a:pPr>
            <a:r>
              <a:rPr lang="en-US" sz="1800" dirty="0"/>
              <a:t>3. In an program: “chose a big number” </a:t>
            </a:r>
            <a:r>
              <a:rPr lang="en-US" sz="1800" b="1" dirty="0" err="1"/>
              <a:t>Ambiguos</a:t>
            </a:r>
            <a:r>
              <a:rPr lang="en-US" sz="1800" b="1" dirty="0"/>
              <a:t>, not precise</a:t>
            </a:r>
          </a:p>
          <a:p>
            <a:pPr marL="0" indent="0">
              <a:buNone/>
            </a:pPr>
            <a:r>
              <a:rPr lang="en-US" sz="1800" dirty="0"/>
              <a:t>4. If n is even, it is not prime, otherwise it is prime </a:t>
            </a:r>
            <a:r>
              <a:rPr lang="en-US" sz="1800" b="1" dirty="0"/>
              <a:t>Not correct</a:t>
            </a:r>
          </a:p>
          <a:p>
            <a:pPr marL="0" indent="0">
              <a:buNone/>
            </a:pPr>
            <a:r>
              <a:rPr lang="en-US" sz="1800" dirty="0"/>
              <a:t>5. Given a natural number n: </a:t>
            </a:r>
          </a:p>
          <a:p>
            <a:pPr marL="0" indent="0">
              <a:buNone/>
            </a:pPr>
            <a:r>
              <a:rPr lang="en-US" sz="1800" dirty="0"/>
              <a:t>	if n&gt;5 write “Hello” </a:t>
            </a:r>
          </a:p>
          <a:p>
            <a:pPr marL="0" indent="0">
              <a:buNone/>
            </a:pPr>
            <a:r>
              <a:rPr lang="en-US" sz="1800" dirty="0"/>
              <a:t>	If n&lt;3 write “Ciao”</a:t>
            </a:r>
          </a:p>
          <a:p>
            <a:pPr marL="0" indent="0">
              <a:buNone/>
            </a:pPr>
            <a:r>
              <a:rPr lang="en-IE" sz="1800" b="1" dirty="0"/>
              <a:t>Not defined for n=3,4 or 5, no output</a:t>
            </a:r>
          </a:p>
          <a:p>
            <a:pPr marL="0" indent="0">
              <a:buNone/>
            </a:pPr>
            <a:r>
              <a:rPr lang="en-IE" sz="1800" dirty="0"/>
              <a:t>6. </a:t>
            </a:r>
            <a:r>
              <a:rPr lang="en-US" sz="1800" dirty="0"/>
              <a:t>n=10</a:t>
            </a:r>
          </a:p>
          <a:p>
            <a:pPr marL="0" indent="0">
              <a:buNone/>
            </a:pPr>
            <a:r>
              <a:rPr lang="en-US" sz="1800" dirty="0"/>
              <a:t>    while (n&gt;0) {n = n + 1)      </a:t>
            </a:r>
            <a:r>
              <a:rPr lang="en-IE" sz="1800" b="1" dirty="0"/>
              <a:t>Not finite, it never terminates</a:t>
            </a:r>
          </a:p>
          <a:p>
            <a:pPr marL="0" indent="0">
              <a:buNone/>
            </a:pPr>
            <a:r>
              <a:rPr lang="en-US" sz="1800" dirty="0"/>
              <a:t>If the list is [5, 2, 9], output [2, 5, 9].  - </a:t>
            </a:r>
            <a:r>
              <a:rPr lang="en-US" sz="1800" b="1" dirty="0"/>
              <a:t>not general, only valid in a specific case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6254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65C12-C92D-BD2C-BFB8-BA0D44DCF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5945F9-30D9-ABDB-A4FE-3C03163ADB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Are Algorithms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1CFD-41C0-A8B5-2B74-CF5EC79B2F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b="1" dirty="0"/>
              <a:t>Efficiency:</a:t>
            </a:r>
            <a:r>
              <a:rPr lang="en-US" sz="2000" dirty="0"/>
              <a:t> Algorithms help us solve problems efficiently, using the least amount of time and memory.</a:t>
            </a:r>
          </a:p>
          <a:p>
            <a:r>
              <a:rPr lang="en-US" sz="2000" b="1" dirty="0"/>
              <a:t>Automation:</a:t>
            </a:r>
            <a:r>
              <a:rPr lang="en-US" sz="2000" dirty="0"/>
              <a:t> They allow computers to perform tasks automatically, from running a search engine to powering a social media feed.</a:t>
            </a:r>
          </a:p>
          <a:p>
            <a:r>
              <a:rPr lang="en-US" sz="2000" b="1" dirty="0"/>
              <a:t>Problem Solving:</a:t>
            </a:r>
            <a:r>
              <a:rPr lang="en-US" sz="2000" dirty="0"/>
              <a:t> They provide a systematic way to approach and solve complex problems.</a:t>
            </a:r>
          </a:p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4304365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86DE2-B376-B92D-A812-60CD81F8C4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Algorithm vs. Heuristics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58D8-0F4C-5732-91DC-ED652AF538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079" y="1484784"/>
            <a:ext cx="7849369" cy="4176241"/>
          </a:xfrm>
        </p:spPr>
        <p:txBody>
          <a:bodyPr/>
          <a:lstStyle/>
          <a:p>
            <a:r>
              <a:rPr lang="en-US" sz="1800" b="1" dirty="0"/>
              <a:t>Algorithm</a:t>
            </a:r>
          </a:p>
          <a:p>
            <a:r>
              <a:rPr lang="en-US" sz="1800" dirty="0"/>
              <a:t>A </a:t>
            </a:r>
            <a:r>
              <a:rPr lang="en-US" sz="1800" b="1" dirty="0"/>
              <a:t>step-by-step, well-defined procedure</a:t>
            </a:r>
            <a:r>
              <a:rPr lang="en-US" sz="1800" dirty="0"/>
              <a:t> for solving a problem or accomplishing a task.</a:t>
            </a:r>
          </a:p>
          <a:p>
            <a:r>
              <a:rPr lang="en-US" sz="1800" dirty="0"/>
              <a:t>It’s </a:t>
            </a:r>
            <a:r>
              <a:rPr lang="en-US" sz="1800" b="1" dirty="0"/>
              <a:t>guaranteed</a:t>
            </a:r>
            <a:r>
              <a:rPr lang="en-US" sz="1800" dirty="0"/>
              <a:t> to produce the correct result (if one exists), provided the steps are followed correctly.</a:t>
            </a:r>
          </a:p>
          <a:p>
            <a:r>
              <a:rPr lang="en-US" sz="1800" dirty="0"/>
              <a:t>The solution is the optimal solution</a:t>
            </a:r>
          </a:p>
          <a:p>
            <a:r>
              <a:rPr lang="en-US" sz="1800" b="1" dirty="0"/>
              <a:t>Heuristic</a:t>
            </a:r>
          </a:p>
          <a:p>
            <a:r>
              <a:rPr lang="en-US" sz="1800" dirty="0"/>
              <a:t>A </a:t>
            </a:r>
            <a:r>
              <a:rPr lang="en-US" sz="1800" b="1" dirty="0"/>
              <a:t>rule of thumb, shortcut, or strategy</a:t>
            </a:r>
            <a:r>
              <a:rPr lang="en-US" sz="1800" dirty="0"/>
              <a:t> used to make problem-solving more efficient when an exact solution is impractical or too costly. It is indeed a special kind of algorithm (we have a set of precise instructions)</a:t>
            </a:r>
          </a:p>
          <a:p>
            <a:r>
              <a:rPr lang="en-US" sz="1800" b="1" dirty="0"/>
              <a:t>Not guaranteed</a:t>
            </a:r>
            <a:r>
              <a:rPr lang="en-US" sz="1800" dirty="0"/>
              <a:t> to be correct or optimal but often produces a "good enough" solution quickly.</a:t>
            </a:r>
          </a:p>
          <a:p>
            <a:r>
              <a:rPr lang="en-US" sz="1800" dirty="0"/>
              <a:t>Often used in complex or NP-hard problems.</a:t>
            </a:r>
          </a:p>
          <a:p>
            <a:r>
              <a:rPr lang="en-US" sz="1800" dirty="0"/>
              <a:t>Example: In chess, “control the center” is a heuristic for deciding good moves.</a:t>
            </a:r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9376600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1A243-92C6-CD15-B886-070DE66DA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BDEB5-A790-F8BC-B484-73E9CE16B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Traveling Salesman // Example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F65F-D8B2-22B4-8C68-356223BE29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9552" y="1642536"/>
            <a:ext cx="7848872" cy="178646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1900" dirty="0"/>
              <a:t>A salesman has to visit n cities, starting from her/his own</a:t>
            </a:r>
          </a:p>
          <a:p>
            <a:r>
              <a:rPr lang="en-US" sz="1900" dirty="0"/>
              <a:t>She/He must visit all the cities once, she/he cannot come back to the same city</a:t>
            </a:r>
          </a:p>
          <a:p>
            <a:r>
              <a:rPr lang="en-US" sz="1900" dirty="0"/>
              <a:t>She/He has to comeback to the starting city (forming a cycle)</a:t>
            </a:r>
          </a:p>
          <a:p>
            <a:r>
              <a:rPr lang="en-US" sz="1900" dirty="0"/>
              <a:t>Problem: what is the optimal sequence of cities to be visited?</a:t>
            </a:r>
          </a:p>
          <a:p>
            <a:endParaRPr lang="en-IE" sz="1900" dirty="0"/>
          </a:p>
        </p:txBody>
      </p:sp>
      <p:pic>
        <p:nvPicPr>
          <p:cNvPr id="3074" name="Picture 2" descr="Travelling Salesman Problem (TSP ...">
            <a:extLst>
              <a:ext uri="{FF2B5EF4-FFF2-40B4-BE49-F238E27FC236}">
                <a16:creationId xmlns:a16="http://schemas.microsoft.com/office/drawing/2014/main" id="{3FE53899-8131-58FE-8C6A-751F4D7A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73016"/>
            <a:ext cx="3456384" cy="225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447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A7DCE8-2A8F-47B7-6163-6C1FAFBCC1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Traveling Salesman // Example</a:t>
            </a:r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17F1AC-7055-11B7-EAAE-8F7960FFE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27953"/>
              </p:ext>
            </p:extLst>
          </p:nvPr>
        </p:nvGraphicFramePr>
        <p:xfrm>
          <a:off x="5004048" y="1400468"/>
          <a:ext cx="3816424" cy="435133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46299">
                  <a:extLst>
                    <a:ext uri="{9D8B030D-6E8A-4147-A177-3AD203B41FA5}">
                      <a16:colId xmlns:a16="http://schemas.microsoft.com/office/drawing/2014/main" val="3644059179"/>
                    </a:ext>
                  </a:extLst>
                </a:gridCol>
                <a:gridCol w="1190131">
                  <a:extLst>
                    <a:ext uri="{9D8B030D-6E8A-4147-A177-3AD203B41FA5}">
                      <a16:colId xmlns:a16="http://schemas.microsoft.com/office/drawing/2014/main" val="3867712740"/>
                    </a:ext>
                  </a:extLst>
                </a:gridCol>
                <a:gridCol w="2179994">
                  <a:extLst>
                    <a:ext uri="{9D8B030D-6E8A-4147-A177-3AD203B41FA5}">
                      <a16:colId xmlns:a16="http://schemas.microsoft.com/office/drawing/2014/main" val="4004790530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dirty="0"/>
                        <a:t>#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dirty="0"/>
                        <a:t>Path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dirty="0"/>
                        <a:t>Length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8349020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1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/>
                        <a:t>0-1-3-2-4-0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/>
                        <a:t>10+15+10+25+20=80</a:t>
                      </a:r>
                      <a:endParaRPr lang="en-IE" sz="1600" b="0" dirty="0"/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65211155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dirty="0"/>
                        <a:t>0-1-3-4-2-0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1</a:t>
                      </a:r>
                      <a:r>
                        <a:rPr lang="en-IE" sz="1600" dirty="0"/>
                        <a:t>0+15+30+25+15=105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96211035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1" dirty="0">
                          <a:solidFill>
                            <a:srgbClr val="00B050"/>
                          </a:solidFill>
                        </a:rPr>
                        <a:t>0-2-3-1-4-0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15+10+15+12+20=72</a:t>
                      </a:r>
                      <a:endParaRPr lang="en-IE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96455215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1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1" dirty="0">
                          <a:solidFill>
                            <a:srgbClr val="00B050"/>
                          </a:solidFill>
                        </a:rPr>
                        <a:t>0-1-4-3-2-0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IE" sz="1600" b="1" dirty="0">
                          <a:solidFill>
                            <a:srgbClr val="00B050"/>
                          </a:solidFill>
                        </a:rPr>
                        <a:t>0+12+30+10+15=72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9539315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/>
                        <a:t>0-1-4-2-3-0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1</a:t>
                      </a:r>
                      <a:r>
                        <a:rPr lang="en-IE" sz="1600" dirty="0"/>
                        <a:t>0+12+25+10+40=97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5115935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/>
                        <a:t>6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dirty="0"/>
                        <a:t>0-1-2-3-4-0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1</a:t>
                      </a:r>
                      <a:r>
                        <a:rPr lang="en-IE" sz="1600" dirty="0"/>
                        <a:t>0+35+10+30+20=105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4607137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/>
                        <a:t>7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/>
                        <a:t>0-2-4-1-3-0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15+25+12+15+40=107</a:t>
                      </a:r>
                      <a:endParaRPr lang="en-IE" sz="1600" dirty="0"/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7219291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/>
                        <a:t>8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/>
                        <a:t>0-2-1-3-4-0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15+35+15+30+20=115</a:t>
                      </a:r>
                      <a:endParaRPr lang="en-IE" sz="1600" dirty="0"/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51985963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/>
                        <a:t>9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/>
                        <a:t>0-3-1-2-4-0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40+15+35+25+20=135</a:t>
                      </a:r>
                      <a:endParaRPr lang="en-IE" sz="1600" dirty="0"/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41590576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1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1">
                          <a:solidFill>
                            <a:srgbClr val="FF0000"/>
                          </a:solidFill>
                        </a:rPr>
                        <a:t>0-1-2-4-3-0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0+35+25+30+40=140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65577469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/>
                        <a:t>11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/>
                        <a:t>0-3-2-1-4-0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40+10+35+12+20=117</a:t>
                      </a:r>
                      <a:endParaRPr lang="en-IE" sz="1600" dirty="0"/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2902192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/>
                        <a:t>12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/>
                        <a:t>0-2-1-4-3-0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15+35+12+30+40=132</a:t>
                      </a:r>
                      <a:endParaRPr lang="en-IE" sz="1600" dirty="0"/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930606632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418B-473D-84BF-5395-2D1577EB42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9552" y="1642536"/>
            <a:ext cx="4189418" cy="178646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1900" dirty="0"/>
              <a:t>5 cities</a:t>
            </a:r>
          </a:p>
          <a:p>
            <a:r>
              <a:rPr lang="en-US" sz="1900" dirty="0"/>
              <a:t>We start from city 0 and we come back there (cycle)</a:t>
            </a:r>
          </a:p>
          <a:p>
            <a:r>
              <a:rPr lang="en-US" sz="1900" dirty="0"/>
              <a:t>Algorithm: </a:t>
            </a:r>
            <a:r>
              <a:rPr lang="en-US" sz="1900" b="1" dirty="0"/>
              <a:t>brute force</a:t>
            </a:r>
            <a:r>
              <a:rPr lang="en-US" sz="1900" dirty="0"/>
              <a:t>. Try them all!</a:t>
            </a:r>
          </a:p>
          <a:p>
            <a:r>
              <a:rPr lang="en-US" sz="1900" dirty="0"/>
              <a:t>There are 12 distinct paths</a:t>
            </a:r>
          </a:p>
          <a:p>
            <a:endParaRPr lang="en-IE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AA3D1-F8BE-669C-E885-3B1DE669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2" y="3454676"/>
            <a:ext cx="3816425" cy="23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537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85BBDE-771D-F4A9-FCA5-E9F7555B79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E" dirty="0"/>
              <a:t>Week 1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F77D-BE3B-A573-31AB-5C3329CA38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650" y="1844675"/>
            <a:ext cx="7776790" cy="381635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E" sz="2800" i="1" dirty="0"/>
              <a:t>About myself</a:t>
            </a:r>
          </a:p>
          <a:p>
            <a:pPr>
              <a:buFont typeface="Wingdings" pitchFamily="2" charset="2"/>
              <a:buChar char="§"/>
            </a:pPr>
            <a:r>
              <a:rPr lang="en-IE" sz="2800" i="1" dirty="0"/>
              <a:t>Introduction to the course and  logistics</a:t>
            </a:r>
          </a:p>
          <a:p>
            <a:pPr>
              <a:buFont typeface="Wingdings" pitchFamily="2" charset="2"/>
              <a:buChar char="§"/>
            </a:pPr>
            <a:r>
              <a:rPr lang="en-IE" sz="2800" i="1" dirty="0"/>
              <a:t>Topics covered</a:t>
            </a:r>
          </a:p>
          <a:p>
            <a:pPr>
              <a:buFont typeface="Wingdings" pitchFamily="2" charset="2"/>
              <a:buChar char="§"/>
            </a:pPr>
            <a:r>
              <a:rPr lang="en-IE" sz="2800" i="1" dirty="0"/>
              <a:t>What is an algorithm?</a:t>
            </a:r>
          </a:p>
          <a:p>
            <a:pPr>
              <a:buFont typeface="Wingdings" pitchFamily="2" charset="2"/>
              <a:buChar char="§"/>
            </a:pPr>
            <a:r>
              <a:rPr lang="en-IE" sz="2800" i="1" dirty="0"/>
              <a:t>What is a data structure?</a:t>
            </a:r>
          </a:p>
          <a:p>
            <a:pPr>
              <a:buFont typeface="Wingdings" pitchFamily="2" charset="2"/>
              <a:buChar char="§"/>
            </a:pPr>
            <a:r>
              <a:rPr lang="en-IE" sz="2800" i="1" dirty="0"/>
              <a:t>A quick refresh of Java programming</a:t>
            </a:r>
          </a:p>
          <a:p>
            <a:pPr>
              <a:buFont typeface="Wingdings" pitchFamily="2" charset="2"/>
              <a:buChar char="§"/>
            </a:pPr>
            <a:r>
              <a:rPr lang="en-IE" sz="2800" i="1" dirty="0"/>
              <a:t>Algorithm of the week: The Sieve of Eratosthenes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15105945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F6458-7E0A-09EC-782C-62BD5433E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3E6670-0B23-9C61-3916-7060BF2266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Traveling Salesman // Example</a:t>
            </a:r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831CA6-2377-A257-7693-70C531172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17105"/>
              </p:ext>
            </p:extLst>
          </p:nvPr>
        </p:nvGraphicFramePr>
        <p:xfrm>
          <a:off x="5848396" y="2427756"/>
          <a:ext cx="2609521" cy="66943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27952">
                  <a:extLst>
                    <a:ext uri="{9D8B030D-6E8A-4147-A177-3AD203B41FA5}">
                      <a16:colId xmlns:a16="http://schemas.microsoft.com/office/drawing/2014/main" val="3644059179"/>
                    </a:ext>
                  </a:extLst>
                </a:gridCol>
                <a:gridCol w="1219427">
                  <a:extLst>
                    <a:ext uri="{9D8B030D-6E8A-4147-A177-3AD203B41FA5}">
                      <a16:colId xmlns:a16="http://schemas.microsoft.com/office/drawing/2014/main" val="3867712740"/>
                    </a:ext>
                  </a:extLst>
                </a:gridCol>
                <a:gridCol w="762142">
                  <a:extLst>
                    <a:ext uri="{9D8B030D-6E8A-4147-A177-3AD203B41FA5}">
                      <a16:colId xmlns:a16="http://schemas.microsoft.com/office/drawing/2014/main" val="4004790530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dirty="0"/>
                        <a:t>#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dirty="0"/>
                        <a:t>Path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dirty="0"/>
                        <a:t>Length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8349020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1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0-1-4-2-3-0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/>
                        <a:t>97</a:t>
                      </a:r>
                      <a:endParaRPr lang="en-IE" sz="1600" b="0" dirty="0"/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65211155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A112-5282-F0DD-C1D9-ACEC56F5D6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3568" y="1642536"/>
            <a:ext cx="4536504" cy="157044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000" dirty="0"/>
              <a:t>Heuristics: chose the closest city at each step, until all of them are visited</a:t>
            </a:r>
          </a:p>
          <a:p>
            <a:endParaRPr lang="en-IE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BC70A-2568-D42C-30DC-9B639065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73717"/>
            <a:ext cx="3973394" cy="2472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0AFBE-58C4-FEE1-65FE-72C208D2A075}"/>
              </a:ext>
            </a:extLst>
          </p:cNvPr>
          <p:cNvSpPr txBox="1"/>
          <p:nvPr/>
        </p:nvSpPr>
        <p:spPr>
          <a:xfrm>
            <a:off x="5796136" y="3645024"/>
            <a:ext cx="2661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 is not the optimal(72) solution but it is not the worst (140) and better than the average (106.4)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94570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11A3-FF3D-E21A-6DB3-86B6C8527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E70095-EB34-ED2D-6F94-98C961EFFA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do I need an heuristics?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26418-DBFC-D67E-2BEF-B05F129CA48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83568" y="1642536"/>
                <a:ext cx="7920880" cy="3946704"/>
              </a:xfr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r>
                  <a:rPr lang="en-US" sz="1900" dirty="0"/>
                  <a:t>If I have n cities, and the starting city is fixed, I have to visit n-1 cities and return home</a:t>
                </a:r>
              </a:p>
              <a:p>
                <a:r>
                  <a:rPr lang="en-US" sz="1900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1900" dirty="0"/>
                  <a:t> (factorial of n-1) different ways of visiting the cities without repetitions</a:t>
                </a:r>
              </a:p>
              <a:p>
                <a:r>
                  <a:rPr lang="en-US" sz="1900" dirty="0"/>
                  <a:t>For symmetry, the paths are half of them (one path or the reverse path is the same distance)</a:t>
                </a:r>
              </a:p>
              <a:p>
                <a:r>
                  <a:rPr lang="en-US" sz="1900" dirty="0"/>
                  <a:t>So the total number of paths to be considered are: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r>
                  <a:rPr lang="en-US" sz="1900" dirty="0"/>
                  <a:t>If I have to visit 4 cities: (4*3*2*1)/2 = 12</a:t>
                </a:r>
              </a:p>
              <a:p>
                <a:r>
                  <a:rPr lang="en-US" sz="1900" dirty="0"/>
                  <a:t>10 cities: (10*9*8*7*6*5*4*3*2*1)/2=1 814 400</a:t>
                </a:r>
              </a:p>
              <a:p>
                <a:r>
                  <a:rPr lang="en-US" sz="1900" dirty="0"/>
                  <a:t>19 cities…. An 18-digit number (121 quadrillion…). Too many…</a:t>
                </a:r>
              </a:p>
              <a:p>
                <a:endParaRPr lang="en-IE" sz="19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26418-DBFC-D67E-2BEF-B05F129CA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83568" y="1642536"/>
                <a:ext cx="7920880" cy="3946704"/>
              </a:xfrm>
              <a:blipFill>
                <a:blip r:embed="rId2"/>
                <a:stretch>
                  <a:fillRect l="-539" t="-77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E3F5D7-3578-DBFE-F745-E21E4C12FA7D}"/>
                  </a:ext>
                </a:extLst>
              </p:cNvPr>
              <p:cNvSpPr txBox="1"/>
              <p:nvPr/>
            </p:nvSpPr>
            <p:spPr>
              <a:xfrm>
                <a:off x="6300192" y="3639134"/>
                <a:ext cx="851194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E3F5D7-3578-DBFE-F745-E21E4C12F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639134"/>
                <a:ext cx="851194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7227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A0BEF-7E4B-404C-5742-767691326A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a data structure?</a:t>
            </a:r>
            <a:endParaRPr lang="en-I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06C757-9E90-38C4-3D82-59CB229252AB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836799" y="1906192"/>
            <a:ext cx="748011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data structure 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is a way of organizing, managing, and storing data in a computer so that it can be accessed and modified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: Think of a library. The books (data) can be organized in many ways: by genre, author's last name, or publication date. Each method of organization is a different "data structure" for the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Why Do We Need Data Structures?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Efficient Operations: 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Data structures are crucial for allowing algorithms to perform operations like searching, sorting, and adding data quickly and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Managing Complexity: 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They help simplify the representation and management of complex relationships between data points.</a:t>
            </a:r>
          </a:p>
        </p:txBody>
      </p:sp>
    </p:spTree>
    <p:extLst>
      <p:ext uri="{BB962C8B-B14F-4D97-AF65-F5344CB8AC3E}">
        <p14:creationId xmlns:p14="http://schemas.microsoft.com/office/powerpoint/2010/main" val="24807391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8EE882-018A-3DF9-244A-7D9AF3305F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Examples of Data structure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6C69-8350-A72F-DE76-5530B13F75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650" y="1844823"/>
            <a:ext cx="7561263" cy="3816201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List: 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The most fundamental data structure. It's a collection of data elements in a sequence.</a:t>
            </a:r>
          </a:p>
          <a:p>
            <a:pPr marL="457200" lvl="1" indent="0" eaLnBrk="0" hangingPunct="0">
              <a:spcBef>
                <a:spcPct val="0"/>
              </a:spcBef>
              <a:buNone/>
            </a:pPr>
            <a:r>
              <a:rPr lang="en-US" altLang="en-US" sz="18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Arrays:</a:t>
            </a:r>
            <a:r>
              <a:rPr lang="en-US" altLang="en-US" sz="1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 fixed-size list where elements are stored in contiguous memory locations. Accessing an element by its index is very fast.</a:t>
            </a:r>
          </a:p>
          <a:p>
            <a:pPr marL="457200" lvl="1" indent="0" eaLnBrk="0" hangingPunct="0">
              <a:spcBef>
                <a:spcPct val="0"/>
              </a:spcBef>
              <a:buNone/>
            </a:pPr>
            <a:r>
              <a:rPr lang="en-US" altLang="en-US" sz="18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Linked Lists:</a:t>
            </a:r>
            <a:r>
              <a:rPr lang="en-US" altLang="en-US" sz="1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 list where elements (nodes) are not stored in contiguous memory. Each node contains the data and a reference to the next node in the sequence.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Queue: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 A "First-In, First-Out" (FIFO) data structure. Like a line at a store—the first person in line is the first to be served. Operations are "enqueue" (add) and "dequeue" (remove).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Trees: 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a non-linear data structure that organizes data in a hierarchical manner. </a:t>
            </a:r>
            <a:r>
              <a:rPr lang="en-US" alt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lang="en-US" alt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 The family tree is a great example. You have a root node at the top, with branches leading to child nodes.</a:t>
            </a:r>
          </a:p>
        </p:txBody>
      </p:sp>
    </p:spTree>
    <p:extLst>
      <p:ext uri="{BB962C8B-B14F-4D97-AF65-F5344CB8AC3E}">
        <p14:creationId xmlns:p14="http://schemas.microsoft.com/office/powerpoint/2010/main" val="29776951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0EB5C-0E13-4519-8EEB-7B5D0C8CCD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500" dirty="0"/>
              <a:t>The Relationship Between Algorithms and Data Structures</a:t>
            </a:r>
            <a:endParaRPr lang="en-IE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4C89-4A17-88F9-EDC6-7E7761BF493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650" y="2060847"/>
            <a:ext cx="7561263" cy="3600177"/>
          </a:xfrm>
        </p:spPr>
        <p:txBody>
          <a:bodyPr/>
          <a:lstStyle/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Together: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algorithm needs a data structure to operate on. For example, a search algorithm needs the data to be stored in an array or a tree to find a specific item. They are two sides of the same coin.</a:t>
            </a:r>
          </a:p>
          <a:p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choice of data structure can dramatically affect the efficiency of an algorithm.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search algorithm like binary search is incredibly fast, but it only works if the data is stored in a sorted data structure, like a sorted array or a binary search tree.</a:t>
            </a:r>
          </a:p>
        </p:txBody>
      </p:sp>
    </p:spTree>
    <p:extLst>
      <p:ext uri="{BB962C8B-B14F-4D97-AF65-F5344CB8AC3E}">
        <p14:creationId xmlns:p14="http://schemas.microsoft.com/office/powerpoint/2010/main" val="342370506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BC12F4-EAEB-315A-8625-42AC66E164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Algorithm of the week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5BBB-0024-FB35-71EA-821A071E55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5938" y="1520825"/>
            <a:ext cx="7561263" cy="3816350"/>
          </a:xfrm>
        </p:spPr>
        <p:txBody>
          <a:bodyPr/>
          <a:lstStyle/>
          <a:p>
            <a:pPr marL="0" indent="0" algn="ctr">
              <a:buNone/>
            </a:pPr>
            <a:r>
              <a:rPr lang="en-US" sz="3500" b="1" dirty="0"/>
              <a:t>The Sieve of Eratosthenes: </a:t>
            </a:r>
          </a:p>
          <a:p>
            <a:pPr marL="0" indent="0" algn="ctr">
              <a:buNone/>
            </a:pPr>
            <a:r>
              <a:rPr lang="en-US" sz="3000" dirty="0"/>
              <a:t>an algorithm to find the prime numbers up to n</a:t>
            </a:r>
            <a:endParaRPr lang="en-IE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837A1-3B8F-7968-457E-8E69A1D61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6" y="2924944"/>
            <a:ext cx="3199736" cy="1800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9C1664-C1D0-866C-EB24-7130BEA9AB54}"/>
              </a:ext>
            </a:extLst>
          </p:cNvPr>
          <p:cNvSpPr txBox="1"/>
          <p:nvPr/>
        </p:nvSpPr>
        <p:spPr>
          <a:xfrm>
            <a:off x="3903102" y="2801942"/>
            <a:ext cx="47525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2828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Eratosthenes was a Greek polymath who became known as the father of geography.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was a mathematician, poet, astronomer, the father of geography.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calculated the circumference of the Earth and the distance from the Earth to the Sun He created the first map of the world</a:t>
            </a:r>
            <a:endParaRPr lang="en-US" b="0" i="0" dirty="0">
              <a:solidFill>
                <a:srgbClr val="282828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1BDD3-C96E-4DC3-DA81-060A0EA81E60}"/>
              </a:ext>
            </a:extLst>
          </p:cNvPr>
          <p:cNvSpPr txBox="1"/>
          <p:nvPr/>
        </p:nvSpPr>
        <p:spPr>
          <a:xfrm>
            <a:off x="467544" y="4941205"/>
            <a:ext cx="58326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b="0" i="1" dirty="0">
                <a:solidFill>
                  <a:srgbClr val="2828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276 BCE in Cyrene (Libya) – 192 BCE in Alexandria, Egypt</a:t>
            </a:r>
          </a:p>
        </p:txBody>
      </p:sp>
    </p:spTree>
    <p:extLst>
      <p:ext uri="{BB962C8B-B14F-4D97-AF65-F5344CB8AC3E}">
        <p14:creationId xmlns:p14="http://schemas.microsoft.com/office/powerpoint/2010/main" val="4478360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5D9D2-A6FE-2D94-15F2-1CE1F1948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BCB871-05CF-6F88-07FF-008DFCBE2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algorithm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D5E4-ACC1-FDA6-12DB-C42914388D6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9" y="1844675"/>
            <a:ext cx="4392488" cy="3816350"/>
          </a:xfrm>
        </p:spPr>
        <p:txBody>
          <a:bodyPr/>
          <a:lstStyle/>
          <a:p>
            <a:r>
              <a:rPr lang="en-US" dirty="0"/>
              <a:t>All the multiples of a number  n are not prime! </a:t>
            </a:r>
          </a:p>
          <a:p>
            <a:r>
              <a:rPr lang="en-US" dirty="0"/>
              <a:t>Start from 2, remove all the multiples of 2</a:t>
            </a:r>
          </a:p>
          <a:p>
            <a:r>
              <a:rPr lang="en-US" dirty="0"/>
              <a:t>Move to the next number n that has not been marked as prime</a:t>
            </a:r>
          </a:p>
          <a:p>
            <a:r>
              <a:rPr lang="en-US" dirty="0"/>
              <a:t>Remove all the multiple of n</a:t>
            </a:r>
          </a:p>
          <a:p>
            <a:r>
              <a:rPr lang="en-US" dirty="0"/>
              <a:t>Repeat</a:t>
            </a:r>
            <a:endParaRPr lang="en-I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74F8EB-18D2-04EB-108F-C3BF62EA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3531"/>
            <a:ext cx="42386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8639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9F375-FB49-4CDC-2004-F74756E23641}"/>
              </a:ext>
            </a:extLst>
          </p:cNvPr>
          <p:cNvSpPr/>
          <p:nvPr/>
        </p:nvSpPr>
        <p:spPr>
          <a:xfrm>
            <a:off x="467544" y="2420888"/>
            <a:ext cx="8208912" cy="3168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EF33AF-A84B-B3CE-3972-CA753DBACB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A6D8-462F-9B3B-3A26-20C60DD9F3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1560" y="1844675"/>
            <a:ext cx="8280920" cy="38163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pseudocode finds all prime numbers up to a given integer 'n’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sieve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(n): </a:t>
            </a:r>
          </a:p>
          <a:p>
            <a:pPr marL="0" indent="0" defTabSz="3600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create 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primes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size n+1. </a:t>
            </a:r>
          </a:p>
          <a:p>
            <a:pPr marL="0" indent="0" defTabSz="3600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Set all the elements of the array 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(=number is prime)</a:t>
            </a:r>
          </a:p>
          <a:p>
            <a:pPr marL="0" indent="0" defTabSz="3600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Mark 0 and 1 as not prime (primes[0]=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primes[1]=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00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n: </a:t>
            </a:r>
          </a:p>
          <a:p>
            <a:pPr marL="0" indent="0" defTabSz="3600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primes[n]:     (n is prime)</a:t>
            </a:r>
          </a:p>
          <a:p>
            <a:pPr marL="400050" lvl="1" indent="0" defTabSz="36000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with a step of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400050" lvl="1" indent="0" defTabSz="3600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primes[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defTabSz="3600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prime[p] is still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than p is prime</a:t>
            </a:r>
          </a:p>
        </p:txBody>
      </p:sp>
    </p:spTree>
    <p:extLst>
      <p:ext uri="{BB962C8B-B14F-4D97-AF65-F5344CB8AC3E}">
        <p14:creationId xmlns:p14="http://schemas.microsoft.com/office/powerpoint/2010/main" val="28902228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2702C4-5A7C-973D-3E35-6761BFF96CFA}"/>
              </a:ext>
            </a:extLst>
          </p:cNvPr>
          <p:cNvSpPr/>
          <p:nvPr/>
        </p:nvSpPr>
        <p:spPr>
          <a:xfrm>
            <a:off x="221776" y="1797976"/>
            <a:ext cx="8526688" cy="3168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E2DF64-96C9-0A75-88D2-14B7EEB514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310" y="620688"/>
            <a:ext cx="7858137" cy="1008112"/>
          </a:xfrm>
        </p:spPr>
        <p:txBody>
          <a:bodyPr/>
          <a:lstStyle/>
          <a:p>
            <a:r>
              <a:rPr lang="en-US" dirty="0"/>
              <a:t>Optimizing the number of iterations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40ED-38B8-B0E6-1471-983287199C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772816"/>
            <a:ext cx="8568952" cy="3816350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sieve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(n): </a:t>
            </a:r>
          </a:p>
          <a:p>
            <a:pPr marL="0" indent="0" defTabSz="36000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create a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array 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primes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of size n+1. </a:t>
            </a:r>
          </a:p>
          <a:p>
            <a:pPr marL="0" indent="0" defTabSz="36000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Set all the elements of the array to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(=number is prime)</a:t>
            </a:r>
          </a:p>
          <a:p>
            <a:pPr marL="0" indent="0" defTabSz="36000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Mark 0 and 1 as not prime (primes[0]=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primes[1]=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000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n: </a:t>
            </a:r>
          </a:p>
          <a:p>
            <a:pPr marL="0" indent="0" defTabSz="36000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primes[n]:</a:t>
            </a:r>
          </a:p>
          <a:p>
            <a:pPr marL="400050" lvl="1" indent="0" defTabSz="36000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with a step of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400050" lvl="1" indent="0" defTabSz="3600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primes[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defTabSz="36000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If prime[p] is still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than p is prime</a:t>
            </a:r>
          </a:p>
          <a:p>
            <a:pPr marL="0" indent="0">
              <a:buNone/>
            </a:pPr>
            <a:endParaRPr lang="en-IE" sz="1700" dirty="0"/>
          </a:p>
          <a:p>
            <a:pPr>
              <a:buFont typeface="+mj-lt"/>
              <a:buAutoNum type="arabicPeriod"/>
            </a:pPr>
            <a:r>
              <a:rPr lang="en-IE" sz="1700" dirty="0"/>
              <a:t>We need to go from 2 to sqrt(n) only</a:t>
            </a:r>
          </a:p>
          <a:p>
            <a:pPr>
              <a:buFont typeface="+mj-lt"/>
              <a:buAutoNum type="arabicPeriod"/>
            </a:pPr>
            <a:r>
              <a:rPr lang="en-IE" sz="1700" dirty="0"/>
              <a:t>We can start from p^2, since all the smaller multiples (p, 2p, 3p) were already marked by a previous iteration of the loop</a:t>
            </a:r>
          </a:p>
        </p:txBody>
      </p:sp>
    </p:spTree>
    <p:extLst>
      <p:ext uri="{BB962C8B-B14F-4D97-AF65-F5344CB8AC3E}">
        <p14:creationId xmlns:p14="http://schemas.microsoft.com/office/powerpoint/2010/main" val="5872933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D2741-F03A-A3E9-5003-17FF0929B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8AFEB1-B99C-F43D-3CAC-BB17788B26D1}"/>
              </a:ext>
            </a:extLst>
          </p:cNvPr>
          <p:cNvSpPr/>
          <p:nvPr/>
        </p:nvSpPr>
        <p:spPr>
          <a:xfrm>
            <a:off x="221776" y="1797976"/>
            <a:ext cx="8526688" cy="3168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7024EA-93FA-1765-284B-47FDDE8C9D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310" y="620688"/>
            <a:ext cx="7858137" cy="1008112"/>
          </a:xfrm>
        </p:spPr>
        <p:txBody>
          <a:bodyPr/>
          <a:lstStyle/>
          <a:p>
            <a:r>
              <a:rPr lang="en-US" dirty="0"/>
              <a:t>Optimized algorithm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F57D-A83A-CC55-10A5-7BDE4B6325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844675"/>
            <a:ext cx="8568952" cy="3816350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sieve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(n): </a:t>
            </a:r>
          </a:p>
          <a:p>
            <a:pPr marL="0" indent="0" defTabSz="36000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create a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array 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primes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of size n+1. </a:t>
            </a:r>
          </a:p>
          <a:p>
            <a:pPr marL="0" indent="0" defTabSz="36000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Set all the elements of the array to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(=number is prime)</a:t>
            </a:r>
          </a:p>
          <a:p>
            <a:pPr marL="0" indent="0" defTabSz="36000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Mark 0 and 1 as not prime (primes[0]=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primes[1]=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000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(n): </a:t>
            </a:r>
          </a:p>
          <a:p>
            <a:pPr marL="0" indent="0" defTabSz="36000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primes[n]:</a:t>
            </a:r>
          </a:p>
          <a:p>
            <a:pPr marL="400050" lvl="1" indent="0" defTabSz="36000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p*p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with a step of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400050" lvl="1" indent="0" defTabSz="3600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primes[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defTabSz="36000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If prime[p] is still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than p is prime</a:t>
            </a:r>
          </a:p>
          <a:p>
            <a:pPr marL="0" indent="0">
              <a:buNone/>
            </a:pP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19072564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80267-E594-E942-0D2C-0185763C1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10F595-4B45-B6BF-AF8A-69A9DA6FC2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260648"/>
            <a:ext cx="8218016" cy="864096"/>
          </a:xfrm>
        </p:spPr>
        <p:txBody>
          <a:bodyPr>
            <a:normAutofit/>
          </a:bodyPr>
          <a:lstStyle/>
          <a:p>
            <a:r>
              <a:rPr lang="en-IE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6E63-710A-F0DA-0202-E3E0F0C7439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7544" y="1988840"/>
            <a:ext cx="4032448" cy="382299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i="1" dirty="0"/>
              <a:t>From Lake Garda, Italy</a:t>
            </a:r>
          </a:p>
          <a:p>
            <a:pPr>
              <a:buFont typeface="Wingdings" pitchFamily="2" charset="2"/>
              <a:buChar char="§"/>
            </a:pPr>
            <a:r>
              <a:rPr lang="en-US" sz="2200" i="1" dirty="0"/>
              <a:t>It is my f</a:t>
            </a:r>
            <a:r>
              <a:rPr lang="en-IE" sz="2200" i="1" dirty="0" err="1"/>
              <a:t>irst</a:t>
            </a:r>
            <a:r>
              <a:rPr lang="en-IE" sz="2200" i="1" dirty="0"/>
              <a:t> year at Maynooth University</a:t>
            </a:r>
          </a:p>
          <a:p>
            <a:pPr>
              <a:buFont typeface="Wingdings" pitchFamily="2" charset="2"/>
              <a:buChar char="§"/>
            </a:pPr>
            <a:r>
              <a:rPr lang="en-IE" sz="2200" i="1" dirty="0"/>
              <a:t>Research fields</a:t>
            </a:r>
          </a:p>
          <a:p>
            <a:pPr lvl="1">
              <a:buFont typeface="Wingdings" pitchFamily="2" charset="2"/>
              <a:buChar char="§"/>
            </a:pPr>
            <a:r>
              <a:rPr lang="en-IE" sz="2200" i="1" dirty="0"/>
              <a:t>Reasoning systems</a:t>
            </a:r>
          </a:p>
          <a:p>
            <a:pPr lvl="1">
              <a:buFont typeface="Wingdings" pitchFamily="2" charset="2"/>
              <a:buChar char="§"/>
            </a:pPr>
            <a:r>
              <a:rPr lang="en-IE" sz="2200" i="1" dirty="0"/>
              <a:t>Game-based learning</a:t>
            </a:r>
          </a:p>
          <a:p>
            <a:pPr lvl="1">
              <a:buFont typeface="Wingdings" pitchFamily="2" charset="2"/>
              <a:buChar char="§"/>
            </a:pPr>
            <a:r>
              <a:rPr lang="en-IE" sz="2200" i="1" dirty="0"/>
              <a:t>Human Analytics</a:t>
            </a:r>
          </a:p>
          <a:p>
            <a:pPr>
              <a:buFont typeface="Wingdings" pitchFamily="2" charset="2"/>
              <a:buChar char="§"/>
            </a:pPr>
            <a:r>
              <a:rPr lang="en-IE" sz="2200" i="1" dirty="0"/>
              <a:t>Office: TBD</a:t>
            </a:r>
            <a:endParaRPr lang="en-IE" sz="2200" dirty="0"/>
          </a:p>
        </p:txBody>
      </p:sp>
      <p:pic>
        <p:nvPicPr>
          <p:cNvPr id="1026" name="Picture 2" descr="The Top Hiking Trails in Salò | Outdooractive">
            <a:extLst>
              <a:ext uri="{FF2B5EF4-FFF2-40B4-BE49-F238E27FC236}">
                <a16:creationId xmlns:a16="http://schemas.microsoft.com/office/drawing/2014/main" id="{1C7CE84B-BFB4-7089-4193-ADE9C3E62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3283773"/>
            <a:ext cx="4032448" cy="123997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Text Placeholder 4">
            <a:extLst>
              <a:ext uri="{FF2B5EF4-FFF2-40B4-BE49-F238E27FC236}">
                <a16:creationId xmlns:a16="http://schemas.microsoft.com/office/drawing/2014/main" id="{EDF962DA-E8B8-D70A-8665-18C652AF1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530" y="1340768"/>
            <a:ext cx="4027462" cy="576064"/>
          </a:xfrm>
        </p:spPr>
        <p:txBody>
          <a:bodyPr/>
          <a:lstStyle/>
          <a:p>
            <a:endParaRPr lang="en-US"/>
          </a:p>
        </p:txBody>
      </p:sp>
      <p:sp>
        <p:nvSpPr>
          <p:cNvPr id="1033" name="Text Placeholder 5">
            <a:extLst>
              <a:ext uri="{FF2B5EF4-FFF2-40B4-BE49-F238E27FC236}">
                <a16:creationId xmlns:a16="http://schemas.microsoft.com/office/drawing/2014/main" id="{DC145D12-AC51-0B36-6936-25D360D2CB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4008" y="1340768"/>
            <a:ext cx="4027462" cy="57606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73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D19EEB-6A32-A387-5D64-B3E56756E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A4B5-36D3-3474-572A-FB48B762F0C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90% Written Exam</a:t>
            </a:r>
          </a:p>
          <a:p>
            <a:r>
              <a:rPr lang="en-US" dirty="0"/>
              <a:t>10% Labs (lab quizzes)</a:t>
            </a:r>
          </a:p>
          <a:p>
            <a:endParaRPr lang="en-US" dirty="0"/>
          </a:p>
          <a:p>
            <a:r>
              <a:rPr lang="en-US" dirty="0"/>
              <a:t>Labs are not graded… except:</a:t>
            </a:r>
          </a:p>
          <a:p>
            <a:r>
              <a:rPr lang="en-US" dirty="0"/>
              <a:t>2 Lab Quizzes (Week 5 and Week 10) are graded, 5% each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825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769C0-56FD-25EB-E33A-2B69B20C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00E0C0-2C6D-64A1-286C-6993587F09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DCDE-E7DD-5E77-A2D5-8B02558F629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650" y="1844675"/>
            <a:ext cx="7776790" cy="381635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E" dirty="0"/>
              <a:t>Introduction to Algorithms (by Thomas H. </a:t>
            </a:r>
            <a:r>
              <a:rPr lang="en-IE" dirty="0" err="1"/>
              <a:t>Cormen</a:t>
            </a:r>
            <a:r>
              <a:rPr lang="en-IE" dirty="0"/>
              <a:t>, Charles E. </a:t>
            </a:r>
            <a:r>
              <a:rPr lang="en-IE" dirty="0" err="1"/>
              <a:t>Leiserson</a:t>
            </a:r>
            <a:r>
              <a:rPr lang="en-IE" dirty="0"/>
              <a:t>, Ronald L. Rivest, and Clifford Stein) </a:t>
            </a:r>
          </a:p>
          <a:p>
            <a:pPr>
              <a:buFont typeface="Wingdings" pitchFamily="2" charset="2"/>
              <a:buChar char="§"/>
            </a:pPr>
            <a:r>
              <a:rPr lang="en-IE" dirty="0"/>
              <a:t>Data Structures and Algorithms in Java (by </a:t>
            </a:r>
            <a:r>
              <a:rPr lang="en-IE" dirty="0" err="1"/>
              <a:t>M.T.Goodrich</a:t>
            </a:r>
            <a:r>
              <a:rPr lang="en-IE" dirty="0"/>
              <a:t>, </a:t>
            </a:r>
            <a:r>
              <a:rPr lang="en-IE" dirty="0" err="1"/>
              <a:t>R.Tamassia</a:t>
            </a:r>
            <a:r>
              <a:rPr lang="en-IE" dirty="0"/>
              <a:t>, and M.H. Goldwasser</a:t>
            </a:r>
          </a:p>
          <a:p>
            <a:pPr>
              <a:buFont typeface="Wingdings" pitchFamily="2" charset="2"/>
              <a:buChar char="§"/>
            </a:pPr>
            <a:r>
              <a:rPr lang="en-IE" dirty="0"/>
              <a:t>All the material on Moodle (slides, labs, examples..)</a:t>
            </a:r>
          </a:p>
          <a:p>
            <a:pPr>
              <a:buFont typeface="Wingdings" pitchFamily="2" charset="2"/>
              <a:buChar char="§"/>
            </a:pPr>
            <a:r>
              <a:rPr lang="en-IE" dirty="0"/>
              <a:t>Some good material from the web. For instance, here is a short but good course of Algorithms and Data Structure: </a:t>
            </a:r>
            <a:r>
              <a:rPr lang="en-IE" dirty="0">
                <a:hlinkClick r:id="rId2"/>
              </a:rPr>
              <a:t>https://www.youtube.com/watch?v=8hly31xKli0</a:t>
            </a:r>
            <a:endParaRPr lang="en-IE" dirty="0"/>
          </a:p>
          <a:p>
            <a:pPr>
              <a:buFont typeface="Wingdings" pitchFamily="2" charset="2"/>
              <a:buChar char="§"/>
            </a:pPr>
            <a:endParaRPr lang="en-IE" dirty="0"/>
          </a:p>
          <a:p>
            <a:pPr>
              <a:buFont typeface="Wingdings" pitchFamily="2" charset="2"/>
              <a:buChar char="§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2926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24D9D-CA90-A8AF-D62A-21CC0A3237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Lessons plan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2310-F5F3-2427-BC13-E33C82A0E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Introduction and review of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Review of Java, lists (arrays) and binary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How to measure an algorithm: big O notation and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Sorting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Recursive algorithm (+ Quicksort)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Advanced lists and Hash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Stacks, queue, priority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Montecarlo simulation: solving problems without an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Tree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Graph-based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Review week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7891693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9F95A4-6DB1-3421-6ACC-1A134F1C3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little side topic…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3F8FA0-5D03-54FA-4A56-DE10BA7F5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28" y="2564904"/>
            <a:ext cx="1524744" cy="1524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87EC0A-231A-9F71-8B98-7B0A772BF42C}"/>
              </a:ext>
            </a:extLst>
          </p:cNvPr>
          <p:cNvSpPr txBox="1"/>
          <p:nvPr/>
        </p:nvSpPr>
        <p:spPr>
          <a:xfrm>
            <a:off x="1043608" y="4509120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message for all ChatGPT lovers….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9731910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CEF2A0E-50D6-49C9-FC6C-DA5B9C03A475}"/>
              </a:ext>
            </a:extLst>
          </p:cNvPr>
          <p:cNvSpPr/>
          <p:nvPr/>
        </p:nvSpPr>
        <p:spPr>
          <a:xfrm>
            <a:off x="6469628" y="2794619"/>
            <a:ext cx="2508572" cy="2939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957B-8487-F93E-544C-2CC52B18A2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3568" y="1484784"/>
            <a:ext cx="8126154" cy="4248472"/>
          </a:xfrm>
        </p:spPr>
        <p:txBody>
          <a:bodyPr/>
          <a:lstStyle/>
          <a:p>
            <a:pPr marL="0" indent="0">
              <a:buNone/>
            </a:pPr>
            <a:r>
              <a:rPr lang="en-IE" sz="1500" i="1" dirty="0"/>
              <a:t>Bastani, Hamsa and Bastani, Osbert and Sungu, Alp and Ge, Haosen and </a:t>
            </a:r>
            <a:r>
              <a:rPr lang="en-IE" sz="1500" i="1" dirty="0" err="1"/>
              <a:t>Kabakcı</a:t>
            </a:r>
            <a:r>
              <a:rPr lang="en-IE" sz="1500" i="1" dirty="0"/>
              <a:t>, Özge and Mariman, Rei, Generative AI Can Harm Learning (July 15, 2024). The Wharton School Research Paper</a:t>
            </a:r>
            <a:endParaRPr lang="en-IE" sz="1500" i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8124F-C3D0-B92B-0A92-AA0FB2811B47}"/>
              </a:ext>
            </a:extLst>
          </p:cNvPr>
          <p:cNvSpPr/>
          <p:nvPr/>
        </p:nvSpPr>
        <p:spPr>
          <a:xfrm>
            <a:off x="323528" y="3789911"/>
            <a:ext cx="1584176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 High School Students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A4857-B36A-FA7F-442E-F1F088D8CBC7}"/>
              </a:ext>
            </a:extLst>
          </p:cNvPr>
          <p:cNvSpPr/>
          <p:nvPr/>
        </p:nvSpPr>
        <p:spPr>
          <a:xfrm>
            <a:off x="2545026" y="4005935"/>
            <a:ext cx="15841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GPT-4 Base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BC22D-1E7F-487C-B165-DF4EA76729C7}"/>
              </a:ext>
            </a:extLst>
          </p:cNvPr>
          <p:cNvSpPr/>
          <p:nvPr/>
        </p:nvSpPr>
        <p:spPr>
          <a:xfrm>
            <a:off x="2534681" y="4942039"/>
            <a:ext cx="1584176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GPT-4 Tutor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85E42-7A4A-B226-BFCA-528A3881C5F5}"/>
              </a:ext>
            </a:extLst>
          </p:cNvPr>
          <p:cNvSpPr/>
          <p:nvPr/>
        </p:nvSpPr>
        <p:spPr>
          <a:xfrm>
            <a:off x="4705266" y="4005935"/>
            <a:ext cx="15841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+48%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CFD4A-086B-49DA-0CBE-BDF7AAA6CC54}"/>
              </a:ext>
            </a:extLst>
          </p:cNvPr>
          <p:cNvSpPr/>
          <p:nvPr/>
        </p:nvSpPr>
        <p:spPr>
          <a:xfrm>
            <a:off x="4705266" y="4942039"/>
            <a:ext cx="1584176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+127%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7989C-68B0-F8EA-2631-06D68BD7C3B1}"/>
              </a:ext>
            </a:extLst>
          </p:cNvPr>
          <p:cNvSpPr/>
          <p:nvPr/>
        </p:nvSpPr>
        <p:spPr>
          <a:xfrm>
            <a:off x="2545026" y="3069831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GPT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538BAF-A724-0767-69DD-224A3E223102}"/>
              </a:ext>
            </a:extLst>
          </p:cNvPr>
          <p:cNvSpPr/>
          <p:nvPr/>
        </p:nvSpPr>
        <p:spPr>
          <a:xfrm>
            <a:off x="6865506" y="3069831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Baseline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68768-0608-895C-E169-D343CD50FEDB}"/>
              </a:ext>
            </a:extLst>
          </p:cNvPr>
          <p:cNvSpPr/>
          <p:nvPr/>
        </p:nvSpPr>
        <p:spPr>
          <a:xfrm>
            <a:off x="6853864" y="4005935"/>
            <a:ext cx="15841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-17%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D58E8-9C45-6904-A7B9-5E2F7305A21F}"/>
              </a:ext>
            </a:extLst>
          </p:cNvPr>
          <p:cNvSpPr/>
          <p:nvPr/>
        </p:nvSpPr>
        <p:spPr>
          <a:xfrm>
            <a:off x="6865506" y="4942039"/>
            <a:ext cx="1584176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&lt;-1%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32F690-E214-C1F6-F68B-7DBA2C256C32}"/>
              </a:ext>
            </a:extLst>
          </p:cNvPr>
          <p:cNvSpPr/>
          <p:nvPr/>
        </p:nvSpPr>
        <p:spPr>
          <a:xfrm>
            <a:off x="6469627" y="2204864"/>
            <a:ext cx="2508572" cy="720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Comparison on a </a:t>
            </a:r>
            <a:r>
              <a:rPr lang="en-US" dirty="0" err="1">
                <a:solidFill>
                  <a:schemeClr val="tx1"/>
                </a:solidFill>
              </a:rPr>
              <a:t>Maths</a:t>
            </a:r>
            <a:r>
              <a:rPr lang="en-US" dirty="0">
                <a:solidFill>
                  <a:schemeClr val="tx1"/>
                </a:solidFill>
              </a:rPr>
              <a:t> Test with no GPT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CD6B19-30CD-867B-62BC-7A9EA796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14" y="475801"/>
            <a:ext cx="2424859" cy="7920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BEA720-CA45-7BAE-8DF2-E6744EF76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28" y="402923"/>
            <a:ext cx="5534064" cy="93784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4319D4-AD27-461D-D937-9510DC9706F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907704" y="3393867"/>
            <a:ext cx="63732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B6C1F1-D55D-1B0B-B085-114FCAC24EA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07704" y="4329971"/>
            <a:ext cx="6373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E97727-8EBD-0B35-37AC-178D92FAC45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907704" y="4329971"/>
            <a:ext cx="626977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C1EA4F-F35E-3A57-76B1-8EAAFA62B23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129202" y="432997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324F1E-B470-6152-EEF3-3C23036BA83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118857" y="5266075"/>
            <a:ext cx="5864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E73E4D-2588-61D8-7E99-9A0001B56B1C}"/>
              </a:ext>
            </a:extLst>
          </p:cNvPr>
          <p:cNvCxnSpPr>
            <a:cxnSpLocks/>
          </p:cNvCxnSpPr>
          <p:nvPr/>
        </p:nvCxnSpPr>
        <p:spPr>
          <a:xfrm>
            <a:off x="6289442" y="4329971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138110-2C66-89F9-1B16-0811262FD77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89442" y="5266075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A80809-0660-CF49-555B-AF993BD258B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129202" y="3393867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181AAC-B1CB-B0C4-433D-899ECA6715F3}"/>
              </a:ext>
            </a:extLst>
          </p:cNvPr>
          <p:cNvSpPr txBox="1"/>
          <p:nvPr/>
        </p:nvSpPr>
        <p:spPr>
          <a:xfrm>
            <a:off x="4735895" y="3645895"/>
            <a:ext cx="155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Improvement</a:t>
            </a: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18183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30A044-6B32-F07A-900C-CA9D4087FF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552" y="320459"/>
            <a:ext cx="8280920" cy="1008112"/>
          </a:xfrm>
        </p:spPr>
        <p:txBody>
          <a:bodyPr/>
          <a:lstStyle/>
          <a:p>
            <a:r>
              <a:rPr lang="en-US" altLang="en-US" sz="2500" b="0" i="1" dirty="0">
                <a:solidFill>
                  <a:schemeClr val="tx1"/>
                </a:solidFill>
                <a:latin typeface="Arial" panose="020B0604020202020204" pitchFamily="34" charset="0"/>
              </a:rPr>
              <a:t>Your Brain on ChatGPT: Accumulation of Cognitive Debt when Using an AI Assistant for Essay Writing</a:t>
            </a:r>
            <a:endParaRPr lang="en-US" altLang="en-US" sz="25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E" sz="2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F9655-8B98-2273-DA2E-C28E4E2B17E0}"/>
              </a:ext>
            </a:extLst>
          </p:cNvPr>
          <p:cNvSpPr/>
          <p:nvPr/>
        </p:nvSpPr>
        <p:spPr>
          <a:xfrm>
            <a:off x="323528" y="2686691"/>
            <a:ext cx="158417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54 Adults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A8175-26C7-C328-9418-134CB2BB03E3}"/>
              </a:ext>
            </a:extLst>
          </p:cNvPr>
          <p:cNvSpPr/>
          <p:nvPr/>
        </p:nvSpPr>
        <p:spPr>
          <a:xfrm>
            <a:off x="2545026" y="2686691"/>
            <a:ext cx="15841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EAF43-E0FB-8F16-6DC3-A6EBF99E2AA7}"/>
              </a:ext>
            </a:extLst>
          </p:cNvPr>
          <p:cNvSpPr/>
          <p:nvPr/>
        </p:nvSpPr>
        <p:spPr>
          <a:xfrm>
            <a:off x="2534681" y="3622795"/>
            <a:ext cx="1584176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Brain Only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AF07F-2E27-CF89-79AC-938A0A886850}"/>
              </a:ext>
            </a:extLst>
          </p:cNvPr>
          <p:cNvSpPr/>
          <p:nvPr/>
        </p:nvSpPr>
        <p:spPr>
          <a:xfrm>
            <a:off x="2545026" y="1750587"/>
            <a:ext cx="158417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ChatGPT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7B255D-D06E-4EC0-1500-4063D8E5726E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1907704" y="2074623"/>
            <a:ext cx="63732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70B270-DA50-8FDA-EE4E-AC7A339EC87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07704" y="3010727"/>
            <a:ext cx="6373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D19560-DAFE-9A0D-3263-882FE5BD430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907704" y="3010727"/>
            <a:ext cx="626977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2ABBB8-496C-4B7D-F6A8-F8C9D2B4150A}"/>
              </a:ext>
            </a:extLst>
          </p:cNvPr>
          <p:cNvSpPr/>
          <p:nvPr/>
        </p:nvSpPr>
        <p:spPr>
          <a:xfrm>
            <a:off x="4355976" y="1750588"/>
            <a:ext cx="1584176" cy="112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months of Essays writing and cognitive tasks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FC4D5-3969-120F-EDC5-AB32ECB10F89}"/>
              </a:ext>
            </a:extLst>
          </p:cNvPr>
          <p:cNvSpPr/>
          <p:nvPr/>
        </p:nvSpPr>
        <p:spPr>
          <a:xfrm>
            <a:off x="4355976" y="3147138"/>
            <a:ext cx="1584176" cy="112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EEG </a:t>
            </a:r>
            <a:r>
              <a:rPr lang="en-US" dirty="0" err="1">
                <a:solidFill>
                  <a:schemeClr val="tx1"/>
                </a:solidFill>
              </a:rPr>
              <a:t>measuremts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7293A6-7504-88F5-A98A-66AAC71D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305" y="1428772"/>
            <a:ext cx="1459138" cy="14071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8BDF28-E376-BEEA-DA89-720E7463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924944"/>
            <a:ext cx="1389212" cy="14033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0967EB3-C62D-FB29-836F-DD1AD42AAFB7}"/>
              </a:ext>
            </a:extLst>
          </p:cNvPr>
          <p:cNvSpPr/>
          <p:nvPr/>
        </p:nvSpPr>
        <p:spPr>
          <a:xfrm>
            <a:off x="517258" y="4432339"/>
            <a:ext cx="8087189" cy="1250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The ChatGPT group showed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lowest neural activation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, in memory, attention, and executive control areas.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Harder to recall their own writing. 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More formulaic/copy-paste writing style, less ownership of the material.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F3D79-A425-B404-4BDE-EA457E3DAFD9}"/>
              </a:ext>
            </a:extLst>
          </p:cNvPr>
          <p:cNvSpPr txBox="1"/>
          <p:nvPr/>
        </p:nvSpPr>
        <p:spPr>
          <a:xfrm>
            <a:off x="8113266" y="1684465"/>
            <a:ext cx="864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ChatGPT</a:t>
            </a:r>
            <a:endParaRPr lang="en-IE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B6CE5-6E4E-DB31-1A51-0E17DC26ADE6}"/>
              </a:ext>
            </a:extLst>
          </p:cNvPr>
          <p:cNvSpPr txBox="1"/>
          <p:nvPr/>
        </p:nvSpPr>
        <p:spPr>
          <a:xfrm>
            <a:off x="8080847" y="3071066"/>
            <a:ext cx="10801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Brain-only</a:t>
            </a:r>
            <a:endParaRPr lang="en-IE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4F9FD0-D488-9030-A509-ACD42089D7FA}"/>
              </a:ext>
            </a:extLst>
          </p:cNvPr>
          <p:cNvSpPr txBox="1"/>
          <p:nvPr/>
        </p:nvSpPr>
        <p:spPr>
          <a:xfrm>
            <a:off x="107504" y="1094948"/>
            <a:ext cx="82523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E" sz="1100" b="0" i="0" dirty="0" err="1">
                <a:solidFill>
                  <a:srgbClr val="222222"/>
                </a:solidFill>
                <a:effectLst/>
                <a:latin typeface="+mj-lt"/>
              </a:rPr>
              <a:t>Kosmyna</a:t>
            </a:r>
            <a:r>
              <a:rPr lang="en-IE" sz="1100" b="0" i="0" dirty="0">
                <a:solidFill>
                  <a:srgbClr val="222222"/>
                </a:solidFill>
                <a:effectLst/>
                <a:latin typeface="+mj-lt"/>
              </a:rPr>
              <a:t>, Nataliya, et al.  </a:t>
            </a:r>
            <a:r>
              <a:rPr lang="en-IE" sz="1100" b="0" i="1" dirty="0" err="1">
                <a:solidFill>
                  <a:srgbClr val="222222"/>
                </a:solidFill>
                <a:effectLst/>
                <a:latin typeface="+mj-lt"/>
              </a:rPr>
              <a:t>arXiv</a:t>
            </a:r>
            <a:r>
              <a:rPr lang="en-IE" sz="1100" b="0" i="1" dirty="0">
                <a:solidFill>
                  <a:srgbClr val="222222"/>
                </a:solidFill>
                <a:effectLst/>
                <a:latin typeface="+mj-lt"/>
              </a:rPr>
              <a:t> preprint arXiv:2506.08872</a:t>
            </a:r>
            <a:r>
              <a:rPr lang="en-IE" sz="1100" b="0" i="0" dirty="0">
                <a:solidFill>
                  <a:srgbClr val="222222"/>
                </a:solidFill>
                <a:effectLst/>
                <a:latin typeface="+mj-lt"/>
              </a:rPr>
              <a:t> 4 (2025).</a:t>
            </a:r>
            <a:endParaRPr lang="en-IE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615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theme/theme1.xml><?xml version="1.0" encoding="utf-8"?>
<a:theme xmlns:a="http://schemas.openxmlformats.org/drawingml/2006/main" name="Maynooth University PowerPoint Template - Burgundy - Cop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Maynooth University PowerPoint Template - Burgundy - Copy</Template>
  <TotalTime>0</TotalTime>
  <Words>2590</Words>
  <Application>Microsoft Office PowerPoint</Application>
  <PresentationFormat>On-screen Show (4:3)</PresentationFormat>
  <Paragraphs>279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Tahoma</vt:lpstr>
      <vt:lpstr>Wingdings</vt:lpstr>
      <vt:lpstr>Maynooth University PowerPoint Template - Burgundy - Copy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</dc:creator>
  <cp:lastModifiedBy>Pierpaolo Dondio</cp:lastModifiedBy>
  <cp:revision>506</cp:revision>
  <dcterms:created xsi:type="dcterms:W3CDTF">2014-08-26T15:32:33Z</dcterms:created>
  <dcterms:modified xsi:type="dcterms:W3CDTF">2025-09-21T16:18:39Z</dcterms:modified>
</cp:coreProperties>
</file>