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715"/>
  </p:normalViewPr>
  <p:slideViewPr>
    <p:cSldViewPr snapToGrid="0" snapToObjects="1" showGuides="1">
      <p:cViewPr varScale="1">
        <p:scale>
          <a:sx n="122" d="100"/>
          <a:sy n="122" d="100"/>
        </p:scale>
        <p:origin x="3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C1016-D0E5-7D4C-AFDF-C63B4A8D974E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DD07-DE3D-1E4D-95F4-4FB5D84BAD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82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1DD07-DE3D-1E4D-95F4-4FB5D84BAD3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54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008C0-1E30-C74C-B0E4-86CDFC057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1CB0A8-0916-F74A-8414-902BC64C5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31F396-835D-794C-A084-54A5BC1B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4E5-BB75-D740-9C7C-CABFD44BC281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04D3F3-A7DF-A64E-A264-8A0C113F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A2EBD3-4CF7-D043-8CB7-F4112C4F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285-F380-CA42-B2A3-FE0E8B14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9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66E7F-6F55-4F4E-ACDE-24FA5D0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8BCB3-D38E-0B48-B5DC-0DFCC6618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2AD09B-5AB9-494F-8474-D4DB5A25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4E5-BB75-D740-9C7C-CABFD44BC281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90383B-CC18-E242-9729-7B18E2AF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423060-7FD3-AA4D-8B9B-91DB3168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285-F380-CA42-B2A3-FE0E8B14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61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264E39-F04C-AB4F-BB20-0EC77D330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E522B9-1F67-B640-AFFB-03DDBD441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C167BF-17C2-9A48-B39A-39AD13E8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4E5-BB75-D740-9C7C-CABFD44BC281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BB9F5-13D1-5342-A716-CFDFFDB8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97D2CC-31B7-3345-B2C9-BCF34905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285-F380-CA42-B2A3-FE0E8B14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32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6CEF7-8E9F-F147-8EC6-78C0A0C3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BC79CC-E522-D04B-A1FC-789361F6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FF910-F2E8-1D4C-9026-9075CE54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4E5-BB75-D740-9C7C-CABFD44BC281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F02BF9-D434-874A-845F-DA445520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55D519-778B-7148-BE38-899103A6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285-F380-CA42-B2A3-FE0E8B14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83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1BF41-BB87-7D42-B7DE-EE9A561A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50703E-4AB8-2144-BE06-A9CFD9ACE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66592E-7BB2-2C42-AB69-CC688849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4E5-BB75-D740-9C7C-CABFD44BC281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19A01-EF57-6E47-A552-0303616E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216F3D-E46C-D945-AA0C-D9F3D4BD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285-F380-CA42-B2A3-FE0E8B14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21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AF7A8-00E8-A64D-8721-D3F989FA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43CDFD-3DE0-7840-862C-7F2321106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70F21B-752D-1F46-8394-67C4CE4C1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FB6B03-9A04-0C40-B290-A27A10B6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4E5-BB75-D740-9C7C-CABFD44BC281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F503E3-02D5-5E4F-AE50-1BBBB422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3F2EE-2DA7-CC46-B95D-E7B141EE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285-F380-CA42-B2A3-FE0E8B14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34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21FF0-3563-7048-99ED-89FE0488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183AEE-3F98-8547-985B-DFB9052F6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61456C-1AB4-E94A-9F87-6397EE78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D32401-B942-A740-88D2-530A349D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4DEDB1-7058-DC40-B33F-29E8C4E01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03C360-194F-7F43-AC1B-A11554CF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4E5-BB75-D740-9C7C-CABFD44BC281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E1ADF0-EB3C-7848-882E-61340B60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A46D01-CD98-E148-B4FB-5E74502D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285-F380-CA42-B2A3-FE0E8B14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9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95DD1-6DC5-434F-A883-EDA16125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3E11EA-99DF-B84A-8EBF-44EED746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4E5-BB75-D740-9C7C-CABFD44BC281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1B6A14-DDFE-FE42-9CB4-6A37C6D9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65723E-B88D-5846-A8AE-A03E770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285-F380-CA42-B2A3-FE0E8B14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61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5DC6A6-2186-1143-AF1A-D003B821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4E5-BB75-D740-9C7C-CABFD44BC281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65F3778-03F8-1848-A676-14996AE4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AE8E4A-FD60-1C48-8F66-3C8F72B5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285-F380-CA42-B2A3-FE0E8B14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45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F69E2-8CA5-8C4F-85D8-F0CCAF11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FDC99-541F-1E42-8012-ACF136AD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E7026D-80AA-6F40-8D8D-AD56C13D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78FADD-2472-8249-B0A9-68CC124E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4E5-BB75-D740-9C7C-CABFD44BC281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3E0FF1-0652-EC4B-9433-4960E2FE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866164-EFB1-D047-BED9-754B4F48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285-F380-CA42-B2A3-FE0E8B14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4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10FD1-8608-694C-9584-8877987D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45D9BE-C445-C347-807C-812CB76CF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28D8C0-773D-6843-90A9-5041F4969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ECA2E3-4F3E-2645-A1D7-6894BCA0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4E5-BB75-D740-9C7C-CABFD44BC281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8E7FAF-970C-5145-B6D0-CA023B9A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FDAAAC-146C-0941-B48D-BC70A963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285-F380-CA42-B2A3-FE0E8B14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28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0C5468-E90A-324B-9358-412AC43A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27DB1B-CB15-6843-A17D-9DF0523C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95C371-D455-624B-9489-FF2FA904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C24E5-BB75-D740-9C7C-CABFD44BC281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B4C593-19BE-6043-B788-D80A10170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564EDC-6F84-5D42-A246-D632A1BDE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F285-F380-CA42-B2A3-FE0E8B14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90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17h27t6h515a5.cloudfront.net/topher/2017/July/5975d719_fk/fk.png">
            <a:extLst>
              <a:ext uri="{FF2B5EF4-FFF2-40B4-BE49-F238E27FC236}">
                <a16:creationId xmlns:a16="http://schemas.microsoft.com/office/drawing/2014/main" id="{BE6648F0-0359-7946-A3F3-63B2F1057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6A4C6-6E06-AA48-B99A-4FD9B459BB9F}"/>
              </a:ext>
            </a:extLst>
          </p:cNvPr>
          <p:cNvSpPr txBox="1"/>
          <p:nvPr/>
        </p:nvSpPr>
        <p:spPr>
          <a:xfrm>
            <a:off x="87087" y="5138057"/>
            <a:ext cx="44595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d1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1E0CB0-7A9C-5945-A1BE-6DD1EC400C54}"/>
              </a:ext>
            </a:extLst>
          </p:cNvPr>
          <p:cNvSpPr txBox="1"/>
          <p:nvPr/>
        </p:nvSpPr>
        <p:spPr>
          <a:xfrm>
            <a:off x="1589315" y="3059668"/>
            <a:ext cx="4411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a2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BDD437-7F7F-E341-8F2B-53182938DD59}"/>
              </a:ext>
            </a:extLst>
          </p:cNvPr>
          <p:cNvSpPr txBox="1"/>
          <p:nvPr/>
        </p:nvSpPr>
        <p:spPr>
          <a:xfrm>
            <a:off x="1368742" y="4376839"/>
            <a:ext cx="4411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a1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5B417A-17EF-594A-81AB-193A38395F0D}"/>
              </a:ext>
            </a:extLst>
          </p:cNvPr>
          <p:cNvSpPr txBox="1"/>
          <p:nvPr/>
        </p:nvSpPr>
        <p:spPr>
          <a:xfrm>
            <a:off x="4963887" y="2079954"/>
            <a:ext cx="4411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a3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F8B450-1DA6-AD4E-899A-21442A4D9D9F}"/>
              </a:ext>
            </a:extLst>
          </p:cNvPr>
          <p:cNvSpPr txBox="1"/>
          <p:nvPr/>
        </p:nvSpPr>
        <p:spPr>
          <a:xfrm>
            <a:off x="5301344" y="3548743"/>
            <a:ext cx="44595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d4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73F893-93E8-2642-A346-96517A137A27}"/>
              </a:ext>
            </a:extLst>
          </p:cNvPr>
          <p:cNvSpPr txBox="1"/>
          <p:nvPr/>
        </p:nvSpPr>
        <p:spPr>
          <a:xfrm>
            <a:off x="7663545" y="3548743"/>
            <a:ext cx="44595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d7</a:t>
            </a:r>
            <a:endParaRPr kumimoji="1" lang="ja-JP" altLang="en-US"/>
          </a:p>
        </p:txBody>
      </p:sp>
      <p:sp>
        <p:nvSpPr>
          <p:cNvPr id="4" name="左右矢印 3">
            <a:extLst>
              <a:ext uri="{FF2B5EF4-FFF2-40B4-BE49-F238E27FC236}">
                <a16:creationId xmlns:a16="http://schemas.microsoft.com/office/drawing/2014/main" id="{285CCB08-5EA4-844C-AB3A-4D8C8E2664B8}"/>
              </a:ext>
            </a:extLst>
          </p:cNvPr>
          <p:cNvSpPr/>
          <p:nvPr/>
        </p:nvSpPr>
        <p:spPr>
          <a:xfrm>
            <a:off x="4545062" y="3189514"/>
            <a:ext cx="2095224" cy="207219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右矢印 10">
            <a:extLst>
              <a:ext uri="{FF2B5EF4-FFF2-40B4-BE49-F238E27FC236}">
                <a16:creationId xmlns:a16="http://schemas.microsoft.com/office/drawing/2014/main" id="{0C3C9226-2E05-C74B-B26D-D46930509A83}"/>
              </a:ext>
            </a:extLst>
          </p:cNvPr>
          <p:cNvSpPr/>
          <p:nvPr/>
        </p:nvSpPr>
        <p:spPr>
          <a:xfrm>
            <a:off x="6640285" y="3189513"/>
            <a:ext cx="3167743" cy="207219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右矢印 11">
            <a:extLst>
              <a:ext uri="{FF2B5EF4-FFF2-40B4-BE49-F238E27FC236}">
                <a16:creationId xmlns:a16="http://schemas.microsoft.com/office/drawing/2014/main" id="{91021BD1-7C69-154D-9EDA-D645B9B8218B}"/>
              </a:ext>
            </a:extLst>
          </p:cNvPr>
          <p:cNvSpPr/>
          <p:nvPr/>
        </p:nvSpPr>
        <p:spPr>
          <a:xfrm>
            <a:off x="914400" y="4275658"/>
            <a:ext cx="1349829" cy="20236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>
            <a:extLst>
              <a:ext uri="{FF2B5EF4-FFF2-40B4-BE49-F238E27FC236}">
                <a16:creationId xmlns:a16="http://schemas.microsoft.com/office/drawing/2014/main" id="{76685796-5B6B-A440-A692-E294A1D82CB8}"/>
              </a:ext>
            </a:extLst>
          </p:cNvPr>
          <p:cNvSpPr/>
          <p:nvPr/>
        </p:nvSpPr>
        <p:spPr>
          <a:xfrm rot="16200000">
            <a:off x="-226368" y="5118518"/>
            <a:ext cx="2079176" cy="202364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右矢印 13">
            <a:extLst>
              <a:ext uri="{FF2B5EF4-FFF2-40B4-BE49-F238E27FC236}">
                <a16:creationId xmlns:a16="http://schemas.microsoft.com/office/drawing/2014/main" id="{07201525-FED3-F740-8B53-F13FD88359B4}"/>
              </a:ext>
            </a:extLst>
          </p:cNvPr>
          <p:cNvSpPr/>
          <p:nvPr/>
        </p:nvSpPr>
        <p:spPr>
          <a:xfrm rot="16200000">
            <a:off x="1539952" y="3091247"/>
            <a:ext cx="1975366" cy="202364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右矢印 14">
            <a:extLst>
              <a:ext uri="{FF2B5EF4-FFF2-40B4-BE49-F238E27FC236}">
                <a16:creationId xmlns:a16="http://schemas.microsoft.com/office/drawing/2014/main" id="{878188CF-771E-7F45-A946-88CC8D126C3D}"/>
              </a:ext>
            </a:extLst>
          </p:cNvPr>
          <p:cNvSpPr/>
          <p:nvPr/>
        </p:nvSpPr>
        <p:spPr>
          <a:xfrm rot="16200000">
            <a:off x="4386167" y="2344119"/>
            <a:ext cx="486941" cy="202364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538378C-15F8-D744-AE16-31C120C270B8}"/>
              </a:ext>
            </a:extLst>
          </p:cNvPr>
          <p:cNvCxnSpPr>
            <a:stCxn id="14" idx="7"/>
          </p:cNvCxnSpPr>
          <p:nvPr/>
        </p:nvCxnSpPr>
        <p:spPr>
          <a:xfrm flipV="1">
            <a:off x="2527635" y="2201830"/>
            <a:ext cx="2316508" cy="291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Macintosh PowerPoint</Application>
  <PresentationFormat>ワイド画面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Hajime Kawata</dc:creator>
  <cp:lastModifiedBy>Hajime Kawata</cp:lastModifiedBy>
  <cp:revision>3</cp:revision>
  <dcterms:created xsi:type="dcterms:W3CDTF">2018-10-10T07:57:57Z</dcterms:created>
  <dcterms:modified xsi:type="dcterms:W3CDTF">2018-10-10T08:28:47Z</dcterms:modified>
</cp:coreProperties>
</file>