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4" r:id="rId2"/>
    <p:sldId id="278" r:id="rId3"/>
    <p:sldId id="279" r:id="rId4"/>
    <p:sldId id="267" r:id="rId5"/>
    <p:sldId id="397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316" r:id="rId14"/>
    <p:sldId id="417" r:id="rId15"/>
    <p:sldId id="482" r:id="rId16"/>
    <p:sldId id="484" r:id="rId17"/>
    <p:sldId id="468" r:id="rId18"/>
    <p:sldId id="485" r:id="rId19"/>
    <p:sldId id="486" r:id="rId20"/>
    <p:sldId id="487" r:id="rId21"/>
    <p:sldId id="488" r:id="rId22"/>
    <p:sldId id="317" r:id="rId23"/>
    <p:sldId id="453" r:id="rId24"/>
    <p:sldId id="318" r:id="rId25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7"/>
    </p:embeddedFont>
    <p:embeddedFont>
      <p:font typeface="HY견고딕" panose="02030600000101010101" pitchFamily="18" charset="-127"/>
      <p:regular r:id="rId28"/>
    </p:embeddedFont>
    <p:embeddedFont>
      <p:font typeface="HY강M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Yoon 윤고딕 520_TT" panose="020B0600000101010101" charset="-127"/>
      <p:regular r:id="rId32"/>
    </p:embeddedFont>
    <p:embeddedFont>
      <p:font typeface="Segoe UI Black" panose="020B0604020202020204" charset="0"/>
      <p:bold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46356;&#48260;&#44613;&#47928;&#51228;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54617;&#49373;&#44288;&#47532;%20&#54028;&#51068;&#51077;&#52636;&#47141;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trlen&#47928;&#51228;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trcpy&#47928;&#51228;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1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628800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str1[10] = "string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!!";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str2[10]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str1, str2,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(str1, str2));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930022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Strcmp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743"/>
              </p:ext>
            </p:extLst>
          </p:nvPr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6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987"/>
              </p:ext>
            </p:extLst>
          </p:nvPr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4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(*x &lt; *y)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 = *y;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Big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 Num2, Num3;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 함수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Game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 = 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while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(Num1 &lt;=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Sum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("Num3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printf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2093" y="3068960"/>
            <a:ext cx="731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디버그문제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존재하는 오류를 찾아 정상적으로 동작 할 수 있도록 수정하시오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 개수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3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7963" y="4093622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20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8" y="2980402"/>
            <a:ext cx="75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게임만들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9848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8256" y="1839941"/>
            <a:ext cx="6751264" cy="3224900"/>
            <a:chOff x="1061096" y="1024642"/>
            <a:chExt cx="7704856" cy="3224900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29786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문자열 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11400" y="2449549"/>
            <a:ext cx="64087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원하는 방법으로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제어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도와주는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종류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길이 반환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복사해주는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추가해주는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비교해주는 함수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510045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문자열의 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Strlen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46" name="직사각형 4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0" name="꺾인 연결선 99"/>
          <p:cNvCxnSpPr>
            <a:stCxn id="78" idx="1"/>
            <a:endCxn id="46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38066" y="3766994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JungHo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("Name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1670" y="5143444"/>
            <a:ext cx="3845333" cy="1376373"/>
            <a:chOff x="1278401" y="4788930"/>
            <a:chExt cx="7273343" cy="187772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0" name="꺾인 연결선 99"/>
            <p:cNvCxnSpPr>
              <a:stCxn id="78" idx="1"/>
              <a:endCxn id="46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Strcpy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84193" y="5143444"/>
            <a:ext cx="3863314" cy="1376373"/>
            <a:chOff x="1278401" y="4788930"/>
            <a:chExt cx="7307353" cy="1877725"/>
          </a:xfrm>
        </p:grpSpPr>
        <p:grpSp>
          <p:nvGrpSpPr>
            <p:cNvPr id="53" name="그룹 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972381" y="6059088"/>
              <a:ext cx="146626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9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74681" y="6423628"/>
              <a:ext cx="1231347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My_Name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9" name="꺾인 연결선 108"/>
            <p:cNvCxnSpPr>
              <a:stCxn id="54" idx="1"/>
              <a:endCxn id="110" idx="1"/>
            </p:cNvCxnSpPr>
            <p:nvPr/>
          </p:nvCxnSpPr>
          <p:spPr>
            <a:xfrm rot="10800000">
              <a:off x="1278403" y="5321008"/>
              <a:ext cx="693980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[10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"^^");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Strcat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619</Words>
  <Application>Microsoft Office PowerPoint</Application>
  <PresentationFormat>화면 슬라이드 쇼(4:3)</PresentationFormat>
  <Paragraphs>409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HY헤드라인M</vt:lpstr>
      <vt:lpstr>HY견고딕</vt:lpstr>
      <vt:lpstr>HY강M</vt:lpstr>
      <vt:lpstr>맑은 고딕</vt:lpstr>
      <vt:lpstr>Yoon 윤고딕 520_TT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448</cp:revision>
  <dcterms:created xsi:type="dcterms:W3CDTF">2013-09-05T09:43:46Z</dcterms:created>
  <dcterms:modified xsi:type="dcterms:W3CDTF">2020-06-24T10:43:46Z</dcterms:modified>
</cp:coreProperties>
</file>