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1" r:id="rId4"/>
    <p:sldId id="257" r:id="rId5"/>
    <p:sldId id="258" r:id="rId6"/>
    <p:sldId id="259" r:id="rId7"/>
    <p:sldId id="276" r:id="rId8"/>
    <p:sldId id="277" r:id="rId9"/>
    <p:sldId id="262" r:id="rId10"/>
    <p:sldId id="263" r:id="rId11"/>
    <p:sldId id="260" r:id="rId12"/>
    <p:sldId id="264" r:id="rId13"/>
    <p:sldId id="265" r:id="rId14"/>
    <p:sldId id="266" r:id="rId15"/>
    <p:sldId id="271" r:id="rId16"/>
    <p:sldId id="269" r:id="rId17"/>
    <p:sldId id="272" r:id="rId18"/>
    <p:sldId id="270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464A-143B-498E-AE99-596567D241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596F-3B04-437F-8CBC-6EDD24C6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7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464A-143B-498E-AE99-596567D241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596F-3B04-437F-8CBC-6EDD24C6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464A-143B-498E-AE99-596567D241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596F-3B04-437F-8CBC-6EDD24C6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464A-143B-498E-AE99-596567D241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596F-3B04-437F-8CBC-6EDD24C6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464A-143B-498E-AE99-596567D241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596F-3B04-437F-8CBC-6EDD24C6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4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464A-143B-498E-AE99-596567D241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596F-3B04-437F-8CBC-6EDD24C6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464A-143B-498E-AE99-596567D241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596F-3B04-437F-8CBC-6EDD24C6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464A-143B-498E-AE99-596567D241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596F-3B04-437F-8CBC-6EDD24C6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1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464A-143B-498E-AE99-596567D241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596F-3B04-437F-8CBC-6EDD24C6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464A-143B-498E-AE99-596567D241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596F-3B04-437F-8CBC-6EDD24C6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464A-143B-498E-AE99-596567D241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596F-3B04-437F-8CBC-6EDD24C6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464A-143B-498E-AE99-596567D241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596F-3B04-437F-8CBC-6EDD24C6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350" y="1019174"/>
            <a:ext cx="9925050" cy="5133975"/>
          </a:xfrm>
          <a:prstGeom prst="rect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47775" y="4253613"/>
            <a:ext cx="4610100" cy="48983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Submitted By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Brush Script MT" panose="03060802040406070304" pitchFamily="66" charset="0"/>
              </a:rPr>
              <a:t> 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Brush Script MT" panose="03060802040406070304" pitchFamily="66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7775" y="3529933"/>
            <a:ext cx="4610100" cy="561975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Bank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Management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System</a:t>
            </a:r>
            <a:r>
              <a:rPr lang="en-US" dirty="0" err="1" smtClean="0"/>
              <a:t>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7775" y="4905155"/>
            <a:ext cx="4610100" cy="511485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Brush Script MT" panose="03060802040406070304" pitchFamily="66" charset="0"/>
              </a:rPr>
              <a:t>Hajira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Brush Script MT" panose="03060802040406070304" pitchFamily="66" charset="0"/>
              </a:rPr>
              <a:t> Imran(44594)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Brush Script MT" panose="03060802040406070304" pitchFamily="66" charset="0"/>
              </a:rPr>
              <a:t> 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Brush Script MT" panose="03060802040406070304" pitchFamily="66" charset="0"/>
            </a:endParaRP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7775" y="5578345"/>
            <a:ext cx="4610100" cy="511485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  <a:latin typeface="Brush Script MT" panose="03060802040406070304" pitchFamily="66" charset="0"/>
              </a:rPr>
              <a:t>To:Miss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Brush Script MT" panose="03060802040406070304" pitchFamily="66" charset="0"/>
              </a:rPr>
              <a:t>Kausar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Brush Script MT" panose="03060802040406070304" pitchFamily="66" charset="0"/>
              </a:rPr>
              <a:t> 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Brush Script MT" panose="03060802040406070304" pitchFamily="66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Shell Scripting</a:t>
            </a:r>
            <a:endParaRPr lang="en-US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28875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Bash Shell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widely-used scripting language for Linux.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scripting constructs like loops, conditional statements, and functions for modular code.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Environment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>
          <a:xfrm>
            <a:off x="5276850" y="987425"/>
            <a:ext cx="6078538" cy="4873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571750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in 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operating 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its robust command-line interface and file-handling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various Linux distributions, ensuring portability.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File Handling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account data is stored in plain text files for simplicity and accessibility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included: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files: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retrieve account details.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to files: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update balances or add new accounts.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Appending files: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log transactions or reports.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manage file locks or invalid file access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2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3" y="381000"/>
            <a:ext cx="3932237" cy="1600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Specific Linux Commands and Utilities used</a:t>
            </a:r>
            <a:endParaRPr lang="en-US" sz="2800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11969" y="2057400"/>
            <a:ext cx="446563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 and read: For displaying and capturing user input.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reading, searching, and modifying account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organizing account lists and removing duplicates.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manage file permissions and secure sensitive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ed,ps,kill,top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cut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r="65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2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715108"/>
            <a:ext cx="10351477" cy="5498123"/>
          </a:xfrm>
          <a:prstGeom prst="rect">
            <a:avLst/>
          </a:prstGeom>
          <a:solidFill>
            <a:schemeClr val="accent1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65384" y="4536831"/>
            <a:ext cx="3622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Britannic Bold" panose="020B0903060703020204" pitchFamily="34" charset="0"/>
              </a:rPr>
              <a:t>Results</a:t>
            </a:r>
            <a:endParaRPr lang="en-US" sz="6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02035"/>
              </p:ext>
            </p:extLst>
          </p:nvPr>
        </p:nvGraphicFramePr>
        <p:xfrm>
          <a:off x="1400174" y="438150"/>
          <a:ext cx="9039226" cy="624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19613"/>
                <a:gridCol w="4519613"/>
              </a:tblGrid>
              <a:tr h="4750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Britannic Bold" panose="020B0903060703020204" pitchFamily="34" charset="0"/>
                        </a:rPr>
                        <a:t>Achievements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Britannic Bold" panose="020B0903060703020204" pitchFamily="34" charset="0"/>
                        </a:rPr>
                        <a:t>Performance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82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Successfully implemented a functional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 Management System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using shell scripting.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script is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executing operations in real-time with minimal resource usage.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78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key banking operations such as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creation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handling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generation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 of efficient Linux commands results in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 data processing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 with large account records</a:t>
                      </a:r>
                      <a:endParaRPr lang="en-US" sz="1600" dirty="0"/>
                    </a:p>
                  </a:txBody>
                  <a:tcPr/>
                </a:tc>
              </a:tr>
              <a:tr h="810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 a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user-friendly menu-driven interface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seamless interaction.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Demonstrates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portability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working across different Linux environments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0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understanding of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 commands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handling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modular programming with shell scripting.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concurrent operations smoothly using file locks to avoid data conflicts.</a:t>
                      </a:r>
                      <a:endParaRPr lang="en-US" sz="1600" dirty="0"/>
                    </a:p>
                  </a:txBody>
                  <a:tcPr/>
                </a:tc>
              </a:tr>
              <a:tr h="100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Showcased the capability of shell scripting to solve real-world problems without requiring complex software or external libraries.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2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1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2662" y="762001"/>
            <a:ext cx="10351477" cy="5498123"/>
          </a:xfrm>
          <a:prstGeom prst="rect">
            <a:avLst/>
          </a:prstGeom>
          <a:solidFill>
            <a:schemeClr val="accent1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77108" y="4759569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Britannic Bold" panose="020B0903060703020204" pitchFamily="34" charset="0"/>
              </a:rPr>
              <a:t>Conclusion</a:t>
            </a:r>
            <a:endParaRPr lang="en-US" sz="54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Future Feature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enhancements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47925"/>
            <a:ext cx="3932237" cy="381158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Transaction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Reporting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Customer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50" y="1900237"/>
            <a:ext cx="3571875" cy="3048000"/>
          </a:xfrm>
        </p:spPr>
      </p:pic>
    </p:spTree>
    <p:extLst>
      <p:ext uri="{BB962C8B-B14F-4D97-AF65-F5344CB8AC3E}">
        <p14:creationId xmlns:p14="http://schemas.microsoft.com/office/powerpoint/2010/main" val="23553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Key Takeaways from the Project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r="120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62200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Learned the practical application of </a:t>
            </a:r>
            <a:r>
              <a:rPr lang="en-US" sz="1800" b="1" dirty="0" smtClean="0"/>
              <a:t>shell scripting</a:t>
            </a:r>
            <a:r>
              <a:rPr lang="en-US" sz="1800" dirty="0" smtClean="0"/>
              <a:t> to solve real-world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Gained expertise in </a:t>
            </a:r>
            <a:r>
              <a:rPr lang="en-US" sz="1800" b="1" dirty="0" smtClean="0"/>
              <a:t>file handling</a:t>
            </a:r>
            <a:r>
              <a:rPr lang="en-US" sz="1800" dirty="0" smtClean="0"/>
              <a:t>, </a:t>
            </a:r>
            <a:r>
              <a:rPr lang="en-US" sz="1800" b="1" dirty="0" smtClean="0"/>
              <a:t>Linux commands</a:t>
            </a:r>
            <a:r>
              <a:rPr lang="en-US" sz="1800" dirty="0" smtClean="0"/>
              <a:t>, and scripting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Showcased how shell scripting can create functional systems for small-scale operations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28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498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ANY QUESTIONS?</a:t>
            </a:r>
            <a:endParaRPr lang="en-US" sz="6000" dirty="0">
              <a:solidFill>
                <a:schemeClr val="tx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8" y="0"/>
            <a:ext cx="3932237" cy="16002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What’s in it for you?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6147137" y="1600200"/>
            <a:ext cx="5046326" cy="37719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0738" y="1708150"/>
            <a:ext cx="3932237" cy="4152900"/>
          </a:xfrm>
        </p:spPr>
        <p:txBody>
          <a:bodyPr>
            <a:normAutofit fontScale="92500" lnSpcReduction="10000"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File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Commands</a:t>
            </a:r>
          </a:p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&amp; Performance</a:t>
            </a:r>
          </a:p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Feature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 from the Project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2708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Thank You</a:t>
            </a:r>
            <a:endParaRPr lang="en-US" sz="8000" dirty="0">
              <a:solidFill>
                <a:schemeClr val="tx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0616" y="691661"/>
            <a:ext cx="10351477" cy="5498123"/>
          </a:xfrm>
          <a:prstGeom prst="rect">
            <a:avLst/>
          </a:prstGeom>
          <a:solidFill>
            <a:schemeClr val="accent1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1261" y="4349261"/>
            <a:ext cx="4454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Britannic Bold" panose="020B0903060703020204" pitchFamily="34" charset="0"/>
              </a:rPr>
              <a:t>Introduction</a:t>
            </a:r>
            <a:endParaRPr lang="en-US" sz="6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Overview</a:t>
            </a:r>
            <a:endParaRPr lang="en-US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6" r="1675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scripting-based application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automate and streamline basic banking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environment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leveraging shell scripting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key functionalities such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management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handling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menu-driven interface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user-friendly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power of shell scripting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solving real-world problems efficiently.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Objectives</a:t>
            </a:r>
            <a:endParaRPr lang="en-US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routine banking tasks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like account creation, balance inquiries, and transaction 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 practical experience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shell scripting, file handling, and Linux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how shell scripting can serve as an efficient tool for managing small-scale systems without the need for complex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modular and reusable code for seamless operations.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56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Key Features</a:t>
            </a:r>
            <a:endParaRPr lang="en-US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3" r="1455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954" y="9575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Admin </a:t>
            </a:r>
            <a:endParaRPr lang="en-US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16" y="997526"/>
            <a:ext cx="9102438" cy="54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6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Britannic Bold" panose="020B0903060703020204" pitchFamily="34" charset="0"/>
              </a:rPr>
              <a:t>User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69" y="659390"/>
            <a:ext cx="5911994" cy="55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2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0616" y="691661"/>
            <a:ext cx="10351477" cy="5498123"/>
          </a:xfrm>
          <a:prstGeom prst="rect">
            <a:avLst/>
          </a:prstGeom>
          <a:solidFill>
            <a:schemeClr val="accent1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2646" y="4501662"/>
            <a:ext cx="6330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ritannic Bold" panose="020B0903060703020204" pitchFamily="34" charset="0"/>
              </a:rPr>
              <a:t>Tools &amp; Technologies</a:t>
            </a:r>
            <a:endParaRPr lang="en-US" sz="48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9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545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Britannic Bold</vt:lpstr>
      <vt:lpstr>Brush Script MT</vt:lpstr>
      <vt:lpstr>Calibri</vt:lpstr>
      <vt:lpstr>Calibri Light</vt:lpstr>
      <vt:lpstr>Goudy Old Style</vt:lpstr>
      <vt:lpstr>Times New Roman</vt:lpstr>
      <vt:lpstr>Office Theme</vt:lpstr>
      <vt:lpstr>PowerPoint Presentation</vt:lpstr>
      <vt:lpstr>What’s in it for you?</vt:lpstr>
      <vt:lpstr>PowerPoint Presentation</vt:lpstr>
      <vt:lpstr>Overview</vt:lpstr>
      <vt:lpstr>Objectives</vt:lpstr>
      <vt:lpstr>Key Features</vt:lpstr>
      <vt:lpstr>Admin </vt:lpstr>
      <vt:lpstr>User</vt:lpstr>
      <vt:lpstr>PowerPoint Presentation</vt:lpstr>
      <vt:lpstr>Shell Scripting</vt:lpstr>
      <vt:lpstr>Environment</vt:lpstr>
      <vt:lpstr>File Handling</vt:lpstr>
      <vt:lpstr>Specific Linux Commands and Utilities used</vt:lpstr>
      <vt:lpstr>PowerPoint Presentation</vt:lpstr>
      <vt:lpstr>PowerPoint Presentation</vt:lpstr>
      <vt:lpstr>PowerPoint Presentation</vt:lpstr>
      <vt:lpstr>Future Feature enhancements</vt:lpstr>
      <vt:lpstr>Key Takeaways from the Project</vt:lpstr>
      <vt:lpstr>ANY 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Microsoft account</dc:creator>
  <cp:lastModifiedBy>Microsoft account</cp:lastModifiedBy>
  <cp:revision>24</cp:revision>
  <dcterms:created xsi:type="dcterms:W3CDTF">2024-11-16T07:29:13Z</dcterms:created>
  <dcterms:modified xsi:type="dcterms:W3CDTF">2024-12-03T05:17:19Z</dcterms:modified>
</cp:coreProperties>
</file>