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74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11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09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4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36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9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6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8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2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80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9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9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1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6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46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0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4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13800" dirty="0" smtClean="0"/>
              <a:t>SQL</a:t>
            </a:r>
            <a:endParaRPr lang="hu-HU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67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Count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349239" cy="3649133"/>
          </a:xfrm>
        </p:spPr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counts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is in a </a:t>
            </a:r>
            <a:r>
              <a:rPr lang="hu-HU" dirty="0" err="1" smtClean="0"/>
              <a:t>collum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/>
              <a:t>(</a:t>
            </a:r>
            <a:r>
              <a:rPr lang="en-US" dirty="0" smtClean="0"/>
              <a:t>select </a:t>
            </a:r>
            <a:r>
              <a:rPr lang="en-US" dirty="0"/>
              <a:t>count </a:t>
            </a:r>
            <a:r>
              <a:rPr lang="en-US" dirty="0" smtClean="0"/>
              <a:t>City </a:t>
            </a:r>
            <a:r>
              <a:rPr lang="en-US" dirty="0"/>
              <a:t>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distinct</a:t>
            </a:r>
            <a:r>
              <a:rPr lang="hu-HU" dirty="0" smtClean="0"/>
              <a:t> here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count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count (distinct City) 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37" y="1103755"/>
            <a:ext cx="614448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224548" cy="3649133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It </a:t>
            </a:r>
            <a:r>
              <a:rPr lang="hu-HU" dirty="0" err="1" smtClean="0"/>
              <a:t>makes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order by Country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it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is null </a:t>
            </a:r>
            <a:r>
              <a:rPr lang="hu-HU" dirty="0" err="1" smtClean="0"/>
              <a:t>or</a:t>
            </a:r>
            <a:r>
              <a:rPr lang="hu-HU" dirty="0" smtClean="0"/>
              <a:t> show </a:t>
            </a:r>
            <a:r>
              <a:rPr lang="hu-HU" dirty="0" err="1" smtClean="0"/>
              <a:t>onnly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null </a:t>
            </a:r>
            <a:r>
              <a:rPr lang="hu-HU" dirty="0" err="1" smtClean="0"/>
              <a:t>value</a:t>
            </a:r>
            <a:r>
              <a:rPr lang="hu-HU" dirty="0" smtClean="0"/>
              <a:t> and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in a </a:t>
            </a:r>
            <a:r>
              <a:rPr lang="hu-HU" dirty="0" err="1" smtClean="0"/>
              <a:t>ascending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descanding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where Country not null order by Country;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distinct Country from Customers where Country not null order by Country </a:t>
            </a:r>
            <a:r>
              <a:rPr lang="en-US" dirty="0" err="1"/>
              <a:t>asc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distinct Country from Customers where Country not null order by Country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where Country is null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98" y="2065867"/>
            <a:ext cx="6119587" cy="3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limit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77639" cy="3649133"/>
          </a:xfrm>
        </p:spPr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limits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where Country not null order by Country </a:t>
            </a:r>
            <a:r>
              <a:rPr lang="en-US" dirty="0" err="1"/>
              <a:t>desc</a:t>
            </a:r>
            <a:r>
              <a:rPr lang="en-US" dirty="0"/>
              <a:t> limit 3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852556"/>
            <a:ext cx="7528560" cy="53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202083" cy="3649133"/>
          </a:xfrm>
        </p:spPr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/>
              <a:t> </a:t>
            </a:r>
            <a:r>
              <a:rPr lang="hu-HU" dirty="0" err="1" smtClean="0"/>
              <a:t>mach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Country in ('Germany', 'France', 'UK</a:t>
            </a:r>
            <a:r>
              <a:rPr lang="en-US" dirty="0" smtClean="0"/>
              <a:t>');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say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Country not in ('Germany', 'France', 'UK</a:t>
            </a:r>
            <a:r>
              <a:rPr lang="en-US" dirty="0" smtClean="0"/>
              <a:t>');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626678"/>
            <a:ext cx="6879862" cy="38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between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667596" cy="3649133"/>
          </a:xfrm>
        </p:spPr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</a:t>
            </a:r>
            <a:r>
              <a:rPr lang="en-US" dirty="0" err="1"/>
              <a:t>BirthDate</a:t>
            </a:r>
            <a:r>
              <a:rPr lang="en-US" dirty="0"/>
              <a:t> between '1969-01-01' and '1979-01-01</a:t>
            </a:r>
            <a:r>
              <a:rPr lang="en-US" dirty="0" smtClean="0"/>
              <a:t>';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sa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is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</a:t>
            </a:r>
            <a:r>
              <a:rPr lang="en-US" dirty="0" err="1"/>
              <a:t>BirthDate</a:t>
            </a:r>
            <a:r>
              <a:rPr lang="en-US" dirty="0"/>
              <a:t> not between '1969-01-01' and '1979-01-01</a:t>
            </a:r>
            <a:r>
              <a:rPr lang="en-US" dirty="0" smtClean="0"/>
              <a:t>';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8" y="1679171"/>
            <a:ext cx="6804137" cy="3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SQL </a:t>
            </a:r>
            <a:r>
              <a:rPr lang="en-US" dirty="0" smtClean="0"/>
              <a:t>is </a:t>
            </a:r>
            <a:r>
              <a:rPr lang="en-US" dirty="0"/>
              <a:t>a domain-specific language used in programming and designed for managing data held in a relational database management system (RDBMS), or for stream processing in a relational data stream management system (RDSMS). It is particularly useful in handling structured data, i.e. data incorporating relations among entities and variables.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535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r>
              <a:rPr lang="hu-HU" dirty="0" smtClean="0"/>
              <a:t> *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352502"/>
            <a:ext cx="4177144" cy="1429790"/>
          </a:xfrm>
        </p:spPr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everything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r>
              <a:rPr lang="hu-HU" dirty="0" smtClean="0"/>
              <a:t>(</a:t>
            </a:r>
            <a:r>
              <a:rPr lang="hu-HU" dirty="0" err="1" smtClean="0"/>
              <a:t>Select</a:t>
            </a:r>
            <a:r>
              <a:rPr lang="hu-HU" dirty="0" smtClean="0"/>
              <a:t> *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Customers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44" y="964278"/>
            <a:ext cx="7457230" cy="42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2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Like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783973" cy="3649133"/>
          </a:xfrm>
        </p:spPr>
        <p:txBody>
          <a:bodyPr/>
          <a:lstStyle/>
          <a:p>
            <a:r>
              <a:rPr lang="hu-HU" dirty="0" smtClean="0"/>
              <a:t>It is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Notes Like '_du</a:t>
            </a:r>
            <a:r>
              <a:rPr lang="en-US" dirty="0" smtClean="0"/>
              <a:t>%';</a:t>
            </a:r>
            <a:r>
              <a:rPr lang="hu-HU" dirty="0" smtClean="0"/>
              <a:t>)</a:t>
            </a:r>
          </a:p>
          <a:p>
            <a:r>
              <a:rPr lang="hu-HU" dirty="0" smtClean="0"/>
              <a:t>_ :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r>
              <a:rPr lang="hu-HU" dirty="0" smtClean="0"/>
              <a:t> </a:t>
            </a:r>
            <a:r>
              <a:rPr lang="hu-HU" dirty="0" err="1" smtClean="0"/>
              <a:t>says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charackter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endParaRPr lang="hu-HU" dirty="0" smtClean="0"/>
          </a:p>
          <a:p>
            <a:r>
              <a:rPr lang="hu-HU" dirty="0" smtClean="0"/>
              <a:t>%: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symbol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unspecified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/>
              <a:t>text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character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33" y="2211186"/>
            <a:ext cx="6998299" cy="30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Insert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30" y="3042458"/>
            <a:ext cx="3190701" cy="1867593"/>
          </a:xfrm>
        </p:spPr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adds</a:t>
            </a:r>
            <a:r>
              <a:rPr lang="hu-HU" dirty="0" smtClean="0"/>
              <a:t> </a:t>
            </a:r>
            <a:r>
              <a:rPr lang="hu-HU" dirty="0" smtClean="0"/>
              <a:t>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row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databasewith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specify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 (</a:t>
            </a:r>
            <a:r>
              <a:rPr lang="en-US" dirty="0"/>
              <a:t>insert into Customers (</a:t>
            </a:r>
            <a:r>
              <a:rPr lang="en-US" dirty="0" err="1"/>
              <a:t>CustomerName</a:t>
            </a:r>
            <a:r>
              <a:rPr lang="en-US" dirty="0"/>
              <a:t>) values ('</a:t>
            </a:r>
            <a:r>
              <a:rPr lang="en-US" dirty="0" err="1"/>
              <a:t>Gyula</a:t>
            </a:r>
            <a:r>
              <a:rPr lang="en-US" dirty="0" smtClean="0"/>
              <a:t>')</a:t>
            </a:r>
            <a:r>
              <a:rPr lang="hu-HU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1" y="2160127"/>
            <a:ext cx="8623069" cy="26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7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delete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the data from the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permanently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delete from Customers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'9</a:t>
            </a:r>
            <a:r>
              <a:rPr lang="hu-HU" dirty="0" smtClean="0"/>
              <a:t>4</a:t>
            </a:r>
            <a:r>
              <a:rPr lang="en-US" dirty="0" smtClean="0"/>
              <a:t>‚</a:t>
            </a:r>
            <a:r>
              <a:rPr lang="hu-HU" dirty="0" smtClean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40" y="1541208"/>
            <a:ext cx="539190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8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091544" cy="3649133"/>
          </a:xfrm>
        </p:spPr>
        <p:txBody>
          <a:bodyPr/>
          <a:lstStyle/>
          <a:p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specify</a:t>
            </a:r>
            <a:r>
              <a:rPr lang="hu-HU" dirty="0" smtClean="0"/>
              <a:t> int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update Customers set </a:t>
            </a:r>
            <a:r>
              <a:rPr lang="en-US" dirty="0" err="1"/>
              <a:t>ContactName</a:t>
            </a:r>
            <a:r>
              <a:rPr lang="en-US" dirty="0"/>
              <a:t> = '</a:t>
            </a:r>
            <a:r>
              <a:rPr lang="en-US" dirty="0" err="1"/>
              <a:t>Gyula</a:t>
            </a:r>
            <a:r>
              <a:rPr lang="en-US" dirty="0"/>
              <a:t>'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'92‚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54" y="1713931"/>
            <a:ext cx="588727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9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335086" cy="3649133"/>
          </a:xfrm>
        </p:spPr>
        <p:txBody>
          <a:bodyPr/>
          <a:lstStyle/>
          <a:p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it </a:t>
            </a:r>
            <a:r>
              <a:rPr lang="hu-HU" dirty="0" err="1" smtClean="0"/>
              <a:t>fits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condition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City = 'Berlin';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 where City = 'México D.F.' or City = 'Berlin';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 where City = 'México D.F.' and </a:t>
            </a:r>
            <a:r>
              <a:rPr lang="en-US" dirty="0" err="1"/>
              <a:t>ContactName</a:t>
            </a:r>
            <a:r>
              <a:rPr lang="en-US" dirty="0"/>
              <a:t> = 'Antonio Moreno</a:t>
            </a:r>
            <a:r>
              <a:rPr lang="en-US" dirty="0" smtClean="0"/>
              <a:t>';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70" y="2651760"/>
            <a:ext cx="6816954" cy="24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1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Distinct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235334" cy="3649133"/>
          </a:xfrm>
        </p:spPr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r>
              <a:rPr lang="hu-HU" dirty="0" smtClean="0"/>
              <a:t>, </a:t>
            </a:r>
            <a:r>
              <a:rPr lang="hu-HU" dirty="0" err="1" smtClean="0"/>
              <a:t>doesn’t</a:t>
            </a:r>
            <a:r>
              <a:rPr lang="hu-HU" dirty="0" smtClean="0"/>
              <a:t> show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duplicates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City 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36" y="1954791"/>
            <a:ext cx="6823202" cy="38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45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</TotalTime>
  <Words>567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SQL</vt:lpstr>
      <vt:lpstr>Structured Query Language</vt:lpstr>
      <vt:lpstr>Select *</vt:lpstr>
      <vt:lpstr>Like</vt:lpstr>
      <vt:lpstr>Insert</vt:lpstr>
      <vt:lpstr>delete</vt:lpstr>
      <vt:lpstr>update</vt:lpstr>
      <vt:lpstr>Select if</vt:lpstr>
      <vt:lpstr>Distinct</vt:lpstr>
      <vt:lpstr>Count</vt:lpstr>
      <vt:lpstr>Order by</vt:lpstr>
      <vt:lpstr>limit</vt:lpstr>
      <vt:lpstr>In</vt:lpstr>
      <vt:lpstr>between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Hungary Assembly Department</dc:creator>
  <cp:lastModifiedBy>Hungary Assembly Department</cp:lastModifiedBy>
  <cp:revision>7</cp:revision>
  <dcterms:created xsi:type="dcterms:W3CDTF">2023-05-22T08:43:46Z</dcterms:created>
  <dcterms:modified xsi:type="dcterms:W3CDTF">2023-05-22T11:02:26Z</dcterms:modified>
</cp:coreProperties>
</file>