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8749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911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2098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546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36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395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1961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80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526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780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892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894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113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164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46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401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990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281C50-8CC2-46DA-B4C9-1B620524E29E}" type="datetimeFigureOut">
              <a:rPr lang="hu-HU" smtClean="0"/>
              <a:t>2023. 05. 22.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D1D300-4054-463B-BDE7-FF8DFAA530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746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hu-HU" sz="13800" dirty="0" smtClean="0"/>
              <a:t>SQL</a:t>
            </a:r>
            <a:endParaRPr lang="hu-HU" sz="1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567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Count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</a:t>
            </a:r>
            <a:r>
              <a:rPr lang="hu-HU" dirty="0" err="1" smtClean="0"/>
              <a:t>counts</a:t>
            </a:r>
            <a:r>
              <a:rPr lang="hu-HU" dirty="0" smtClean="0"/>
              <a:t> </a:t>
            </a:r>
            <a:r>
              <a:rPr lang="hu-HU" dirty="0" err="1" smtClean="0"/>
              <a:t>how</a:t>
            </a:r>
            <a:r>
              <a:rPr lang="hu-HU" dirty="0" smtClean="0"/>
              <a:t> </a:t>
            </a:r>
            <a:r>
              <a:rPr lang="hu-HU" dirty="0" err="1" smtClean="0"/>
              <a:t>many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is in a </a:t>
            </a:r>
            <a:r>
              <a:rPr lang="hu-HU" dirty="0" err="1" smtClean="0"/>
              <a:t>collum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/>
              <a:t>(</a:t>
            </a:r>
            <a:r>
              <a:rPr lang="en-US" dirty="0" smtClean="0"/>
              <a:t>select </a:t>
            </a:r>
            <a:r>
              <a:rPr lang="en-US" dirty="0"/>
              <a:t>count </a:t>
            </a:r>
            <a:r>
              <a:rPr lang="en-US" dirty="0" smtClean="0"/>
              <a:t>City </a:t>
            </a:r>
            <a:r>
              <a:rPr lang="en-US" dirty="0"/>
              <a:t>from Customers</a:t>
            </a:r>
            <a:r>
              <a:rPr lang="en-US" dirty="0" smtClean="0"/>
              <a:t>;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distinct</a:t>
            </a:r>
            <a:r>
              <a:rPr lang="hu-HU" dirty="0" smtClean="0"/>
              <a:t> here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count</a:t>
            </a:r>
            <a:r>
              <a:rPr lang="hu-HU" dirty="0" smtClean="0"/>
              <a:t>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once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count (distinct City) from Customers</a:t>
            </a:r>
            <a:r>
              <a:rPr lang="en-US" dirty="0" smtClean="0"/>
              <a:t>;</a:t>
            </a:r>
            <a:r>
              <a:rPr lang="hu-H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7245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Order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</a:t>
            </a:r>
            <a:r>
              <a:rPr lang="hu-HU" dirty="0" err="1" smtClean="0"/>
              <a:t>makes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return</a:t>
            </a:r>
            <a:r>
              <a:rPr lang="hu-HU" dirty="0" smtClean="0"/>
              <a:t> a </a:t>
            </a:r>
            <a:r>
              <a:rPr lang="hu-HU" dirty="0" err="1" smtClean="0"/>
              <a:t>specific</a:t>
            </a:r>
            <a:r>
              <a:rPr lang="hu-HU" dirty="0" smtClean="0"/>
              <a:t> </a:t>
            </a:r>
            <a:r>
              <a:rPr lang="hu-HU" dirty="0" err="1" smtClean="0"/>
              <a:t>order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distinct Country from Customers order by Country</a:t>
            </a:r>
            <a:r>
              <a:rPr lang="en-US" dirty="0" smtClean="0"/>
              <a:t>;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hu-HU" dirty="0" err="1" smtClean="0"/>
              <a:t>make</a:t>
            </a:r>
            <a:r>
              <a:rPr lang="hu-HU" dirty="0" smtClean="0"/>
              <a:t> it </a:t>
            </a:r>
            <a:r>
              <a:rPr lang="hu-HU" dirty="0" err="1" smtClean="0"/>
              <a:t>exclude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ones</a:t>
            </a:r>
            <a:r>
              <a:rPr lang="hu-HU" dirty="0" smtClean="0"/>
              <a:t> </a:t>
            </a:r>
            <a:r>
              <a:rPr lang="hu-HU" dirty="0" err="1" smtClean="0"/>
              <a:t>where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value</a:t>
            </a:r>
            <a:r>
              <a:rPr lang="hu-HU" dirty="0" smtClean="0"/>
              <a:t> is null </a:t>
            </a:r>
            <a:r>
              <a:rPr lang="hu-HU" dirty="0" err="1" smtClean="0"/>
              <a:t>or</a:t>
            </a:r>
            <a:r>
              <a:rPr lang="hu-HU" dirty="0" smtClean="0"/>
              <a:t> show </a:t>
            </a:r>
            <a:r>
              <a:rPr lang="hu-HU" dirty="0" err="1" smtClean="0"/>
              <a:t>onnly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ones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null </a:t>
            </a:r>
            <a:r>
              <a:rPr lang="hu-HU" dirty="0" err="1" smtClean="0"/>
              <a:t>value</a:t>
            </a:r>
            <a:r>
              <a:rPr lang="hu-HU" dirty="0" smtClean="0"/>
              <a:t> and </a:t>
            </a:r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them</a:t>
            </a:r>
            <a:r>
              <a:rPr lang="hu-HU" dirty="0" smtClean="0"/>
              <a:t> in a </a:t>
            </a:r>
            <a:r>
              <a:rPr lang="hu-HU" dirty="0" err="1" smtClean="0"/>
              <a:t>ascending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descanding</a:t>
            </a:r>
            <a:r>
              <a:rPr lang="hu-HU" dirty="0" smtClean="0"/>
              <a:t> </a:t>
            </a:r>
            <a:r>
              <a:rPr lang="hu-HU" dirty="0" err="1" smtClean="0"/>
              <a:t>order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distinct Country from Customers where Country not null order by Country;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en-US" dirty="0" smtClean="0"/>
              <a:t>select </a:t>
            </a:r>
            <a:r>
              <a:rPr lang="en-US" dirty="0"/>
              <a:t>distinct Country from Customers where Country not null order by Country </a:t>
            </a:r>
            <a:r>
              <a:rPr lang="en-US" dirty="0" err="1"/>
              <a:t>asc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en-US" dirty="0" smtClean="0"/>
              <a:t>select </a:t>
            </a:r>
            <a:r>
              <a:rPr lang="en-US" dirty="0"/>
              <a:t>distinct Country from Customers where Country not null order by Country </a:t>
            </a:r>
            <a:r>
              <a:rPr lang="en-US" dirty="0" err="1"/>
              <a:t>desc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en-US" dirty="0" smtClean="0"/>
              <a:t>select </a:t>
            </a:r>
            <a:r>
              <a:rPr lang="en-US" dirty="0"/>
              <a:t>* from Customers where Country is null</a:t>
            </a:r>
            <a:r>
              <a:rPr lang="en-US" dirty="0" smtClean="0"/>
              <a:t>;</a:t>
            </a:r>
            <a:r>
              <a:rPr lang="hu-H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798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limit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</a:t>
            </a:r>
            <a:r>
              <a:rPr lang="hu-HU" dirty="0" err="1" smtClean="0"/>
              <a:t>limits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number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returned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endParaRPr lang="hu-HU" dirty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distinct Country from Customers where Country not null order by Country </a:t>
            </a:r>
            <a:r>
              <a:rPr lang="en-US" dirty="0" err="1"/>
              <a:t>desc</a:t>
            </a:r>
            <a:r>
              <a:rPr lang="en-US" dirty="0"/>
              <a:t> limit 3</a:t>
            </a:r>
            <a:r>
              <a:rPr lang="en-US" dirty="0" smtClean="0"/>
              <a:t>;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9555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</a:t>
            </a:r>
            <a:r>
              <a:rPr lang="hu-HU" dirty="0" err="1" smtClean="0"/>
              <a:t>returns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where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values</a:t>
            </a:r>
            <a:r>
              <a:rPr lang="hu-HU" dirty="0"/>
              <a:t> </a:t>
            </a:r>
            <a:r>
              <a:rPr lang="hu-HU" dirty="0" err="1" smtClean="0"/>
              <a:t>mach</a:t>
            </a:r>
            <a:endParaRPr lang="hu-HU" dirty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* FROM Customers where Country in ('Germany', 'France', 'UK</a:t>
            </a:r>
            <a:r>
              <a:rPr lang="en-US" dirty="0" smtClean="0"/>
              <a:t>');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hu-HU" dirty="0" err="1" smtClean="0"/>
              <a:t>say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exclude</a:t>
            </a:r>
            <a:r>
              <a:rPr lang="hu-HU" dirty="0" smtClean="0"/>
              <a:t> </a:t>
            </a:r>
            <a:r>
              <a:rPr lang="hu-HU" dirty="0" err="1" smtClean="0"/>
              <a:t>these</a:t>
            </a:r>
            <a:r>
              <a:rPr lang="hu-HU" dirty="0" smtClean="0"/>
              <a:t> </a:t>
            </a:r>
            <a:r>
              <a:rPr lang="hu-HU" dirty="0" err="1" smtClean="0"/>
              <a:t>values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returned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* FROM Customers where Country not in ('Germany', 'France', 'UK</a:t>
            </a:r>
            <a:r>
              <a:rPr lang="en-US" dirty="0" smtClean="0"/>
              <a:t>');</a:t>
            </a:r>
            <a:r>
              <a:rPr lang="hu-HU" dirty="0" smtClean="0"/>
              <a:t>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9876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between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</a:t>
            </a:r>
            <a:r>
              <a:rPr lang="hu-HU" dirty="0" err="1" smtClean="0"/>
              <a:t>returns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wich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between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given</a:t>
            </a:r>
            <a:r>
              <a:rPr lang="hu-HU" dirty="0" smtClean="0"/>
              <a:t> </a:t>
            </a:r>
            <a:r>
              <a:rPr lang="hu-HU" dirty="0" err="1" smtClean="0"/>
              <a:t>values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* FROM Employees where </a:t>
            </a:r>
            <a:r>
              <a:rPr lang="en-US" dirty="0" err="1"/>
              <a:t>BirthDate</a:t>
            </a:r>
            <a:r>
              <a:rPr lang="en-US" dirty="0"/>
              <a:t> between '1969-01-01' and '1979-01-01</a:t>
            </a:r>
            <a:r>
              <a:rPr lang="en-US" dirty="0" smtClean="0"/>
              <a:t>';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hu-HU" dirty="0" err="1" smtClean="0"/>
              <a:t>sa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exclude</a:t>
            </a:r>
            <a:r>
              <a:rPr lang="hu-HU" dirty="0" smtClean="0"/>
              <a:t> </a:t>
            </a:r>
            <a:r>
              <a:rPr lang="hu-HU" dirty="0" err="1" smtClean="0"/>
              <a:t>any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which</a:t>
            </a:r>
            <a:r>
              <a:rPr lang="hu-HU" dirty="0" smtClean="0"/>
              <a:t> is </a:t>
            </a:r>
            <a:r>
              <a:rPr lang="hu-HU" dirty="0" err="1" smtClean="0"/>
              <a:t>between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given</a:t>
            </a:r>
            <a:r>
              <a:rPr lang="hu-HU" dirty="0" smtClean="0"/>
              <a:t> </a:t>
            </a:r>
            <a:r>
              <a:rPr lang="hu-HU" dirty="0" err="1" smtClean="0"/>
              <a:t>values</a:t>
            </a:r>
            <a:endParaRPr lang="hu-HU" dirty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* FROM Employees where </a:t>
            </a:r>
            <a:r>
              <a:rPr lang="en-US" dirty="0" err="1"/>
              <a:t>BirthDate</a:t>
            </a:r>
            <a:r>
              <a:rPr lang="en-US" dirty="0"/>
              <a:t> not between '1969-01-01' and '1979-01-01</a:t>
            </a:r>
            <a:r>
              <a:rPr lang="en-US" dirty="0" smtClean="0"/>
              <a:t>';</a:t>
            </a:r>
            <a:r>
              <a:rPr lang="hu-HU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3594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Select</a:t>
            </a:r>
            <a:r>
              <a:rPr lang="hu-HU" dirty="0" smtClean="0"/>
              <a:t> *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</a:t>
            </a:r>
            <a:r>
              <a:rPr lang="hu-HU" dirty="0" err="1" smtClean="0"/>
              <a:t>returns</a:t>
            </a:r>
            <a:r>
              <a:rPr lang="hu-HU" dirty="0" smtClean="0"/>
              <a:t> </a:t>
            </a:r>
            <a:r>
              <a:rPr lang="hu-HU" dirty="0" err="1" smtClean="0"/>
              <a:t>everything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database</a:t>
            </a:r>
            <a:r>
              <a:rPr lang="hu-HU" dirty="0" smtClean="0"/>
              <a:t>(</a:t>
            </a:r>
            <a:r>
              <a:rPr lang="hu-HU" dirty="0" err="1" smtClean="0"/>
              <a:t>Select</a:t>
            </a:r>
            <a:r>
              <a:rPr lang="hu-HU" dirty="0" smtClean="0"/>
              <a:t> *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Customers</a:t>
            </a:r>
            <a:r>
              <a:rPr lang="hu-HU" dirty="0" smtClean="0"/>
              <a:t>)</a:t>
            </a:r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382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Like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is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search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contain</a:t>
            </a:r>
            <a:r>
              <a:rPr lang="hu-HU" dirty="0" smtClean="0"/>
              <a:t> a </a:t>
            </a:r>
            <a:r>
              <a:rPr lang="hu-HU" dirty="0" err="1" smtClean="0"/>
              <a:t>specific</a:t>
            </a:r>
            <a:r>
              <a:rPr lang="hu-HU" dirty="0" smtClean="0"/>
              <a:t> </a:t>
            </a:r>
            <a:r>
              <a:rPr lang="hu-HU" dirty="0" err="1" smtClean="0"/>
              <a:t>word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characters</a:t>
            </a:r>
            <a:endParaRPr lang="hu-HU" dirty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* FROM Employees where Notes Like '_du</a:t>
            </a:r>
            <a:r>
              <a:rPr lang="en-US" dirty="0" smtClean="0"/>
              <a:t>%';</a:t>
            </a:r>
            <a:r>
              <a:rPr lang="hu-HU" dirty="0" smtClean="0"/>
              <a:t>)</a:t>
            </a:r>
          </a:p>
          <a:p>
            <a:r>
              <a:rPr lang="hu-HU" dirty="0" smtClean="0"/>
              <a:t>_ :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symbols</a:t>
            </a:r>
            <a:r>
              <a:rPr lang="hu-HU" dirty="0" smtClean="0"/>
              <a:t> </a:t>
            </a:r>
            <a:r>
              <a:rPr lang="hu-HU" dirty="0" err="1" smtClean="0"/>
              <a:t>says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there</a:t>
            </a:r>
            <a:r>
              <a:rPr lang="hu-HU" dirty="0" smtClean="0"/>
              <a:t> is </a:t>
            </a:r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charackter</a:t>
            </a:r>
            <a:r>
              <a:rPr lang="hu-HU" dirty="0" smtClean="0"/>
              <a:t> </a:t>
            </a:r>
            <a:r>
              <a:rPr lang="hu-HU" dirty="0" err="1" smtClean="0"/>
              <a:t>before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after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text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character</a:t>
            </a:r>
            <a:r>
              <a:rPr lang="hu-HU" dirty="0" smtClean="0"/>
              <a:t> </a:t>
            </a:r>
            <a:r>
              <a:rPr lang="hu-HU" dirty="0" err="1" smtClean="0"/>
              <a:t>given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user</a:t>
            </a:r>
            <a:endParaRPr lang="hu-HU" dirty="0" smtClean="0"/>
          </a:p>
          <a:p>
            <a:r>
              <a:rPr lang="hu-HU" dirty="0" smtClean="0"/>
              <a:t>%: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symbol</a:t>
            </a:r>
            <a:r>
              <a:rPr lang="hu-HU" dirty="0" smtClean="0"/>
              <a:t> </a:t>
            </a:r>
            <a:r>
              <a:rPr lang="hu-HU" dirty="0" err="1" smtClean="0"/>
              <a:t>means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there</a:t>
            </a:r>
            <a:r>
              <a:rPr lang="hu-HU" dirty="0" smtClean="0"/>
              <a:t> is a </a:t>
            </a:r>
            <a:r>
              <a:rPr lang="hu-HU" dirty="0" err="1" smtClean="0"/>
              <a:t>unspecified</a:t>
            </a:r>
            <a:r>
              <a:rPr lang="hu-HU" dirty="0" smtClean="0"/>
              <a:t> </a:t>
            </a:r>
            <a:r>
              <a:rPr lang="hu-HU" dirty="0" err="1" smtClean="0"/>
              <a:t>number</a:t>
            </a:r>
            <a:r>
              <a:rPr lang="hu-HU" dirty="0" smtClean="0"/>
              <a:t> of </a:t>
            </a:r>
            <a:r>
              <a:rPr lang="hu-HU" dirty="0" err="1" smtClean="0"/>
              <a:t>character</a:t>
            </a:r>
            <a:r>
              <a:rPr lang="hu-HU" dirty="0" smtClean="0"/>
              <a:t> </a:t>
            </a:r>
            <a:r>
              <a:rPr lang="hu-HU" dirty="0" err="1" smtClean="0"/>
              <a:t>before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after</a:t>
            </a:r>
            <a:r>
              <a:rPr lang="hu-HU" dirty="0" smtClean="0"/>
              <a:t> </a:t>
            </a:r>
            <a:r>
              <a:rPr lang="hu-HU" dirty="0"/>
              <a:t>text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character</a:t>
            </a:r>
            <a:r>
              <a:rPr lang="hu-HU" dirty="0"/>
              <a:t> </a:t>
            </a:r>
            <a:r>
              <a:rPr lang="hu-HU" dirty="0" err="1"/>
              <a:t>given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538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Insert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add a 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row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databasewith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specify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 (</a:t>
            </a:r>
            <a:r>
              <a:rPr lang="en-US" dirty="0"/>
              <a:t>insert into Customers (</a:t>
            </a:r>
            <a:r>
              <a:rPr lang="en-US" dirty="0" err="1"/>
              <a:t>CustomerName</a:t>
            </a:r>
            <a:r>
              <a:rPr lang="en-US" dirty="0"/>
              <a:t>) values ('</a:t>
            </a:r>
            <a:r>
              <a:rPr lang="en-US" dirty="0" err="1"/>
              <a:t>Gyula</a:t>
            </a:r>
            <a:r>
              <a:rPr lang="en-US" dirty="0" smtClean="0"/>
              <a:t>')</a:t>
            </a:r>
            <a:r>
              <a:rPr lang="hu-H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277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delete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Deletes the data from the </a:t>
            </a:r>
            <a:r>
              <a:rPr lang="hu-HU" dirty="0" err="1" smtClean="0"/>
              <a:t>database</a:t>
            </a:r>
            <a:r>
              <a:rPr lang="hu-HU" dirty="0" smtClean="0"/>
              <a:t> </a:t>
            </a:r>
            <a:r>
              <a:rPr lang="hu-HU" dirty="0" err="1" smtClean="0"/>
              <a:t>permanently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delete from Customers where </a:t>
            </a:r>
            <a:r>
              <a:rPr lang="en-US" dirty="0" err="1"/>
              <a:t>CustomerID</a:t>
            </a:r>
            <a:r>
              <a:rPr lang="en-US" dirty="0"/>
              <a:t> = </a:t>
            </a:r>
            <a:r>
              <a:rPr lang="en-US" dirty="0" smtClean="0"/>
              <a:t>'92‚</a:t>
            </a:r>
            <a:r>
              <a:rPr lang="hu-HU" dirty="0" smtClean="0"/>
              <a:t>)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8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update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Changes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specify</a:t>
            </a:r>
            <a:r>
              <a:rPr lang="hu-HU" dirty="0" smtClean="0"/>
              <a:t> int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database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update Customers set </a:t>
            </a:r>
            <a:r>
              <a:rPr lang="en-US" dirty="0" err="1"/>
              <a:t>ContactName</a:t>
            </a:r>
            <a:r>
              <a:rPr lang="en-US" dirty="0"/>
              <a:t> = '</a:t>
            </a:r>
            <a:r>
              <a:rPr lang="en-US" dirty="0" err="1"/>
              <a:t>Gyula</a:t>
            </a:r>
            <a:r>
              <a:rPr lang="en-US" dirty="0"/>
              <a:t>' where </a:t>
            </a:r>
            <a:r>
              <a:rPr lang="en-US" dirty="0" err="1"/>
              <a:t>CustomerID</a:t>
            </a:r>
            <a:r>
              <a:rPr lang="en-US" dirty="0"/>
              <a:t> = </a:t>
            </a:r>
            <a:r>
              <a:rPr lang="en-US" dirty="0" smtClean="0"/>
              <a:t>'92‚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359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Select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Returns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it </a:t>
            </a:r>
            <a:r>
              <a:rPr lang="hu-HU" dirty="0" err="1" smtClean="0"/>
              <a:t>fits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condition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* from Customers where City = 'Berlin';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en-US" dirty="0" smtClean="0"/>
              <a:t>select </a:t>
            </a:r>
            <a:r>
              <a:rPr lang="en-US" dirty="0"/>
              <a:t>* from Customers  where City = 'México D.F.' or City = 'Berlin';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en-US" dirty="0" smtClean="0"/>
              <a:t>select </a:t>
            </a:r>
            <a:r>
              <a:rPr lang="en-US" dirty="0"/>
              <a:t>* from Customers  where City = 'México D.F.' and </a:t>
            </a:r>
            <a:r>
              <a:rPr lang="en-US" dirty="0" err="1"/>
              <a:t>ContactName</a:t>
            </a:r>
            <a:r>
              <a:rPr lang="en-US" dirty="0"/>
              <a:t> = 'Antonio Moreno</a:t>
            </a:r>
            <a:r>
              <a:rPr lang="en-US" dirty="0" smtClean="0"/>
              <a:t>';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891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select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partial</a:t>
            </a:r>
            <a:r>
              <a:rPr lang="hu-HU" dirty="0" smtClean="0"/>
              <a:t> </a:t>
            </a:r>
            <a:r>
              <a:rPr lang="hu-HU" dirty="0" err="1" smtClean="0"/>
              <a:t>information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* from Customers where </a:t>
            </a:r>
            <a:r>
              <a:rPr lang="en-US" dirty="0" err="1"/>
              <a:t>ContactName</a:t>
            </a:r>
            <a:r>
              <a:rPr lang="en-US" dirty="0"/>
              <a:t> like 'Antonio%';</a:t>
            </a:r>
          </a:p>
          <a:p>
            <a:pPr marL="457200" lvl="1" indent="0">
              <a:buNone/>
            </a:pPr>
            <a:r>
              <a:rPr lang="en-US" dirty="0"/>
              <a:t>select * from Customers where </a:t>
            </a:r>
            <a:r>
              <a:rPr lang="en-US" dirty="0" err="1"/>
              <a:t>CustomerName</a:t>
            </a:r>
            <a:r>
              <a:rPr lang="en-US" dirty="0"/>
              <a:t> like '%Antonio</a:t>
            </a:r>
            <a:r>
              <a:rPr lang="en-US" dirty="0" smtClean="0"/>
              <a:t>%';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728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Distinct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</a:t>
            </a:r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returns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once</a:t>
            </a:r>
            <a:r>
              <a:rPr lang="hu-HU" dirty="0" smtClean="0"/>
              <a:t>, </a:t>
            </a:r>
            <a:r>
              <a:rPr lang="hu-HU" dirty="0" err="1" smtClean="0"/>
              <a:t>doesn’t</a:t>
            </a:r>
            <a:r>
              <a:rPr lang="hu-HU" dirty="0" smtClean="0"/>
              <a:t> show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duplicates</a:t>
            </a:r>
            <a:endParaRPr lang="hu-HU" dirty="0" smtClean="0"/>
          </a:p>
          <a:p>
            <a:r>
              <a:rPr lang="hu-HU" dirty="0" err="1" smtClean="0"/>
              <a:t>Example</a:t>
            </a:r>
            <a:r>
              <a:rPr lang="hu-HU" dirty="0" smtClean="0"/>
              <a:t>(</a:t>
            </a:r>
            <a:r>
              <a:rPr lang="en-US" dirty="0"/>
              <a:t>select distinct City from Customers</a:t>
            </a:r>
            <a:r>
              <a:rPr lang="en-US" dirty="0" smtClean="0"/>
              <a:t>;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4845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27</TotalTime>
  <Words>539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SQL</vt:lpstr>
      <vt:lpstr>Select *</vt:lpstr>
      <vt:lpstr>Like</vt:lpstr>
      <vt:lpstr>Insert</vt:lpstr>
      <vt:lpstr>delete</vt:lpstr>
      <vt:lpstr>update</vt:lpstr>
      <vt:lpstr>Select if</vt:lpstr>
      <vt:lpstr>PowerPoint Presentation</vt:lpstr>
      <vt:lpstr>Distinct</vt:lpstr>
      <vt:lpstr>Count</vt:lpstr>
      <vt:lpstr>Order by</vt:lpstr>
      <vt:lpstr>limit</vt:lpstr>
      <vt:lpstr>In</vt:lpstr>
      <vt:lpstr>between</vt:lpstr>
    </vt:vector>
  </TitlesOfParts>
  <Company>Harman International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Hungary Assembly Department</dc:creator>
  <cp:lastModifiedBy>Hungary Assembly Department</cp:lastModifiedBy>
  <cp:revision>4</cp:revision>
  <dcterms:created xsi:type="dcterms:W3CDTF">2023-05-22T08:43:46Z</dcterms:created>
  <dcterms:modified xsi:type="dcterms:W3CDTF">2023-05-22T09:11:11Z</dcterms:modified>
</cp:coreProperties>
</file>