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SQL </a:t>
            </a:r>
            <a:r>
              <a:rPr lang="hu-HU" dirty="0" err="1" smtClean="0"/>
              <a:t>Databases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aaah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statement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„SELECT * FROM [</a:t>
            </a:r>
            <a:r>
              <a:rPr lang="hu-HU" dirty="0" err="1"/>
              <a:t>Categories</a:t>
            </a:r>
            <a:r>
              <a:rPr lang="hu-HU" dirty="0"/>
              <a:t>];”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5" y="2593375"/>
            <a:ext cx="8572703" cy="34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) VALUES('</a:t>
            </a:r>
            <a:r>
              <a:rPr lang="en-US" dirty="0" err="1"/>
              <a:t>Gyula</a:t>
            </a:r>
            <a:r>
              <a:rPr lang="en-US" dirty="0"/>
              <a:t> </a:t>
            </a:r>
            <a:r>
              <a:rPr lang="en-US" dirty="0" err="1"/>
              <a:t>cége</a:t>
            </a:r>
            <a:r>
              <a:rPr lang="en-US" dirty="0"/>
              <a:t>', '</a:t>
            </a:r>
            <a:r>
              <a:rPr lang="en-US" dirty="0" err="1"/>
              <a:t>János</a:t>
            </a:r>
            <a:r>
              <a:rPr lang="en-US" dirty="0" smtClean="0"/>
              <a:t>');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70" y="2819286"/>
            <a:ext cx="4991797" cy="37152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0" y="3506785"/>
            <a:ext cx="9782096" cy="8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Deletion</a:t>
            </a:r>
            <a:r>
              <a:rPr lang="hu-HU" dirty="0" smtClean="0"/>
              <a:t> of 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Customers WHERE </a:t>
            </a:r>
            <a:r>
              <a:rPr lang="en-US" dirty="0" err="1"/>
              <a:t>CustomerName</a:t>
            </a:r>
            <a:r>
              <a:rPr lang="en-US" dirty="0"/>
              <a:t> = '</a:t>
            </a:r>
            <a:r>
              <a:rPr lang="en-US" dirty="0" err="1"/>
              <a:t>Gyula</a:t>
            </a:r>
            <a:r>
              <a:rPr lang="en-US" dirty="0"/>
              <a:t> </a:t>
            </a:r>
            <a:r>
              <a:rPr lang="en-US" dirty="0" err="1" smtClean="0"/>
              <a:t>cége</a:t>
            </a:r>
            <a:r>
              <a:rPr lang="hu-HU" dirty="0" smtClean="0"/>
              <a:t>’;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7" y="2607393"/>
            <a:ext cx="6106377" cy="154326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7" y="5017698"/>
            <a:ext cx="6887536" cy="1028844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>
            <a:off x="3757354" y="4264429"/>
            <a:ext cx="16624" cy="6899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74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UPDATE </a:t>
            </a:r>
            <a:r>
              <a:rPr lang="hu-HU" dirty="0" err="1" smtClean="0"/>
              <a:t>Customers</a:t>
            </a:r>
            <a:r>
              <a:rPr lang="hu-HU" dirty="0" smtClean="0"/>
              <a:t> SET </a:t>
            </a:r>
            <a:r>
              <a:rPr lang="hu-HU" dirty="0" err="1" smtClean="0"/>
              <a:t>CustomerID</a:t>
            </a:r>
            <a:r>
              <a:rPr lang="hu-HU" dirty="0" smtClean="0"/>
              <a:t> = 92 WHERE </a:t>
            </a:r>
            <a:r>
              <a:rPr lang="en-US" dirty="0" err="1" smtClean="0"/>
              <a:t>CustomerName</a:t>
            </a:r>
            <a:r>
              <a:rPr lang="hu-HU" dirty="0" smtClean="0"/>
              <a:t> = ‚</a:t>
            </a:r>
            <a:r>
              <a:rPr lang="hu-HU" dirty="0" err="1" smtClean="0"/>
              <a:t>Teszt_cég</a:t>
            </a:r>
            <a:r>
              <a:rPr lang="hu-HU" dirty="0" smtClean="0"/>
              <a:t>’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02" y="3171241"/>
            <a:ext cx="555385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Distinct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400" dirty="0" smtClean="0">
                <a:solidFill>
                  <a:srgbClr val="ACD433"/>
                </a:solidFill>
              </a:rPr>
              <a:t>Csak eredeti értékeket számol, Ismétléseket kihagyja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Country, COUNT (DISTINCT Country) FROM Customers</a:t>
            </a:r>
            <a:r>
              <a:rPr lang="en-US" dirty="0" smtClean="0"/>
              <a:t>;</a:t>
            </a:r>
            <a:endParaRPr lang="hu-HU" dirty="0" smtClean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94" y="2618960"/>
            <a:ext cx="659222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255867" cy="1400530"/>
          </a:xfrm>
        </p:spPr>
        <p:txBody>
          <a:bodyPr/>
          <a:lstStyle/>
          <a:p>
            <a:r>
              <a:rPr lang="hu-HU" dirty="0" err="1" smtClean="0"/>
              <a:t>Order</a:t>
            </a:r>
            <a:r>
              <a:rPr lang="hu-HU" dirty="0" smtClean="0"/>
              <a:t> BY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4491153" cy="4195481"/>
          </a:xfrm>
        </p:spPr>
        <p:txBody>
          <a:bodyPr/>
          <a:lstStyle/>
          <a:p>
            <a:r>
              <a:rPr lang="en-US" dirty="0"/>
              <a:t>SELECT DISTINCT Country FROM </a:t>
            </a:r>
            <a:r>
              <a:rPr lang="en-US" dirty="0" smtClean="0"/>
              <a:t>Customers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WHERE Country NOT null ORDER BY </a:t>
            </a:r>
            <a:r>
              <a:rPr lang="en-US" dirty="0" smtClean="0"/>
              <a:t>Country</a:t>
            </a:r>
            <a:r>
              <a:rPr lang="hu-HU" dirty="0" smtClean="0"/>
              <a:t> ASC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12" y="309948"/>
            <a:ext cx="1687542" cy="62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Hány </a:t>
            </a:r>
            <a:r>
              <a:rPr lang="hu-HU" dirty="0" err="1" smtClean="0"/>
              <a:t>row</a:t>
            </a:r>
            <a:r>
              <a:rPr lang="hu-HU" dirty="0" smtClean="0"/>
              <a:t>-t adjon vissza</a:t>
            </a:r>
            <a:br>
              <a:rPr lang="hu-HU" dirty="0" smtClean="0"/>
            </a:br>
            <a:r>
              <a:rPr lang="hu-HU" sz="2400" dirty="0" smtClean="0">
                <a:solidFill>
                  <a:srgbClr val="ACD433"/>
                </a:solidFill>
              </a:rPr>
              <a:t>Legidősebb ember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[Employees] ORDER BY </a:t>
            </a:r>
            <a:r>
              <a:rPr lang="en-US" dirty="0" err="1"/>
              <a:t>BirthDate</a:t>
            </a:r>
            <a:r>
              <a:rPr lang="en-US" dirty="0"/>
              <a:t> limit 1;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2" y="2932057"/>
            <a:ext cx="11033886" cy="6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Missing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400" dirty="0">
                <a:solidFill>
                  <a:srgbClr val="ACD433"/>
                </a:solidFill>
              </a:rPr>
              <a:t>„_”: </a:t>
            </a:r>
            <a:r>
              <a:rPr lang="hu-HU" sz="2400" dirty="0" err="1">
                <a:solidFill>
                  <a:srgbClr val="ACD433"/>
                </a:solidFill>
              </a:rPr>
              <a:t>single</a:t>
            </a:r>
            <a:r>
              <a:rPr lang="hu-HU" sz="2400" dirty="0">
                <a:solidFill>
                  <a:srgbClr val="ACD433"/>
                </a:solidFill>
              </a:rPr>
              <a:t> </a:t>
            </a:r>
            <a:r>
              <a:rPr lang="hu-HU" sz="2400" dirty="0" err="1">
                <a:solidFill>
                  <a:srgbClr val="ACD433"/>
                </a:solidFill>
              </a:rPr>
              <a:t>character</a:t>
            </a:r>
            <a:r>
              <a:rPr lang="hu-HU" sz="2400" dirty="0">
                <a:solidFill>
                  <a:srgbClr val="ACD433"/>
                </a:solidFill>
              </a:rPr>
              <a:t> </a:t>
            </a:r>
            <a:r>
              <a:rPr lang="hu-HU" sz="2400" dirty="0" smtClean="0">
                <a:solidFill>
                  <a:srgbClr val="ACD433"/>
                </a:solidFill>
              </a:rPr>
              <a:t/>
            </a:r>
            <a:br>
              <a:rPr lang="hu-HU" sz="2400" dirty="0" smtClean="0">
                <a:solidFill>
                  <a:srgbClr val="ACD433"/>
                </a:solidFill>
              </a:rPr>
            </a:br>
            <a:r>
              <a:rPr lang="hu-HU" sz="2400" dirty="0" smtClean="0">
                <a:solidFill>
                  <a:srgbClr val="ACD433"/>
                </a:solidFill>
              </a:rPr>
              <a:t>„%”: </a:t>
            </a:r>
            <a:r>
              <a:rPr lang="hu-HU" sz="2400" dirty="0" err="1">
                <a:solidFill>
                  <a:srgbClr val="ACD433"/>
                </a:solidFill>
              </a:rPr>
              <a:t>any</a:t>
            </a:r>
            <a:r>
              <a:rPr lang="hu-HU" sz="2400" dirty="0">
                <a:solidFill>
                  <a:srgbClr val="ACD433"/>
                </a:solidFill>
              </a:rPr>
              <a:t> </a:t>
            </a:r>
            <a:r>
              <a:rPr lang="hu-HU" sz="2400" dirty="0" err="1">
                <a:solidFill>
                  <a:srgbClr val="ACD433"/>
                </a:solidFill>
              </a:rPr>
              <a:t>number</a:t>
            </a:r>
            <a:r>
              <a:rPr lang="hu-HU" sz="2400" dirty="0">
                <a:solidFill>
                  <a:srgbClr val="ACD433"/>
                </a:solidFill>
              </a:rPr>
              <a:t> of </a:t>
            </a:r>
            <a:r>
              <a:rPr lang="hu-HU" sz="2400" dirty="0" err="1">
                <a:solidFill>
                  <a:srgbClr val="ACD433"/>
                </a:solidFill>
              </a:rPr>
              <a:t>characters</a:t>
            </a:r>
            <a:endParaRPr lang="en-US" sz="2400" dirty="0">
              <a:solidFill>
                <a:srgbClr val="ACD433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[Employees] where Notes LIKE '_du%'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50" y="2842617"/>
            <a:ext cx="10726683" cy="7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135</Words>
  <Application>Microsoft Office PowerPoint</Application>
  <PresentationFormat>Szélesvásznú</PresentationFormat>
  <Paragraphs>19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SQL Databases</vt:lpstr>
      <vt:lpstr>Select statement</vt:lpstr>
      <vt:lpstr>Insert data</vt:lpstr>
      <vt:lpstr>Deletion of Data</vt:lpstr>
      <vt:lpstr>Update</vt:lpstr>
      <vt:lpstr>Distinct Csak eredeti értékeket számol, Ismétléseket kihagyja</vt:lpstr>
      <vt:lpstr>Order BY</vt:lpstr>
      <vt:lpstr>Hány row-t adjon vissza Legidősebb ember</vt:lpstr>
      <vt:lpstr>Missing character „_”: single character  „%”: any number of characters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Databases</dc:title>
  <dc:creator>Hungary Assembly Department</dc:creator>
  <cp:lastModifiedBy>Hungary Assembly Department</cp:lastModifiedBy>
  <cp:revision>8</cp:revision>
  <dcterms:created xsi:type="dcterms:W3CDTF">2023-05-22T06:55:59Z</dcterms:created>
  <dcterms:modified xsi:type="dcterms:W3CDTF">2023-05-22T08:26:19Z</dcterms:modified>
</cp:coreProperties>
</file>