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62" r:id="rId2"/>
    <p:sldId id="344" r:id="rId3"/>
    <p:sldId id="345" r:id="rId4"/>
    <p:sldId id="346" r:id="rId5"/>
    <p:sldId id="347" r:id="rId6"/>
    <p:sldId id="356" r:id="rId7"/>
    <p:sldId id="34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D2648-F613-418A-B82D-6E9A46F7907A}" type="datetimeFigureOut">
              <a:rPr lang="fr-MA" smtClean="0"/>
              <a:t>20/02/2022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BE38-9580-4565-82F0-C959C8C13D4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555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M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F5B449D-74CE-4F1E-9C2A-E7AD1C9D90E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27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6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68AE381-4DEE-49FB-A86F-D7464556943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0788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68AE381-4DEE-49FB-A86F-D7464556943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6413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68AE381-4DEE-49FB-A86F-D7464556943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414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68AE381-4DEE-49FB-A86F-D7464556943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53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68AE381-4DEE-49FB-A86F-D7464556943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1858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30" y="5492769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4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4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68AE381-4DEE-49FB-A86F-D7464556943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483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1"/>
            <a:ext cx="12192000" cy="1376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07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7" y="0"/>
            <a:ext cx="54468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67" y="789"/>
            <a:ext cx="3000484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94" y="789"/>
            <a:ext cx="3000484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376" y="5623803"/>
            <a:ext cx="3185424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532" y="5407536"/>
            <a:ext cx="3727219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6753797-9894-43EA-9910-59FDE1CBA30A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585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668AE381-4DEE-49FB-A86F-D7464556943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15662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hosted.org/scikit-fuzzy/api/skfuzzy.html" TargetMode="External"/><Relationship Id="rId4" Type="http://schemas.openxmlformats.org/officeDocument/2006/relationships/hyperlink" Target="https://scikit-fuzzy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0936" y="4522519"/>
            <a:ext cx="504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Réalisé par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Mohamed walid Hajoub </a:t>
            </a:r>
          </a:p>
          <a:p>
            <a:endParaRPr lang="fr-FR" sz="16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099754" y="6177752"/>
            <a:ext cx="1819491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  <a:latin typeface="Calibri"/>
                <a:cs typeface="Calibri"/>
              </a:rPr>
              <a:t>Pr : </a:t>
            </a:r>
            <a:r>
              <a:rPr lang="fr-FR" sz="16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LAKHAL </a:t>
            </a:r>
            <a:r>
              <a:rPr lang="fr-FR" sz="16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Said</a:t>
            </a:r>
            <a:r>
              <a:rPr lang="fr-FR" sz="16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endParaRPr lang="fr-FR" sz="1600" dirty="0">
              <a:solidFill>
                <a:schemeClr val="bg2"/>
              </a:solidFill>
              <a:latin typeface="Calibri"/>
              <a:cs typeface="Calibri"/>
              <a:sym typeface="Calibri"/>
            </a:endParaRPr>
          </a:p>
          <a:p>
            <a:endParaRPr lang="fr-FR" sz="1467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3173852-FCD3-474B-8B5D-306E5E4164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8" y="1563060"/>
            <a:ext cx="1664388" cy="164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00DFAD0-18D7-4762-BD6A-63048A8F354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86" y="2048668"/>
            <a:ext cx="2374900" cy="842433"/>
          </a:xfrm>
          <a:prstGeom prst="rect">
            <a:avLst/>
          </a:prstGeom>
          <a:noFill/>
        </p:spPr>
      </p:pic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967933" y="1925701"/>
            <a:ext cx="7599926" cy="1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fr-FR" sz="4267" b="1" dirty="0">
                <a:solidFill>
                  <a:srgbClr val="0070C0"/>
                </a:solidFill>
              </a:rPr>
              <a:t>Systèmes</a:t>
            </a:r>
            <a:br>
              <a:rPr lang="fr-FR" sz="4267" b="1" dirty="0">
                <a:solidFill>
                  <a:srgbClr val="0070C0"/>
                </a:solidFill>
              </a:rPr>
            </a:br>
            <a:r>
              <a:rPr lang="fr-FR" sz="4267" b="1" dirty="0">
                <a:solidFill>
                  <a:srgbClr val="0070C0"/>
                </a:solidFill>
              </a:rPr>
              <a:t>d'information intelligents </a:t>
            </a:r>
            <a:br>
              <a:rPr lang="fr-FR" sz="4267" b="1" dirty="0">
                <a:solidFill>
                  <a:srgbClr val="0070C0"/>
                </a:solidFill>
              </a:rPr>
            </a:br>
            <a:r>
              <a:rPr lang="fr-FR" sz="4267" dirty="0">
                <a:solidFill>
                  <a:srgbClr val="0070C0"/>
                </a:solidFill>
              </a:rPr>
              <a:t> implémentation de la logique floue par python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2444ED-E2A2-4208-A0CC-34A8E04EC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MA" smtClean="0"/>
              <a:pPr/>
              <a:t>1</a:t>
            </a:fld>
            <a:endParaRPr lang="fr-M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BC592-8B11-4CAD-B28F-717C1C04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99327"/>
            <a:ext cx="11643360" cy="1666633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rgbClr val="0070C0"/>
                </a:solidFill>
                <a:latin typeface="Montserrat" panose="020B0604020202020204" charset="0"/>
              </a:rPr>
              <a:t>Implémentation En Python</a:t>
            </a:r>
            <a:endParaRPr lang="fr-MA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61F96A5-08FA-4189-BE32-C04617E88D7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74320" y="1132644"/>
            <a:ext cx="116433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ED76BD3-BCFD-46DB-9069-D8E44B013E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4" y="299328"/>
            <a:ext cx="1063631" cy="75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A381D2C-7F81-45E7-871E-AD906EAD44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97" y="358467"/>
            <a:ext cx="2220254" cy="638838"/>
          </a:xfrm>
          <a:prstGeom prst="rect">
            <a:avLst/>
          </a:prstGeom>
          <a:noFill/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54DA830-B8D3-4D72-A054-D38A4EA6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260" y="1706880"/>
            <a:ext cx="10825480" cy="4384427"/>
          </a:xfrm>
        </p:spPr>
        <p:txBody>
          <a:bodyPr/>
          <a:lstStyle/>
          <a:p>
            <a:pPr marL="194729" indent="0">
              <a:buNone/>
            </a:pPr>
            <a:endParaRPr lang="fr-MA" dirty="0"/>
          </a:p>
          <a:p>
            <a:pPr marL="194729" indent="0">
              <a:buNone/>
            </a:pPr>
            <a:r>
              <a:rPr lang="fr-FR" sz="1800" dirty="0">
                <a:latin typeface="+mj-lt"/>
              </a:rPr>
              <a:t>Importer  la bibliothèque Python Suivant dans votre programme :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MA" sz="1800" dirty="0" err="1">
                <a:latin typeface="+mj-lt"/>
              </a:rPr>
              <a:t>matplotlib</a:t>
            </a:r>
            <a:endParaRPr lang="fr-MA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MA" sz="1800" dirty="0" err="1">
                <a:latin typeface="+mj-lt"/>
              </a:rPr>
              <a:t>numpy</a:t>
            </a:r>
            <a:endParaRPr lang="fr-MA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MA" sz="1800" dirty="0" err="1">
                <a:latin typeface="+mj-lt"/>
              </a:rPr>
              <a:t>Skfuzzy</a:t>
            </a:r>
            <a:r>
              <a:rPr lang="fr-MA" sz="1800" dirty="0">
                <a:latin typeface="+mj-lt"/>
              </a:rPr>
              <a:t> </a:t>
            </a:r>
            <a:r>
              <a:rPr lang="fr-FR" sz="1800" dirty="0">
                <a:latin typeface="+mj-lt"/>
              </a:rPr>
              <a:t>(cf. </a:t>
            </a:r>
            <a:r>
              <a:rPr lang="fr-FR" sz="1800" dirty="0">
                <a:latin typeface="+mj-lt"/>
                <a:hlinkClick r:id="rId4"/>
              </a:rPr>
              <a:t>https://scikit-fuzzy.readthedocs.io/en/latest/</a:t>
            </a:r>
            <a:r>
              <a:rPr lang="fr-FR" sz="1800" dirty="0">
                <a:latin typeface="+mj-lt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+mj-lt"/>
            </a:endParaRPr>
          </a:p>
          <a:p>
            <a:pPr marL="194729" indent="0">
              <a:buNone/>
            </a:pPr>
            <a:r>
              <a:rPr lang="fr-FR" sz="1800" dirty="0">
                <a:latin typeface="+mj-lt"/>
              </a:rPr>
              <a:t>La bibliothèque Python </a:t>
            </a:r>
            <a:r>
              <a:rPr lang="fr-FR" sz="1800" dirty="0" err="1">
                <a:latin typeface="+mj-lt"/>
              </a:rPr>
              <a:t>skfuzzy</a:t>
            </a:r>
            <a:r>
              <a:rPr lang="fr-FR" sz="1800" dirty="0">
                <a:latin typeface="+mj-lt"/>
              </a:rPr>
              <a:t> peut être installée avec la commande :  </a:t>
            </a:r>
            <a:r>
              <a:rPr lang="fr-FR" sz="1800" dirty="0" err="1">
                <a:latin typeface="+mj-lt"/>
              </a:rPr>
              <a:t>pip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install</a:t>
            </a:r>
            <a:r>
              <a:rPr lang="fr-FR" sz="1800" dirty="0">
                <a:latin typeface="+mj-lt"/>
              </a:rPr>
              <a:t> -U </a:t>
            </a:r>
            <a:r>
              <a:rPr lang="fr-FR" sz="1800" dirty="0" err="1">
                <a:latin typeface="+mj-lt"/>
              </a:rPr>
              <a:t>scikit-fuzzy</a:t>
            </a:r>
            <a:endParaRPr lang="fr-FR" sz="1800" dirty="0">
              <a:latin typeface="+mj-lt"/>
            </a:endParaRPr>
          </a:p>
          <a:p>
            <a:pPr marL="194729" indent="0">
              <a:buNone/>
            </a:pPr>
            <a:endParaRPr lang="fr-FR" sz="1800" dirty="0">
              <a:latin typeface="+mj-lt"/>
            </a:endParaRPr>
          </a:p>
          <a:p>
            <a:pPr marL="194729" indent="0">
              <a:buNone/>
            </a:pPr>
            <a:r>
              <a:rPr lang="fr-FR" sz="1800" dirty="0">
                <a:latin typeface="+mj-lt"/>
              </a:rPr>
              <a:t>Pour </a:t>
            </a:r>
            <a:r>
              <a:rPr lang="fr-MA" sz="1800" dirty="0">
                <a:latin typeface="+mj-lt"/>
              </a:rPr>
              <a:t>Documentation d’utilisation cette </a:t>
            </a:r>
            <a:r>
              <a:rPr lang="fr-FR" sz="1800" dirty="0">
                <a:latin typeface="+mj-lt"/>
              </a:rPr>
              <a:t>bibliothèque peut utiliser lien suivant :</a:t>
            </a:r>
          </a:p>
          <a:p>
            <a:pPr marL="194729" indent="0">
              <a:buNone/>
            </a:pPr>
            <a:r>
              <a:rPr lang="fr-MA" sz="1800" dirty="0">
                <a:latin typeface="+mj-lt"/>
              </a:rPr>
              <a:t>	</a:t>
            </a:r>
            <a:r>
              <a:rPr lang="fr-MA" sz="1800" dirty="0">
                <a:latin typeface="+mj-lt"/>
                <a:hlinkClick r:id="rId5"/>
              </a:rPr>
              <a:t>https://pythonhosted.org/scikit-fuzzy/api/skfuzzy.html</a:t>
            </a:r>
            <a:endParaRPr lang="fr-MA" sz="1800" dirty="0">
              <a:latin typeface="+mj-lt"/>
            </a:endParaRPr>
          </a:p>
          <a:p>
            <a:pPr marL="194729" indent="0">
              <a:buNone/>
            </a:pPr>
            <a:endParaRPr lang="fr-MA" sz="1800" dirty="0">
              <a:latin typeface="+mj-lt"/>
            </a:endParaRPr>
          </a:p>
          <a:p>
            <a:pPr marL="194729" indent="0">
              <a:buNone/>
            </a:pPr>
            <a:r>
              <a:rPr lang="fr-MA" sz="1800" dirty="0">
                <a:solidFill>
                  <a:srgbClr val="FF0000"/>
                </a:solidFill>
                <a:latin typeface="+mj-lt"/>
              </a:rPr>
              <a:t>NB : c ’est mieux d’utiliser éditeur de texte </a:t>
            </a:r>
            <a:r>
              <a:rPr lang="fr-MA" sz="1800" dirty="0" err="1">
                <a:solidFill>
                  <a:srgbClr val="FF0000"/>
                </a:solidFill>
                <a:latin typeface="+mj-lt"/>
              </a:rPr>
              <a:t>jupyter</a:t>
            </a:r>
            <a:r>
              <a:rPr lang="fr-MA" sz="1800" dirty="0">
                <a:solidFill>
                  <a:srgbClr val="FF0000"/>
                </a:solidFill>
                <a:latin typeface="+mj-lt"/>
              </a:rPr>
              <a:t> pour une bonne simulation. </a:t>
            </a:r>
          </a:p>
        </p:txBody>
      </p:sp>
    </p:spTree>
    <p:extLst>
      <p:ext uri="{BB962C8B-B14F-4D97-AF65-F5344CB8AC3E}">
        <p14:creationId xmlns:p14="http://schemas.microsoft.com/office/powerpoint/2010/main" val="14057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0D59F4-C4B9-43E2-BA4E-1E2A5361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94" y="1237298"/>
            <a:ext cx="6696457" cy="10842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ABC592-8B11-4CAD-B28F-717C1C04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99327"/>
            <a:ext cx="11643360" cy="1666633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rgbClr val="0070C0"/>
                </a:solidFill>
                <a:latin typeface="Montserrat" panose="020B0604020202020204" charset="0"/>
              </a:rPr>
              <a:t>Implémentation En Python</a:t>
            </a:r>
            <a:endParaRPr lang="fr-MA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61F96A5-08FA-4189-BE32-C04617E88D7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74320" y="1132644"/>
            <a:ext cx="116433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ED76BD3-BCFD-46DB-9069-D8E44B013E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4" y="299328"/>
            <a:ext cx="1063631" cy="75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A381D2C-7F81-45E7-871E-AD906EAD446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97" y="358467"/>
            <a:ext cx="2220254" cy="638838"/>
          </a:xfrm>
          <a:prstGeom prst="rect">
            <a:avLst/>
          </a:prstGeom>
          <a:noFill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457896-E38B-4DE2-8A20-E898BA550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94" y="2101299"/>
            <a:ext cx="7263957" cy="44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BC592-8B11-4CAD-B28F-717C1C04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99327"/>
            <a:ext cx="11643360" cy="1666633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rgbClr val="0070C0"/>
                </a:solidFill>
                <a:latin typeface="Montserrat" panose="020B0604020202020204" charset="0"/>
              </a:rPr>
              <a:t>Implémentation En Python</a:t>
            </a:r>
            <a:endParaRPr lang="fr-MA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61F96A5-08FA-4189-BE32-C04617E88D7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74320" y="1132644"/>
            <a:ext cx="116433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ED76BD3-BCFD-46DB-9069-D8E44B013E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4" y="299328"/>
            <a:ext cx="1063631" cy="75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A381D2C-7F81-45E7-871E-AD906EAD44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97" y="358467"/>
            <a:ext cx="2220254" cy="638838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9ACC1CA-9756-4593-B2F8-63455BABE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71" y="1227125"/>
            <a:ext cx="5114780" cy="30203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E50074-564E-4492-A8C9-C9664C092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9" y="1229051"/>
            <a:ext cx="4916060" cy="30184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6F854BE-ECDA-46DD-9100-471257678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42" y="4065563"/>
            <a:ext cx="4255035" cy="2493110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54DA830-B8D3-4D72-A054-D38A4EA6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3375" y="2992405"/>
            <a:ext cx="2419644" cy="479686"/>
          </a:xfrm>
        </p:spPr>
        <p:txBody>
          <a:bodyPr/>
          <a:lstStyle/>
          <a:p>
            <a:pPr marL="194729" indent="0">
              <a:buNone/>
            </a:pPr>
            <a:r>
              <a:rPr lang="fr-MA" sz="1600" b="1" dirty="0">
                <a:solidFill>
                  <a:srgbClr val="FF0000"/>
                </a:solidFill>
              </a:rPr>
              <a:t>Résultat d’affichage des    fonction</a:t>
            </a:r>
          </a:p>
        </p:txBody>
      </p:sp>
    </p:spTree>
    <p:extLst>
      <p:ext uri="{BB962C8B-B14F-4D97-AF65-F5344CB8AC3E}">
        <p14:creationId xmlns:p14="http://schemas.microsoft.com/office/powerpoint/2010/main" val="32952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BC592-8B11-4CAD-B28F-717C1C04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99327"/>
            <a:ext cx="11643360" cy="1666633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rgbClr val="0070C0"/>
                </a:solidFill>
                <a:latin typeface="Montserrat" panose="020B0604020202020204" charset="0"/>
              </a:rPr>
              <a:t>Implémentation En Python</a:t>
            </a:r>
            <a:endParaRPr lang="fr-MA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61F96A5-08FA-4189-BE32-C04617E88D7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74320" y="1132644"/>
            <a:ext cx="116433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ED76BD3-BCFD-46DB-9069-D8E44B013E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4" y="299328"/>
            <a:ext cx="1063631" cy="75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A381D2C-7F81-45E7-871E-AD906EAD44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97" y="358467"/>
            <a:ext cx="2220254" cy="638838"/>
          </a:xfrm>
          <a:prstGeom prst="rect">
            <a:avLst/>
          </a:prstGeom>
          <a:noFill/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54DA830-B8D3-4D72-A054-D38A4EA6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48" y="1208845"/>
            <a:ext cx="3254717" cy="454660"/>
          </a:xfrm>
        </p:spPr>
        <p:txBody>
          <a:bodyPr/>
          <a:lstStyle/>
          <a:p>
            <a:pPr marL="194729" indent="0">
              <a:buNone/>
            </a:pPr>
            <a:r>
              <a:rPr lang="fr-MA" sz="1800" b="1" dirty="0">
                <a:solidFill>
                  <a:srgbClr val="FF0000"/>
                </a:solidFill>
              </a:rPr>
              <a:t>Définition de base des réglé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1BE10D-6A0F-41F7-A74D-D8D6F72D6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43" y="1663505"/>
            <a:ext cx="7474314" cy="2176973"/>
          </a:xfrm>
          <a:prstGeom prst="rect">
            <a:avLst/>
          </a:prstGeom>
        </p:spPr>
      </p:pic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9C3F1450-BA25-4AF5-8E21-57F817C6A40C}"/>
              </a:ext>
            </a:extLst>
          </p:cNvPr>
          <p:cNvSpPr txBox="1">
            <a:spLocks/>
          </p:cNvSpPr>
          <p:nvPr/>
        </p:nvSpPr>
        <p:spPr>
          <a:xfrm>
            <a:off x="374748" y="3840478"/>
            <a:ext cx="3254717" cy="4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1485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979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979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979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979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979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979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979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94729" indent="0">
              <a:buFont typeface="Calibri"/>
              <a:buNone/>
            </a:pPr>
            <a:r>
              <a:rPr lang="fr-MA" sz="1800" b="1" dirty="0">
                <a:solidFill>
                  <a:srgbClr val="FF0000"/>
                </a:solidFill>
              </a:rPr>
              <a:t>Ajouter les réglé aux système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3FE195-B918-489C-A136-5DCF9D035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17" y="4584912"/>
            <a:ext cx="6546394" cy="12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0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BC592-8B11-4CAD-B28F-717C1C04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99327"/>
            <a:ext cx="11643360" cy="1666633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rgbClr val="0070C0"/>
                </a:solidFill>
                <a:latin typeface="Montserrat" panose="020B0604020202020204" charset="0"/>
              </a:rPr>
              <a:t>Implémentation En Python</a:t>
            </a:r>
            <a:endParaRPr lang="fr-MA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61F96A5-08FA-4189-BE32-C04617E88D7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74320" y="1132644"/>
            <a:ext cx="116433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ED76BD3-BCFD-46DB-9069-D8E44B013E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4" y="299328"/>
            <a:ext cx="1063631" cy="75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A381D2C-7F81-45E7-871E-AD906EAD44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97" y="358467"/>
            <a:ext cx="2220254" cy="638838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DE07B92-1608-4C0F-A7EB-A92570062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05" y="1267984"/>
            <a:ext cx="8835651" cy="22791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439289-8D21-4133-A79E-6EC414F406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8" b="18026"/>
          <a:stretch/>
        </p:blipFill>
        <p:spPr>
          <a:xfrm>
            <a:off x="1058935" y="4516450"/>
            <a:ext cx="6037902" cy="42203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DFAC323-F51C-4070-914D-C4D9B2878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68" y="3146282"/>
            <a:ext cx="5249083" cy="33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3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98138D-F080-49C2-B6E5-E1B28C45E0C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-2907704"/>
            <a:ext cx="12324835" cy="4536504"/>
          </a:xfrm>
          <a:prstGeom prst="rect">
            <a:avLst/>
          </a:prstGeom>
          <a:solidFill>
            <a:srgbClr val="227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0800000">
            <a:off x="0" y="5085184"/>
            <a:ext cx="12300155" cy="4536504"/>
          </a:xfrm>
          <a:prstGeom prst="rect">
            <a:avLst/>
          </a:prstGeom>
          <a:solidFill>
            <a:srgbClr val="227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4680" y="2348880"/>
            <a:ext cx="12324835" cy="2016224"/>
          </a:xfrm>
          <a:prstGeom prst="rect">
            <a:avLst/>
          </a:prstGeom>
          <a:solidFill>
            <a:srgbClr val="227052"/>
          </a:solidFill>
          <a:ln>
            <a:solidFill>
              <a:srgbClr val="4ECDC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Segoe UI Light" pitchFamily="34" charset="0"/>
                <a:cs typeface="Browallia New" pitchFamily="34" charset="-34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0378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4.58333E-6 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-0.00378 -0.2467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375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" dur="5375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" dur="5375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375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</p:bldLst>
  </p:timing>
</p:sld>
</file>

<file path=ppt/theme/theme1.xml><?xml version="1.0" encoding="utf-8"?>
<a:theme xmlns:a="http://schemas.openxmlformats.org/drawingml/2006/main" name="Thème1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088889B-903B-4F19-B2D2-C347C1867791}" vid="{85200DDB-D732-4F54-8E42-E52D03E99C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143</Words>
  <Application>Microsoft Office PowerPoint</Application>
  <PresentationFormat>Grand écran</PresentationFormat>
  <Paragraphs>28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Montserrat</vt:lpstr>
      <vt:lpstr>Nunito</vt:lpstr>
      <vt:lpstr>Segoe UI Light</vt:lpstr>
      <vt:lpstr>Wingdings</vt:lpstr>
      <vt:lpstr>Thème1</vt:lpstr>
      <vt:lpstr>Systèmes d'information intelligents   implémentation de la logique floue par python</vt:lpstr>
      <vt:lpstr>Implémentation En Python</vt:lpstr>
      <vt:lpstr>Implémentation En Python</vt:lpstr>
      <vt:lpstr>Implémentation En Python</vt:lpstr>
      <vt:lpstr>Implémentation En Python</vt:lpstr>
      <vt:lpstr>Implémentation En Python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d'information intelligents  application de la logique floue</dc:title>
  <dc:creator>Administrateur</dc:creator>
  <cp:lastModifiedBy>mohamed walid hajoub</cp:lastModifiedBy>
  <cp:revision>92</cp:revision>
  <dcterms:created xsi:type="dcterms:W3CDTF">2021-12-13T19:03:07Z</dcterms:created>
  <dcterms:modified xsi:type="dcterms:W3CDTF">2022-02-19T23:23:24Z</dcterms:modified>
</cp:coreProperties>
</file>