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65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36E1A-E269-45FE-8F8A-C8D5091A3589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393FE-2C6F-47AF-9629-99EB9F2DD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393FE-2C6F-47AF-9629-99EB9F2DDE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4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CB4EE-3600-4C69-82DA-C1ACA689B3F2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C366C-FA95-411D-A718-FFC576AC5F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CB4EE-3600-4C69-82DA-C1ACA689B3F2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C366C-FA95-411D-A718-FFC576AC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CB4EE-3600-4C69-82DA-C1ACA689B3F2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C366C-FA95-411D-A718-FFC576AC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CB4EE-3600-4C69-82DA-C1ACA689B3F2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C366C-FA95-411D-A718-FFC576AC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CB4EE-3600-4C69-82DA-C1ACA689B3F2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C366C-FA95-411D-A718-FFC576AC5F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CB4EE-3600-4C69-82DA-C1ACA689B3F2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C366C-FA95-411D-A718-FFC576AC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CB4EE-3600-4C69-82DA-C1ACA689B3F2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C366C-FA95-411D-A718-FFC576AC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CB4EE-3600-4C69-82DA-C1ACA689B3F2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C366C-FA95-411D-A718-FFC576AC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CB4EE-3600-4C69-82DA-C1ACA689B3F2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C366C-FA95-411D-A718-FFC576AC5F8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CB4EE-3600-4C69-82DA-C1ACA689B3F2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C366C-FA95-411D-A718-FFC576AC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6CB4EE-3600-4C69-82DA-C1ACA689B3F2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5EC366C-FA95-411D-A718-FFC576AC5F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6CB4EE-3600-4C69-82DA-C1ACA689B3F2}" type="datetimeFigureOut">
              <a:rPr lang="en-US" smtClean="0"/>
              <a:t>17-May-19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5EC366C-FA95-411D-A718-FFC576AC5F8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</a:rPr>
              <a:t>Calculator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</a:t>
            </a:r>
            <a:r>
              <a:rPr lang="en-US" dirty="0" smtClean="0"/>
              <a:t>contain Scientific </a:t>
            </a:r>
            <a:r>
              <a:rPr lang="en-US" dirty="0"/>
              <a:t>Calculator </a:t>
            </a:r>
            <a:r>
              <a:rPr lang="en-US" dirty="0" smtClean="0"/>
              <a:t>and Simple Calculator in </a:t>
            </a:r>
            <a:r>
              <a:rPr lang="en-US" dirty="0"/>
              <a:t>which it take input from user and calculate its answer.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UML_Diagram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828" y="1447800"/>
            <a:ext cx="5741894" cy="4800600"/>
          </a:xfrm>
        </p:spPr>
      </p:pic>
    </p:spTree>
    <p:extLst>
      <p:ext uri="{BB962C8B-B14F-4D97-AF65-F5344CB8AC3E}">
        <p14:creationId xmlns:p14="http://schemas.microsoft.com/office/powerpoint/2010/main" val="11002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</a:rPr>
              <a:t>Concept used: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2590800"/>
          </a:xfrm>
        </p:spPr>
        <p:txBody>
          <a:bodyPr/>
          <a:lstStyle/>
          <a:p>
            <a:r>
              <a:rPr lang="en-US" dirty="0"/>
              <a:t>Encapsulation.</a:t>
            </a:r>
          </a:p>
          <a:p>
            <a:r>
              <a:rPr lang="en-US" dirty="0"/>
              <a:t>Inheritance.</a:t>
            </a:r>
          </a:p>
          <a:p>
            <a:r>
              <a:rPr lang="en-US" dirty="0"/>
              <a:t>Polymorphism</a:t>
            </a:r>
            <a:r>
              <a:rPr lang="en-US" dirty="0" smtClean="0"/>
              <a:t>.</a:t>
            </a:r>
          </a:p>
          <a:p>
            <a:r>
              <a:rPr lang="en-US" dirty="0"/>
              <a:t>Exception Handling.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048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</a:rPr>
              <a:t>Class Diagram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69850" dist="43180" dir="5400000" sx="0" sy="0">
                    <a:srgbClr val="000000">
                      <a:alpha val="65000"/>
                    </a:srgbClr>
                  </a:outerShdw>
                </a:effectLst>
              </a:rPr>
              <a:t>:</a:t>
            </a:r>
            <a:r>
              <a:rPr lang="en-US" dirty="0"/>
              <a:t>	 </a:t>
            </a:r>
          </a:p>
          <a:p>
            <a:endParaRPr lang="en-US" dirty="0"/>
          </a:p>
        </p:txBody>
      </p:sp>
      <p:pic>
        <p:nvPicPr>
          <p:cNvPr id="1026" name="Picture 2" descr="C:\Users\hajrha\Desktop\clas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914401"/>
            <a:ext cx="5553075" cy="37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Calculator 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58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866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</TotalTime>
  <Words>40</Words>
  <Application>Microsoft Office PowerPoint</Application>
  <PresentationFormat>On-screen Show (4:3)</PresentationFormat>
  <Paragraphs>12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Calculator</vt:lpstr>
      <vt:lpstr>UML_Diagram</vt:lpstr>
      <vt:lpstr>Concept used: </vt:lpstr>
      <vt:lpstr>PowerPoint Presentation</vt:lpstr>
      <vt:lpstr>Calculator overview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ScientificCalculator</dc:title>
  <dc:creator>hajrha</dc:creator>
  <cp:lastModifiedBy>hajrha</cp:lastModifiedBy>
  <cp:revision>10</cp:revision>
  <dcterms:created xsi:type="dcterms:W3CDTF">2019-05-14T04:11:13Z</dcterms:created>
  <dcterms:modified xsi:type="dcterms:W3CDTF">2019-05-17T01:21:16Z</dcterms:modified>
</cp:coreProperties>
</file>