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25EE13D-B684-43B3-BCC7-F5FAFB0EA64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0714B6B-6887-4AAF-8D2A-680FFEE1E7E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Arial Rounded MT Bold" pitchFamily="34" charset="0"/>
              </a:rPr>
              <a:t>Learn to make CV and Sales Dashboard Sheet on Excel</a:t>
            </a:r>
            <a:endParaRPr lang="en-US" u="sng" dirty="0">
              <a:latin typeface="Arial Rounded MT Bol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Algerian" pitchFamily="82" charset="0"/>
              </a:rPr>
              <a:t>FINAL PROJECT</a:t>
            </a: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0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304800"/>
            <a:ext cx="222079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3886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3733800" cy="3124200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1:Open </a:t>
            </a:r>
            <a:r>
              <a:rPr lang="en-US" sz="1800" dirty="0" err="1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ms</a:t>
            </a:r>
            <a:r>
              <a:rPr lang="en-US" sz="1800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-word and directly go to </a:t>
            </a:r>
            <a:r>
              <a:rPr lang="en-US" sz="1800" b="1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page layout </a:t>
            </a:r>
            <a:r>
              <a:rPr lang="en-US" sz="1800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option and change page size to </a:t>
            </a:r>
            <a:r>
              <a:rPr lang="en-US" sz="1800" b="1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A4 </a:t>
            </a:r>
            <a:r>
              <a:rPr lang="en-US" sz="1800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1800" b="1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Margins(narrow).</a:t>
            </a:r>
            <a:br>
              <a:rPr lang="en-US" sz="1800" b="1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</a:br>
            <a:r>
              <a:rPr lang="en-US" sz="1800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2:Font:</a:t>
            </a:r>
            <a:r>
              <a:rPr lang="en-US" sz="1800" b="1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ARIAL</a:t>
            </a:r>
            <a:r>
              <a:rPr lang="en-US" sz="1800" b="1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size:</a:t>
            </a:r>
            <a:r>
              <a:rPr lang="en-US" sz="1800" b="1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48</a:t>
            </a:r>
            <a:r>
              <a:rPr lang="en-US" sz="18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for main heading,</a:t>
            </a:r>
            <a:r>
              <a:rPr lang="en-US" sz="1800" b="1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14</a:t>
            </a:r>
            <a:r>
              <a:rPr lang="en-US" sz="18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for </a:t>
            </a:r>
            <a:r>
              <a:rPr lang="en-US" sz="1800" b="1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subheading </a:t>
            </a:r>
            <a:r>
              <a:rPr lang="en-US" sz="18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1800" b="1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12</a:t>
            </a:r>
            <a:r>
              <a:rPr lang="en-US" sz="18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for simple </a:t>
            </a:r>
            <a:r>
              <a:rPr lang="en-US" sz="1800" dirty="0" err="1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text.Give</a:t>
            </a:r>
            <a:r>
              <a:rPr lang="en-US" sz="1800" dirty="0" smtClean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b="1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your name </a:t>
            </a:r>
            <a:r>
              <a:rPr lang="en-US" sz="18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a main heading. And under your name write your </a:t>
            </a:r>
            <a:r>
              <a:rPr lang="en-US" sz="1800" dirty="0" err="1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gmail</a:t>
            </a:r>
            <a:r>
              <a:rPr lang="en-US" sz="18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, native city/country, number and </a:t>
            </a:r>
            <a:r>
              <a:rPr lang="en-US" sz="1800" dirty="0" err="1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linkedin</a:t>
            </a:r>
            <a:r>
              <a:rPr lang="en-US" sz="18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 username if  you have. </a:t>
            </a:r>
            <a:r>
              <a:rPr lang="en-US" sz="20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000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</a:br>
            <a:endParaRPr lang="en-US" sz="2000" b="1" dirty="0">
              <a:latin typeface="Bookman Old Style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0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11" y="1447800"/>
            <a:ext cx="301637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623823" y="1642483"/>
            <a:ext cx="3872309" cy="1663585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>4:Write </a:t>
            </a:r>
            <a:r>
              <a:rPr lang="en-US" sz="1800" dirty="0">
                <a:latin typeface="Bookman Old Style" pitchFamily="18" charset="0"/>
              </a:rPr>
              <a:t>about your </a:t>
            </a:r>
            <a:r>
              <a:rPr lang="en-US" sz="1800" b="1" dirty="0">
                <a:latin typeface="Bookman Old Style" pitchFamily="18" charset="0"/>
              </a:rPr>
              <a:t>professional</a:t>
            </a:r>
            <a:r>
              <a:rPr lang="en-US" sz="1800" dirty="0">
                <a:latin typeface="Bookman Old Style" pitchFamily="18" charset="0"/>
              </a:rPr>
              <a:t> </a:t>
            </a:r>
            <a:r>
              <a:rPr lang="en-US" sz="1800" b="1" dirty="0">
                <a:latin typeface="Bookman Old Style" pitchFamily="18" charset="0"/>
              </a:rPr>
              <a:t>summary</a:t>
            </a:r>
            <a:r>
              <a:rPr lang="en-US" sz="1800" dirty="0">
                <a:latin typeface="Bookman Old Style" pitchFamily="18" charset="0"/>
              </a:rPr>
              <a:t> then </a:t>
            </a:r>
            <a:r>
              <a:rPr lang="en-US" sz="1800" b="1" dirty="0" err="1">
                <a:latin typeface="Bookman Old Style" pitchFamily="18" charset="0"/>
              </a:rPr>
              <a:t>education</a:t>
            </a:r>
            <a:r>
              <a:rPr lang="en-US" sz="1800" dirty="0" err="1">
                <a:latin typeface="Bookman Old Style" pitchFamily="18" charset="0"/>
              </a:rPr>
              <a:t>,</a:t>
            </a:r>
            <a:r>
              <a:rPr lang="en-US" sz="1800" b="1" dirty="0" err="1">
                <a:latin typeface="Bookman Old Style" pitchFamily="18" charset="0"/>
              </a:rPr>
              <a:t>work</a:t>
            </a:r>
            <a:r>
              <a:rPr lang="en-US" sz="1800" dirty="0">
                <a:latin typeface="Bookman Old Style" pitchFamily="18" charset="0"/>
              </a:rPr>
              <a:t> </a:t>
            </a:r>
            <a:r>
              <a:rPr lang="en-US" sz="1800" b="1" dirty="0" err="1">
                <a:latin typeface="Bookman Old Style" pitchFamily="18" charset="0"/>
              </a:rPr>
              <a:t>experience</a:t>
            </a:r>
            <a:r>
              <a:rPr lang="en-US" sz="1800" dirty="0" err="1">
                <a:latin typeface="Bookman Old Style" pitchFamily="18" charset="0"/>
              </a:rPr>
              <a:t>,</a:t>
            </a:r>
            <a:r>
              <a:rPr lang="en-US" sz="1800" b="1" dirty="0" err="1">
                <a:latin typeface="Bookman Old Style" pitchFamily="18" charset="0"/>
              </a:rPr>
              <a:t>skills</a:t>
            </a:r>
            <a:r>
              <a:rPr lang="en-US" sz="1800" dirty="0">
                <a:latin typeface="Bookman Old Style" pitchFamily="18" charset="0"/>
              </a:rPr>
              <a:t> and </a:t>
            </a:r>
            <a:r>
              <a:rPr lang="en-US" sz="1800" b="1" dirty="0">
                <a:latin typeface="Bookman Old Style" pitchFamily="18" charset="0"/>
              </a:rPr>
              <a:t>certificates</a:t>
            </a:r>
            <a:r>
              <a:rPr lang="en-US" sz="1800" b="1" dirty="0" smtClean="0">
                <a:latin typeface="Bookman Old Style" pitchFamily="18" charset="0"/>
              </a:rPr>
              <a:t>.</a:t>
            </a:r>
            <a:br>
              <a:rPr lang="en-US" sz="1800" b="1" dirty="0" smtClean="0">
                <a:latin typeface="Bookman Old Style" pitchFamily="18" charset="0"/>
              </a:rPr>
            </a:br>
            <a:r>
              <a:rPr lang="en-US" sz="1800" dirty="0">
                <a:latin typeface="Bookman Old Style" pitchFamily="18" charset="0"/>
              </a:rPr>
              <a:t/>
            </a:r>
            <a:br>
              <a:rPr lang="en-US" sz="1800" dirty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5:Make </a:t>
            </a:r>
            <a:r>
              <a:rPr lang="en-US" sz="1800" dirty="0">
                <a:latin typeface="Bookman Old Style" pitchFamily="18" charset="0"/>
              </a:rPr>
              <a:t>sure to use </a:t>
            </a:r>
            <a:r>
              <a:rPr lang="en-US" sz="1800" b="1" dirty="0">
                <a:latin typeface="Bookman Old Style" pitchFamily="18" charset="0"/>
              </a:rPr>
              <a:t>borders</a:t>
            </a:r>
            <a:r>
              <a:rPr lang="en-US" sz="1800" dirty="0">
                <a:latin typeface="Bookman Old Style" pitchFamily="18" charset="0"/>
              </a:rPr>
              <a:t> (line border)  after every heading you make.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935274" y="3475458"/>
            <a:ext cx="3387251" cy="2421684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>
                <a:latin typeface="Bookman Old Style" pitchFamily="18" charset="0"/>
              </a:rPr>
              <a:t>6:Make </a:t>
            </a:r>
            <a:r>
              <a:rPr lang="en-US" sz="2000" b="1" dirty="0">
                <a:latin typeface="Bookman Old Style" pitchFamily="18" charset="0"/>
              </a:rPr>
              <a:t>bullets points </a:t>
            </a:r>
            <a:r>
              <a:rPr lang="en-US" sz="2000" dirty="0">
                <a:latin typeface="Bookman Old Style" pitchFamily="18" charset="0"/>
              </a:rPr>
              <a:t>for better understanding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dirty="0" smtClean="0">
                <a:latin typeface="Bookman Old Style" pitchFamily="18" charset="0"/>
              </a:rPr>
              <a:t>7:Just </a:t>
            </a:r>
            <a:r>
              <a:rPr lang="en-US" sz="2000" dirty="0">
                <a:latin typeface="Bookman Old Style" pitchFamily="18" charset="0"/>
              </a:rPr>
              <a:t>write year and month when you done your education and also write </a:t>
            </a:r>
            <a:r>
              <a:rPr lang="en-US" sz="2000" b="1" dirty="0">
                <a:latin typeface="Bookman Old Style" pitchFamily="18" charset="0"/>
              </a:rPr>
              <a:t>year/date</a:t>
            </a:r>
            <a:r>
              <a:rPr lang="en-US" sz="2000" dirty="0">
                <a:latin typeface="Bookman Old Style" pitchFamily="18" charset="0"/>
              </a:rPr>
              <a:t> if you have work experience before</a:t>
            </a:r>
            <a:r>
              <a:rPr lang="en-US" sz="2000" dirty="0" smtClean="0">
                <a:latin typeface="Bookman Old Style" pitchFamily="18" charset="0"/>
              </a:rPr>
              <a:t>. 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r>
              <a:rPr lang="en-US" sz="2000" b="1" u="sng" dirty="0" smtClean="0">
                <a:solidFill>
                  <a:schemeClr val="accent4">
                    <a:lumMod val="75000"/>
                  </a:schemeClr>
                </a:solidFill>
                <a:latin typeface="Bookman Old Style" pitchFamily="18" charset="0"/>
              </a:rPr>
              <a:t>=&gt;CV DONE&lt;=</a:t>
            </a:r>
            <a:endParaRPr lang="en-US" sz="2000" b="1" u="sng" dirty="0">
              <a:solidFill>
                <a:schemeClr val="accent4">
                  <a:lumMod val="75000"/>
                </a:schemeClr>
              </a:solidFill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1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1:</a:t>
            </a:r>
            <a:r>
              <a:rPr lang="en-US" sz="1800" b="1" dirty="0"/>
              <a:t>Gather sales data </a:t>
            </a:r>
            <a:r>
              <a:rPr lang="en-US" sz="1800" dirty="0"/>
              <a:t>(e.g., Date, Product, Region, Salesperson, Sales Amount).</a:t>
            </a:r>
          </a:p>
          <a:p>
            <a:r>
              <a:rPr lang="en-US" sz="1800" dirty="0"/>
              <a:t>2:Fill every columns by entering correct data make sure you enter correct </a:t>
            </a:r>
            <a:r>
              <a:rPr lang="en-US" sz="1800" b="1" dirty="0"/>
              <a:t>unit sold and unit prices. </a:t>
            </a:r>
            <a:endParaRPr lang="en-US" sz="1800" b="1" dirty="0" smtClean="0"/>
          </a:p>
          <a:p>
            <a:r>
              <a:rPr lang="en-US" sz="1800" dirty="0" smtClean="0"/>
              <a:t>3:Use </a:t>
            </a:r>
            <a:r>
              <a:rPr lang="en-US" sz="1800" dirty="0"/>
              <a:t>formula of  </a:t>
            </a:r>
            <a:r>
              <a:rPr lang="en-US" sz="1800" b="1" dirty="0"/>
              <a:t>SUM </a:t>
            </a:r>
            <a:r>
              <a:rPr lang="en-US" sz="1800" dirty="0"/>
              <a:t>to get </a:t>
            </a:r>
            <a:r>
              <a:rPr lang="en-US" sz="1800" b="1" dirty="0"/>
              <a:t>Total </a:t>
            </a:r>
            <a:r>
              <a:rPr lang="en-US" sz="1800" b="1" dirty="0" smtClean="0"/>
              <a:t>sales</a:t>
            </a:r>
            <a:r>
              <a:rPr lang="en-US" sz="1800" dirty="0"/>
              <a:t> </a:t>
            </a:r>
            <a:r>
              <a:rPr lang="en-US" sz="1800" dirty="0" smtClean="0"/>
              <a:t>(Example as given through picture).</a:t>
            </a:r>
            <a:endParaRPr lang="en-US" sz="1800" b="1" dirty="0"/>
          </a:p>
          <a:p>
            <a:r>
              <a:rPr lang="en-US" sz="1800" dirty="0"/>
              <a:t>4:Colour headings if you want.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133600"/>
            <a:ext cx="35396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=&gt;SALES DASHBOARD SHEET&lt;=</a:t>
            </a:r>
            <a:endParaRPr lang="en-US" sz="32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4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2161032"/>
            <a:ext cx="3505200" cy="360273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ookman Old Style" pitchFamily="18" charset="0"/>
              </a:rPr>
              <a:t>5:Apply any type of </a:t>
            </a:r>
            <a:r>
              <a:rPr lang="en-US" sz="1800" b="1" dirty="0">
                <a:latin typeface="Bookman Old Style" pitchFamily="18" charset="0"/>
              </a:rPr>
              <a:t>graphs</a:t>
            </a:r>
            <a:r>
              <a:rPr lang="en-US" sz="1800" dirty="0">
                <a:latin typeface="Bookman Old Style" pitchFamily="18" charset="0"/>
              </a:rPr>
              <a:t> for better understanding</a:t>
            </a:r>
            <a:r>
              <a:rPr lang="en-US" sz="1800" dirty="0" smtClean="0">
                <a:latin typeface="Bookman Old Style" pitchFamily="18" charset="0"/>
              </a:rPr>
              <a:t>.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6:Apply </a:t>
            </a:r>
            <a:r>
              <a:rPr lang="en-US" sz="1800" b="1" dirty="0" smtClean="0">
                <a:latin typeface="Bookman Old Style" pitchFamily="18" charset="0"/>
              </a:rPr>
              <a:t>VLOOKUP </a:t>
            </a:r>
            <a:r>
              <a:rPr lang="en-US" sz="1800" dirty="0" smtClean="0">
                <a:latin typeface="Bookman Old Style" pitchFamily="18" charset="0"/>
              </a:rPr>
              <a:t>formula to find someone’s record.</a:t>
            </a:r>
          </a:p>
          <a:p>
            <a:endParaRPr lang="en-US" sz="1800" dirty="0" smtClean="0">
              <a:latin typeface="Bookman Old Style" pitchFamily="18" charset="0"/>
            </a:endParaRPr>
          </a:p>
          <a:p>
            <a:r>
              <a:rPr lang="en-US" sz="1800" dirty="0" smtClean="0">
                <a:latin typeface="Bookman Old Style" pitchFamily="18" charset="0"/>
              </a:rPr>
              <a:t>7:Font:</a:t>
            </a:r>
            <a:r>
              <a:rPr lang="en-US" sz="1800" b="1" dirty="0" smtClean="0">
                <a:latin typeface="Bookman Old Style" pitchFamily="18" charset="0"/>
              </a:rPr>
              <a:t>Cambria(</a:t>
            </a:r>
            <a:r>
              <a:rPr lang="en-US" sz="1800" dirty="0" err="1" smtClean="0">
                <a:latin typeface="Bookman Old Style" pitchFamily="18" charset="0"/>
              </a:rPr>
              <a:t>optoinal</a:t>
            </a:r>
            <a:r>
              <a:rPr lang="en-US" sz="1800" dirty="0">
                <a:latin typeface="Bookman Old Style" pitchFamily="18" charset="0"/>
              </a:rPr>
              <a:t>)</a:t>
            </a:r>
          </a:p>
          <a:p>
            <a:endParaRPr lang="en-US" sz="1800" dirty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581400" cy="216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:USING MORE FORMULAS:</a:t>
            </a:r>
            <a:endParaRPr lang="en-US" sz="32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3800"/>
            <a:ext cx="2133600" cy="207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6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828800"/>
            <a:ext cx="3200400" cy="3602736"/>
          </a:xfrm>
        </p:spPr>
        <p:txBody>
          <a:bodyPr>
            <a:normAutofit/>
          </a:bodyPr>
          <a:lstStyle/>
          <a:p>
            <a:r>
              <a:rPr lang="en-US" sz="1800" dirty="0"/>
              <a:t>8</a:t>
            </a:r>
            <a:r>
              <a:rPr lang="en-US" sz="1800" dirty="0" smtClean="0"/>
              <a:t>:Apply </a:t>
            </a:r>
            <a:r>
              <a:rPr lang="en-US" sz="1800" b="1" dirty="0"/>
              <a:t>data validation </a:t>
            </a:r>
            <a:r>
              <a:rPr lang="en-US" sz="1800" dirty="0"/>
              <a:t>for giving users a </a:t>
            </a:r>
            <a:r>
              <a:rPr lang="en-US" sz="1800" b="1" dirty="0"/>
              <a:t>INSTRUCTIONS</a:t>
            </a:r>
            <a:r>
              <a:rPr lang="en-US" sz="1800" dirty="0"/>
              <a:t> and if they </a:t>
            </a:r>
            <a:r>
              <a:rPr lang="en-US" sz="1800" dirty="0" err="1"/>
              <a:t>dont</a:t>
            </a:r>
            <a:r>
              <a:rPr lang="en-US" sz="1800" dirty="0"/>
              <a:t> follow the instructions give them error or restrict them by giving </a:t>
            </a:r>
            <a:r>
              <a:rPr lang="en-US" sz="1800" b="1" dirty="0"/>
              <a:t>WARNING </a:t>
            </a:r>
            <a:r>
              <a:rPr lang="en-US" sz="1800" dirty="0"/>
              <a:t>note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/>
              <a:t>9:Apply </a:t>
            </a:r>
            <a:r>
              <a:rPr lang="en-US" sz="1800" b="1" dirty="0"/>
              <a:t>conditional formatting </a:t>
            </a:r>
            <a:r>
              <a:rPr lang="en-US" sz="1800" dirty="0"/>
              <a:t>on any amounts option.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11" y="1447800"/>
            <a:ext cx="3429000" cy="20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Validation and Conditional Formatting:</a:t>
            </a:r>
            <a:endParaRPr lang="en-US" sz="2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17" y="3581400"/>
            <a:ext cx="2290983" cy="226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45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itchFamily="18" charset="0"/>
              </a:rPr>
              <a:t>=&gt;THIS IS HOW YOUR SALES DASHBOARD SHEET ON EXCEL LOOKS LIKE&lt;=</a:t>
            </a:r>
            <a:endParaRPr lang="en-US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Baskerville Old Face" pitchFamily="18" charset="0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813" y="1600200"/>
            <a:ext cx="711437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25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93" y="2743200"/>
            <a:ext cx="367284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44461"/>
            <a:ext cx="3011836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2">
                    <a:lumMod val="75000"/>
                  </a:schemeClr>
                </a:solidFill>
              </a:rPr>
              <a:t>=&gt;FINAL PROJECT COMPLETED&lt;=</a:t>
            </a:r>
            <a:endParaRPr lang="en-US" sz="32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24000"/>
            <a:ext cx="2939521" cy="820208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itchFamily="18" charset="0"/>
              </a:rPr>
              <a:t>Explore the World of Computer more.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799411" y="1600200"/>
            <a:ext cx="3054437" cy="1040271"/>
          </a:xfrm>
        </p:spPr>
        <p:txBody>
          <a:bodyPr>
            <a:normAutofit fontScale="55000" lnSpcReduction="20000"/>
          </a:bodyPr>
          <a:lstStyle/>
          <a:p>
            <a:r>
              <a:rPr lang="en-US" sz="33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Computer Technology is so built into our lives that it’s the part of the  surround every artist.</a:t>
            </a:r>
            <a:endParaRPr lang="en-US" sz="33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48200"/>
            <a:ext cx="4191000" cy="212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29" y="4495800"/>
            <a:ext cx="375577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14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134</TotalTime>
  <Words>241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FINAL PROJECT</vt:lpstr>
      <vt:lpstr>1:Open ms-word and directly go to page layout option and change page size to A4 and Margins(narrow). 2:Font:ARIAL, size:48 for main heading,14 for subheading and 12 for simple text.Give your name a main heading. And under your name write your gmail, native city/country, number and linkedin username if  you have.  </vt:lpstr>
      <vt:lpstr>4:Write about your professional summary then education,work experience,skills and certificates.  5:Make sure to use borders (line border)  after every heading you make.</vt:lpstr>
      <vt:lpstr>=&gt;SALES DASHBOARD SHEET&lt;=</vt:lpstr>
      <vt:lpstr>:USING MORE FORMULAS:</vt:lpstr>
      <vt:lpstr>Data Validation and Conditional Formatting:</vt:lpstr>
      <vt:lpstr>=&gt;THIS IS HOW YOUR SALES DASHBOARD SHEET ON EXCEL LOOKS LIKE&lt;=</vt:lpstr>
      <vt:lpstr>=&gt;FINAL PROJECT COMPLETED&lt;=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Windows User</dc:creator>
  <cp:lastModifiedBy>Windows User</cp:lastModifiedBy>
  <cp:revision>12</cp:revision>
  <dcterms:created xsi:type="dcterms:W3CDTF">2025-09-14T15:02:14Z</dcterms:created>
  <dcterms:modified xsi:type="dcterms:W3CDTF">2025-09-16T12:24:55Z</dcterms:modified>
</cp:coreProperties>
</file>