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5cb81c30d_4_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g2a5cb81c30d_4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5cb81c30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2a5cb81c30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a5cb81c30d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2a5cb81c30d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acffd06de0_5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2acffd06de0_5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a5cb81c30d_8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g2a5cb81c30d_8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ad442c5a36_2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g2ad442c5a36_2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ad442c5a36_2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g2ad442c5a36_2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acffd06de0_5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g2acffd06de0_5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a5fe9c0276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g2a5fe9c0276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vertikaler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kaler Titel u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-&#10;überschrift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Überschrift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Überschrift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vertikaler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kaler Titel u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-&#10;überschrift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Überschrift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Überschrift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7.png"/><Relationship Id="rId6" Type="http://schemas.openxmlformats.org/officeDocument/2006/relationships/image" Target="../media/image5.png"/><Relationship Id="rId7" Type="http://schemas.openxmlformats.org/officeDocument/2006/relationships/image" Target="../media/image14.png"/><Relationship Id="rId8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12.png"/><Relationship Id="rId8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5.png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6.png"/><Relationship Id="rId6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5" y="4763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in Bild, das Text, Schrift, Screenshot, Grafiken enthält.&#10;&#10;Automatisch generierte Beschreibung" id="165" name="Google Shape;16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8000" y="315345"/>
            <a:ext cx="1364843" cy="7149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in Bild, das Schwarz, Dunkelheit enthält.&#10;&#10;Automatisch generierte Beschreibung" id="166" name="Google Shape;166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71026" y="507206"/>
            <a:ext cx="1130613" cy="40852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de-DE">
                <a:solidFill>
                  <a:schemeClr val="lt1"/>
                </a:solidFill>
              </a:rPr>
              <a:t>Alex, Florian, Leonard, Mohamad</a:t>
            </a:r>
            <a:endParaRPr/>
          </a:p>
        </p:txBody>
      </p:sp>
      <p:sp>
        <p:nvSpPr>
          <p:cNvPr id="168" name="Google Shape;168;p2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de-DE">
                <a:solidFill>
                  <a:schemeClr val="lt1"/>
                </a:solidFill>
              </a:rPr>
              <a:t>Quantum Financial Forecasting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in Bild, das Text, Schrift, Screenshot, Grafiken enthält.&#10;&#10;Automatisch generierte Beschreibung" id="173" name="Google Shape;17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0" y="315345"/>
            <a:ext cx="1364844" cy="714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in Bild, das Schwarz, Dunkelheit enthält.&#10;&#10;Automatisch generierte Beschreibung" id="174" name="Google Shape;17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71026" y="507206"/>
            <a:ext cx="1130613" cy="40852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6"/>
          <p:cNvSpPr txBox="1"/>
          <p:nvPr/>
        </p:nvSpPr>
        <p:spPr>
          <a:xfrm>
            <a:off x="4556123" y="6488668"/>
            <a:ext cx="307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-DE" sz="18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Quantum Financial Forecasting</a:t>
            </a:r>
            <a:endParaRPr b="0" i="0" sz="1800" u="none" cap="none" strike="noStrike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77" name="Google Shape;177;p26"/>
          <p:cNvSpPr txBox="1"/>
          <p:nvPr/>
        </p:nvSpPr>
        <p:spPr>
          <a:xfrm>
            <a:off x="222881" y="268584"/>
            <a:ext cx="7986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de-DE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did we achieve?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3057175" y="507200"/>
            <a:ext cx="679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6"/>
          <p:cNvSpPr txBox="1"/>
          <p:nvPr/>
        </p:nvSpPr>
        <p:spPr>
          <a:xfrm>
            <a:off x="171400" y="1436400"/>
            <a:ext cx="10606200" cy="3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de-D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r>
              <a:rPr lang="de-D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adjustment to predict 10 days in advance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de-D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and load model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de-D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 plots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de-D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Paper draft ideas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in Bild, das Text, Schrift, Screenshot, Grafiken enthält.&#10;&#10;Automatisch generierte Beschreibung" id="184" name="Google Shape;18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0" y="315345"/>
            <a:ext cx="1364844" cy="714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in Bild, das Schwarz, Dunkelheit enthält.&#10;&#10;Automatisch generierte Beschreibung" id="185" name="Google Shape;18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71026" y="507206"/>
            <a:ext cx="1130613" cy="408522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7"/>
          <p:cNvSpPr txBox="1"/>
          <p:nvPr/>
        </p:nvSpPr>
        <p:spPr>
          <a:xfrm>
            <a:off x="4556123" y="6488668"/>
            <a:ext cx="307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-DE" sz="18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Quantum Financial Forecasting</a:t>
            </a:r>
            <a:endParaRPr b="0" i="0" sz="1800" u="none" cap="none" strike="noStrike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88" name="Google Shape;188;p27"/>
          <p:cNvSpPr txBox="1"/>
          <p:nvPr/>
        </p:nvSpPr>
        <p:spPr>
          <a:xfrm>
            <a:off x="222874" y="268575"/>
            <a:ext cx="8818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de-DE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Day Prediction Results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9475" y="1222625"/>
            <a:ext cx="4304251" cy="341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3800" y="1222625"/>
            <a:ext cx="4304251" cy="341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39851" y="4638425"/>
            <a:ext cx="2692150" cy="208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35925" y="4570163"/>
            <a:ext cx="2868626" cy="221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in Bild, das Text, Schrift, Screenshot, Grafiken enthält.&#10;&#10;Automatisch generierte Beschreibung" id="197" name="Google Shape;19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0" y="315345"/>
            <a:ext cx="1364844" cy="714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in Bild, das Schwarz, Dunkelheit enthält.&#10;&#10;Automatisch generierte Beschreibung" id="198" name="Google Shape;19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71026" y="507206"/>
            <a:ext cx="1130613" cy="408522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8"/>
          <p:cNvSpPr txBox="1"/>
          <p:nvPr/>
        </p:nvSpPr>
        <p:spPr>
          <a:xfrm>
            <a:off x="4556123" y="6488668"/>
            <a:ext cx="307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-DE" sz="18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Quantum Financial Forecasting</a:t>
            </a:r>
            <a:endParaRPr b="0" i="0" sz="1800" u="none" cap="none" strike="noStrike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01" name="Google Shape;201;p28"/>
          <p:cNvSpPr txBox="1"/>
          <p:nvPr/>
        </p:nvSpPr>
        <p:spPr>
          <a:xfrm>
            <a:off x="222874" y="268575"/>
            <a:ext cx="8818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de-DE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Day Prediction Results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425" y="1030275"/>
            <a:ext cx="4753650" cy="3772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14963" y="4802700"/>
            <a:ext cx="2642014" cy="2044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23400" y="1030275"/>
            <a:ext cx="4630405" cy="3646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23844" y="4612876"/>
            <a:ext cx="2809508" cy="220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in Bild, das Text, Schrift, Screenshot, Grafiken enthält.&#10;&#10;Automatisch generierte Beschreibung" id="210" name="Google Shape;21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0" y="315345"/>
            <a:ext cx="1364844" cy="714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in Bild, das Schwarz, Dunkelheit enthält.&#10;&#10;Automatisch generierte Beschreibung" id="211" name="Google Shape;21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71026" y="507206"/>
            <a:ext cx="1130613" cy="408522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9"/>
          <p:cNvSpPr txBox="1"/>
          <p:nvPr/>
        </p:nvSpPr>
        <p:spPr>
          <a:xfrm>
            <a:off x="4556123" y="6488668"/>
            <a:ext cx="307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-DE" sz="18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Quantum Financial Forecasting</a:t>
            </a:r>
            <a:endParaRPr b="0" i="0" sz="1800" u="none" cap="none" strike="noStrike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14" name="Google Shape;214;p29"/>
          <p:cNvSpPr txBox="1"/>
          <p:nvPr/>
        </p:nvSpPr>
        <p:spPr>
          <a:xfrm>
            <a:off x="222881" y="268584"/>
            <a:ext cx="7986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de-DE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9"/>
          <p:cNvSpPr/>
          <p:nvPr/>
        </p:nvSpPr>
        <p:spPr>
          <a:xfrm>
            <a:off x="9277775" y="1038725"/>
            <a:ext cx="558600" cy="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9"/>
          <p:cNvSpPr/>
          <p:nvPr/>
        </p:nvSpPr>
        <p:spPr>
          <a:xfrm>
            <a:off x="9171025" y="3086900"/>
            <a:ext cx="558600" cy="56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9"/>
          <p:cNvSpPr/>
          <p:nvPr/>
        </p:nvSpPr>
        <p:spPr>
          <a:xfrm>
            <a:off x="9098625" y="6395850"/>
            <a:ext cx="558600" cy="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9"/>
          <p:cNvSpPr txBox="1"/>
          <p:nvPr/>
        </p:nvSpPr>
        <p:spPr>
          <a:xfrm>
            <a:off x="171400" y="1436400"/>
            <a:ext cx="10606200" cy="3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de-D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Squared Error, Mean Absolute Error, Max Error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000" y="2520000"/>
            <a:ext cx="5400003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20000" y="2520000"/>
            <a:ext cx="5400003" cy="3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in Bild, das Text, Schrift, Screenshot, Grafiken enthält.&#10;&#10;Automatisch generierte Beschreibung" id="225" name="Google Shape;22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0" y="315345"/>
            <a:ext cx="1364844" cy="714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in Bild, das Schwarz, Dunkelheit enthält.&#10;&#10;Automatisch generierte Beschreibung" id="226" name="Google Shape;22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71026" y="507206"/>
            <a:ext cx="1130613" cy="408522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0"/>
          <p:cNvSpPr txBox="1"/>
          <p:nvPr/>
        </p:nvSpPr>
        <p:spPr>
          <a:xfrm>
            <a:off x="4556123" y="6488668"/>
            <a:ext cx="307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-DE" sz="18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Quantum Financial Forecasting</a:t>
            </a:r>
            <a:endParaRPr b="0" i="0" sz="1800" u="none" cap="none" strike="noStrike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29" name="Google Shape;229;p30"/>
          <p:cNvSpPr txBox="1"/>
          <p:nvPr/>
        </p:nvSpPr>
        <p:spPr>
          <a:xfrm>
            <a:off x="222881" y="268584"/>
            <a:ext cx="7986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de-DE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0"/>
          <p:cNvSpPr/>
          <p:nvPr/>
        </p:nvSpPr>
        <p:spPr>
          <a:xfrm>
            <a:off x="9277775" y="1038725"/>
            <a:ext cx="558600" cy="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0"/>
          <p:cNvSpPr/>
          <p:nvPr/>
        </p:nvSpPr>
        <p:spPr>
          <a:xfrm>
            <a:off x="9171025" y="3086900"/>
            <a:ext cx="558600" cy="56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0"/>
          <p:cNvSpPr/>
          <p:nvPr/>
        </p:nvSpPr>
        <p:spPr>
          <a:xfrm>
            <a:off x="9098625" y="6395850"/>
            <a:ext cx="558600" cy="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0"/>
          <p:cNvSpPr txBox="1"/>
          <p:nvPr/>
        </p:nvSpPr>
        <p:spPr>
          <a:xfrm>
            <a:off x="171400" y="1436400"/>
            <a:ext cx="10606200" cy="3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de-D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Squared Error, Mean Absolute Error, Max Error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000" y="2520000"/>
            <a:ext cx="5400003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20000" y="2520000"/>
            <a:ext cx="5400003" cy="3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in Bild, das Text, Schrift, Screenshot, Grafiken enthält.&#10;&#10;Automatisch generierte Beschreibung" id="240" name="Google Shape;24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0" y="315345"/>
            <a:ext cx="1364844" cy="714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in Bild, das Schwarz, Dunkelheit enthält.&#10;&#10;Automatisch generierte Beschreibung" id="241" name="Google Shape;24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71026" y="507206"/>
            <a:ext cx="1130613" cy="408522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1"/>
          <p:cNvSpPr txBox="1"/>
          <p:nvPr/>
        </p:nvSpPr>
        <p:spPr>
          <a:xfrm>
            <a:off x="4556123" y="6488668"/>
            <a:ext cx="307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-DE" sz="18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Quantum Financial Forecasting</a:t>
            </a:r>
            <a:endParaRPr b="0" i="0" sz="1800" u="none" cap="none" strike="noStrike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44" name="Google Shape;244;p31"/>
          <p:cNvSpPr txBox="1"/>
          <p:nvPr/>
        </p:nvSpPr>
        <p:spPr>
          <a:xfrm>
            <a:off x="222881" y="268584"/>
            <a:ext cx="7986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de-DE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1"/>
          <p:cNvSpPr/>
          <p:nvPr/>
        </p:nvSpPr>
        <p:spPr>
          <a:xfrm>
            <a:off x="9277775" y="1038725"/>
            <a:ext cx="558600" cy="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1"/>
          <p:cNvSpPr/>
          <p:nvPr/>
        </p:nvSpPr>
        <p:spPr>
          <a:xfrm>
            <a:off x="9171025" y="3086900"/>
            <a:ext cx="558600" cy="56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1"/>
          <p:cNvSpPr/>
          <p:nvPr/>
        </p:nvSpPr>
        <p:spPr>
          <a:xfrm>
            <a:off x="9098625" y="6395850"/>
            <a:ext cx="558600" cy="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1"/>
          <p:cNvSpPr txBox="1"/>
          <p:nvPr/>
        </p:nvSpPr>
        <p:spPr>
          <a:xfrm>
            <a:off x="171400" y="1436400"/>
            <a:ext cx="10606200" cy="3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de-D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Squared Error, Mean Absolute Error, Max Error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0000" y="2520000"/>
            <a:ext cx="5400003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6000" y="2520000"/>
            <a:ext cx="5400003" cy="3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in Bild, das Text, Schrift, Screenshot, Grafiken enthält.&#10;&#10;Automatisch generierte Beschreibung" id="255" name="Google Shape;25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0" y="315345"/>
            <a:ext cx="1364844" cy="714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in Bild, das Schwarz, Dunkelheit enthält.&#10;&#10;Automatisch generierte Beschreibung" id="256" name="Google Shape;25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71026" y="507206"/>
            <a:ext cx="1130613" cy="408522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2"/>
          <p:cNvSpPr txBox="1"/>
          <p:nvPr/>
        </p:nvSpPr>
        <p:spPr>
          <a:xfrm>
            <a:off x="4556123" y="6488668"/>
            <a:ext cx="307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-DE" sz="18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Quantum Financial Forecasting</a:t>
            </a:r>
            <a:endParaRPr b="0" i="0" sz="1800" u="none" cap="none" strike="noStrike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59" name="Google Shape;259;p32"/>
          <p:cNvSpPr txBox="1"/>
          <p:nvPr/>
        </p:nvSpPr>
        <p:spPr>
          <a:xfrm>
            <a:off x="222881" y="268584"/>
            <a:ext cx="7986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de-DE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Paper Draft Ideas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2"/>
          <p:cNvSpPr/>
          <p:nvPr/>
        </p:nvSpPr>
        <p:spPr>
          <a:xfrm>
            <a:off x="9277775" y="1038725"/>
            <a:ext cx="558600" cy="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2"/>
          <p:cNvSpPr/>
          <p:nvPr/>
        </p:nvSpPr>
        <p:spPr>
          <a:xfrm>
            <a:off x="9171025" y="3086900"/>
            <a:ext cx="558600" cy="56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2"/>
          <p:cNvSpPr/>
          <p:nvPr/>
        </p:nvSpPr>
        <p:spPr>
          <a:xfrm>
            <a:off x="9098625" y="6395850"/>
            <a:ext cx="558600" cy="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2"/>
          <p:cNvSpPr txBox="1"/>
          <p:nvPr/>
        </p:nvSpPr>
        <p:spPr>
          <a:xfrm>
            <a:off x="171400" y="1436400"/>
            <a:ext cx="10606200" cy="3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de-D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 prediction results of different models as main target (classical vs. quantum)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de-D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on QML, Time Series Forecasting and LSTM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de-D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Training, testing and validation for Methodology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de-D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Plots of different stock predictions as part of Evaluation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de-D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Quantum advantage discussion as Conclusion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de-D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Depiction of used models - Experimental Setup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in Bild, das Text, Schrift, Screenshot, Grafiken enthält.&#10;&#10;Automatisch generierte Beschreibung" id="268" name="Google Shape;26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0" y="315345"/>
            <a:ext cx="1364844" cy="714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in Bild, das Schwarz, Dunkelheit enthält.&#10;&#10;Automatisch generierte Beschreibung" id="269" name="Google Shape;269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71026" y="507206"/>
            <a:ext cx="1130613" cy="408522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3"/>
          <p:cNvSpPr txBox="1"/>
          <p:nvPr/>
        </p:nvSpPr>
        <p:spPr>
          <a:xfrm>
            <a:off x="4556123" y="6488668"/>
            <a:ext cx="307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-DE" sz="18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Quantum Financial Forecasting</a:t>
            </a:r>
            <a:endParaRPr b="0" i="0" sz="1800" u="none" cap="none" strike="noStrike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72" name="Google Shape;272;p33"/>
          <p:cNvSpPr txBox="1"/>
          <p:nvPr/>
        </p:nvSpPr>
        <p:spPr>
          <a:xfrm>
            <a:off x="222881" y="268584"/>
            <a:ext cx="7986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de-DE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Outlook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3"/>
          <p:cNvSpPr txBox="1"/>
          <p:nvPr/>
        </p:nvSpPr>
        <p:spPr>
          <a:xfrm>
            <a:off x="222875" y="1503188"/>
            <a:ext cx="10932900" cy="42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de-DE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Logging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de-DE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Hyperparameter Optimization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de-DE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QPU Access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de-DE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de-DE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Loss curve plot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de-DE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Adding other metrics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de-DE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Comparing models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de-DE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Paper Draft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