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15258"/>
          </a:xfrm>
        </p:spPr>
        <p:txBody>
          <a:bodyPr/>
          <a:p>
            <a:pPr lvl="0">
              <a:defRPr/>
            </a:pPr>
            <a:r>
              <a:rPr lang="en-US" altLang="ko-KR"/>
              <a:t>Machine Intelligence Lab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89896"/>
            <a:ext cx="10972798" cy="2928221"/>
          </a:xfrm>
        </p:spPr>
        <p:txBody>
          <a:bodyPr/>
          <a:p>
            <a:pPr lvl="0">
              <a:defRPr/>
            </a:pPr>
            <a:r>
              <a:rPr lang="ko-KR" altLang="en-US" sz="2700"/>
              <a:t>서울시립대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노영민</a:t>
            </a:r>
            <a:endParaRPr lang="ko-KR" altLang="en-US" sz="2700"/>
          </a:p>
          <a:p>
            <a:pPr lvl="0">
              <a:defRPr/>
            </a:pPr>
            <a:r>
              <a:rPr lang="en-US" altLang="ko-KR" sz="2700"/>
              <a:t>Deep Learning, Computer Vision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youngmin.ro@uos.ac.kr</a:t>
            </a:r>
            <a:endParaRPr lang="en-US" altLang="ko-KR" sz="2700"/>
          </a:p>
          <a:p>
            <a:pPr lvl="0">
              <a:defRPr/>
            </a:pPr>
            <a:r>
              <a:rPr lang="ko-KR" altLang="en-US" sz="2700"/>
              <a:t>CV(이력서)와 성적표</a:t>
            </a:r>
            <a:endParaRPr lang="ko-KR" altLang="en-US" sz="2700"/>
          </a:p>
        </p:txBody>
      </p:sp>
      <p:sp>
        <p:nvSpPr>
          <p:cNvPr id="5" name="가로 글상자 4"/>
          <p:cNvSpPr txBox="1"/>
          <p:nvPr/>
        </p:nvSpPr>
        <p:spPr>
          <a:xfrm>
            <a:off x="4695313" y="2284339"/>
            <a:ext cx="7259485" cy="40478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latin typeface="맑은 고딕"/>
              </a:rPr>
              <a:t>노영민</a:t>
            </a:r>
            <a:r>
              <a:rPr lang="en-US" altLang="en-US" sz="1000">
                <a:latin typeface="맑은 고딕"/>
                <a:ea typeface="맑은 고딕"/>
              </a:rPr>
              <a:t> 교수님께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안녕하십니까. 저는 서경대학교 컴퓨터공학과 재학생 하정원입니다.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대학원 진학을 고민중에 교수님께 연락을 드리게 되었습니다.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000">
                <a:latin typeface="맑은 고딕"/>
              </a:rPr>
              <a:t>Machine Intelligence</a:t>
            </a:r>
            <a:r>
              <a:rPr lang="en-US" altLang="en-US" sz="1000">
                <a:latin typeface="맑은 고딕"/>
                <a:ea typeface="맑은 고딕"/>
              </a:rPr>
              <a:t> Lab 에서 2024년도 전기 석사과정 신입생을 선발하실 예정이신지 여쭤보고 싶습니다.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1000">
                <a:latin typeface="맑은 고딕"/>
              </a:rPr>
              <a:t>저는 </a:t>
            </a:r>
            <a:r>
              <a:rPr lang="en-US" altLang="ko-KR" sz="1000">
                <a:latin typeface="맑은 고딕"/>
              </a:rPr>
              <a:t>object detection, object tracking, pose estimation and action recognition</a:t>
            </a:r>
            <a:r>
              <a:rPr lang="ko-KR" altLang="en-US" sz="1000">
                <a:latin typeface="맑은 고딕"/>
              </a:rPr>
              <a:t>를 관심 연구 분야로 두고 있습니다</a:t>
            </a:r>
            <a:r>
              <a:rPr lang="en-US" altLang="ko-KR" sz="1000">
                <a:latin typeface="맑은 고딕"/>
              </a:rPr>
              <a:t>.</a:t>
            </a:r>
            <a:r>
              <a:rPr lang="ko-KR" altLang="en-US" sz="1000">
                <a:latin typeface="맑은 고딕"/>
              </a:rPr>
              <a:t> 교수님께서 투고하신 저널 중 </a:t>
            </a:r>
            <a:r>
              <a:rPr lang="en-US" altLang="ko-KR" sz="1000">
                <a:latin typeface="맑은 고딕"/>
              </a:rPr>
              <a:t>‘</a:t>
            </a:r>
            <a:r>
              <a:rPr lang="ko-KR" altLang="en-US" sz="1000">
                <a:latin typeface="맑은 고딕"/>
              </a:rPr>
              <a:t>파트 기반의 보행자 재식별</a:t>
            </a:r>
            <a:r>
              <a:rPr lang="en-US" altLang="ko-KR" sz="1000">
                <a:latin typeface="맑은 고딕"/>
              </a:rPr>
              <a:t>’</a:t>
            </a:r>
            <a:r>
              <a:rPr lang="ko-KR" altLang="en-US" sz="1000">
                <a:latin typeface="맑은 고딕"/>
              </a:rPr>
              <a:t>을 읽은 후 </a:t>
            </a:r>
            <a:r>
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학사생으로서 아직 논문을 완벽히 이해하지 못하였으나</a:t>
            </a:r>
            <a:r>
              <a:rPr lang="ko-KR" altLang="en-US" sz="1000">
                <a:latin typeface="맑은 고딕"/>
              </a:rPr>
              <a:t> 보행자 재식별이라는 분야에 대해서 새롭게 알게 되었고 전체적인 외관의 특징이 아닌 </a:t>
            </a:r>
            <a:r>
              <a:rPr lang="en-US" altLang="ko-KR" sz="1000">
                <a:latin typeface="맑은 고딕"/>
              </a:rPr>
              <a:t>pose estimation</a:t>
            </a:r>
            <a:r>
              <a:rPr lang="ko-KR" altLang="en-US" sz="1000">
                <a:latin typeface="맑은 고딕"/>
              </a:rPr>
              <a:t> 알고리즘을 사용하여 각 신체부위 파트만으로 보행자 재식별 가능하다는 점이 정말 흥미로웠습니다</a:t>
            </a:r>
            <a:r>
              <a:rPr lang="en-US" altLang="ko-KR" sz="1000">
                <a:latin typeface="맑은 고딕"/>
              </a:rPr>
              <a:t>.</a:t>
            </a:r>
            <a:r>
              <a:rPr lang="ko-KR" altLang="en-US" sz="1000"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위의 논문을 계기로 교수님께서 지도하신 논문들을 읽고 교수님의 지도하에 이 분야를 공부하고 싶다고 희망하게 되어 메일을 드리게 되었습니다</a:t>
            </a:r>
            <a:r>
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buNone/>
              <a:defRPr/>
            </a:pPr>
            <a:endPara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<a:solidFill>
                <a:srgbClr val="000000"/>
              </a:solidFill>
              <a:latin typeface="맑은 고딕"/>
              <a:cs typeface="Cambria"/>
            </a:endParaRPr>
          </a:p>
          <a:p>
            <a:pPr marL="0" lvl="0" indent="0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제 소개가 짧아 메일 본문과 함께 </a:t>
            </a:r>
            <a:r>
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CV</a:t>
            </a:r>
            <a:r>
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와 재학증명서</a:t>
            </a:r>
            <a:r>
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 어학성적을 첨부하였습니다</a:t>
            </a:r>
            <a:r>
              <a:rPr xmlns:mc="http://schemas.openxmlformats.org/markup-compatibility/2006" xmlns:hp="http://schemas.haansoft.com/office/presentation/8.0" lang="en-US" altLang="ko-KR" sz="10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Cambria"/>
              </a:rPr>
              <a:t>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연구와 강의로 바쁘신 와중에 메일 읽어주셔서 감사합니다.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소중한 시간을 내주신다면 진학에 대한 면답을 듣고싶습니다.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저는 평시에는 모든 요일에 면담이 가능합니다.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교수님께서 여유로우신 시간대를 말씀해주시면 그 시각에 맞춰서 찾아 뵙겠습니다.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다시 한 번, 이메일 읽어주셔서 감사합니다!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하정원 </a:t>
            </a:r>
            <a:r>
              <a:rPr lang="ko-KR" altLang="en-US" sz="1000">
                <a:latin typeface="맑은 고딕"/>
                <a:ea typeface="맑은 고딕"/>
              </a:rPr>
              <a:t>드림</a:t>
            </a:r>
            <a:r>
              <a:rPr lang="en-US" altLang="en-US" sz="1000">
                <a:latin typeface="맑은 고딕"/>
                <a:ea typeface="맑은 고딕"/>
              </a:rPr>
              <a:t>.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- Phone : 010-2561-8921</a:t>
            </a:r>
            <a:endParaRPr lang="en-US" altLang="en-US" sz="10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en-US" sz="1000">
                <a:latin typeface="맑은 고딕"/>
                <a:ea typeface="맑은 고딕"/>
              </a:rPr>
              <a:t>- Email :</a:t>
            </a:r>
            <a:r>
              <a:rPr lang="en-US" altLang="ko-KR" sz="1000">
                <a:latin typeface="맑은 고딕"/>
              </a:rPr>
              <a:t> kohs71@naver.com</a:t>
            </a:r>
            <a:endParaRPr lang="en-US" altLang="ko-KR" sz="100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34167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774290"/>
          </a:xfrm>
        </p:spPr>
        <p:txBody>
          <a:bodyPr/>
          <a:p>
            <a:pPr lvl="0">
              <a:defRPr/>
            </a:pPr>
            <a:r>
              <a:rPr lang="en-US" altLang="ko-KR"/>
              <a:t>Visual Intelligence Lab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48928"/>
            <a:ext cx="10972798" cy="4525963"/>
          </a:xfrm>
        </p:spPr>
        <p:txBody>
          <a:bodyPr/>
          <a:p>
            <a:pPr lvl="0">
              <a:defRPr/>
            </a:pPr>
            <a:r>
              <a:rPr lang="ko-KR" altLang="en-US" sz="2000"/>
              <a:t>서울과학기술대학교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박종열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Visual Backbone Network, Pose and Action Recognition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jongyoul@seoultech.ac.kr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연구실적 및 연계획을 포함한 CV를 작성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Development of Deep Learing-based Action Recognition Technology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Development of Deep Learning-based Video Behavioral Event Detection and Recognition Technology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Development of Previsional Intelligence based on Long-term Visual Memeory Networ</a:t>
            </a:r>
            <a:r>
              <a:rPr lang="en-US" altLang="ko-KR" sz="2000"/>
              <a:t>k</a:t>
            </a:r>
            <a:endParaRPr lang="en-US" altLang="ko-KR" sz="2000"/>
          </a:p>
        </p:txBody>
      </p:sp>
      <p:sp>
        <p:nvSpPr>
          <p:cNvPr id="4" name="가로 글상자 3"/>
          <p:cNvSpPr txBox="1"/>
          <p:nvPr/>
        </p:nvSpPr>
        <p:spPr>
          <a:xfrm>
            <a:off x="7114046" y="1795020"/>
            <a:ext cx="5077954" cy="4352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나눔고딕"/>
                <a:ea typeface="나눔고딕"/>
              </a:rPr>
              <a:t>박종열</a:t>
            </a:r>
            <a:r>
              <a:rPr lang="en-US" altLang="ko-KR" sz="1000">
                <a:latin typeface="나눔고딕"/>
                <a:ea typeface="나눔고딕"/>
              </a:rPr>
              <a:t> 교수님께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안녕하십니까. 저는 서경대학교 컴퓨터공학과 재학생 하정원입니다.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대학원 진학을 고민중에 교수님께 연락을 드리게 되었습니다.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Visual Intelligence Lab 에서 2024년도 전기 석사과정 신입생을 선발하실 예정이신지 여쭤보고 싶습니다.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교수님께서 진행하고 계신 연구 주제 중 'Pose and Action Recognition'에 특히 관심이 가서 해당 분야로의 진학을 희망하고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이 분야와 관련하여 재학중인 학교에서 Deep Learning, 인공지능 수업을 들었고, 디지털영상처리 수업을 들을 예정에 있습니다. 또한 현재 학부 연구생으로 근무하며 관련 학술대회 논문을 투고한 경험이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현재는 OOO 을 주제로 졸업 작품을 진행하고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CV와 성적증명서를 첨부하였으니 참고해주시면 감사드리겠습니다.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연구와 강의로 바쁘신 와중에 메일 읽어주셔서 감사합니다.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소중한 시간을 내주신다면 진학에 대한 면답을 듣고싶습니다.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저는 평시에는 모든 요일에 면담이 가능합니다.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교수님께서 여유로우신 시간대를 말씀해주시면 그 시각에 맞춰서 찾아 뵙겠습니다.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다시 한 번, 이메일 읽어주셔서 감사합니다!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하정원 올림.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- Phone : 010-2561-8921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- Email : kohs71@naver.com</a:t>
            </a:r>
            <a:endParaRPr lang="en-US" altLang="ko-KR" sz="1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9719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7"/>
            <a:ext cx="10972798" cy="764048"/>
          </a:xfrm>
        </p:spPr>
        <p:txBody>
          <a:bodyPr/>
          <a:p>
            <a:pPr lvl="0">
              <a:defRPr/>
            </a:pPr>
            <a:r>
              <a:rPr lang="en-US" altLang="ko-KR"/>
              <a:t>Computer Vision Lab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38686"/>
            <a:ext cx="10972798" cy="4525963"/>
          </a:xfrm>
        </p:spPr>
        <p:txBody>
          <a:bodyPr/>
          <a:p>
            <a:pPr lvl="0">
              <a:defRPr/>
            </a:pPr>
            <a:r>
              <a:rPr lang="ko-KR" altLang="en-US" sz="2700"/>
              <a:t>서울과학기술대학교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김한울</a:t>
            </a:r>
            <a:endParaRPr lang="ko-KR" altLang="en-US" sz="2700"/>
          </a:p>
          <a:p>
            <a:pPr lvl="0">
              <a:defRPr/>
            </a:pPr>
            <a:r>
              <a:rPr lang="en-US" altLang="ko-KR" sz="2700"/>
              <a:t>Recognition, Low-level vision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hukim@seoultech.ac.kr</a:t>
            </a:r>
            <a:endParaRPr lang="en-US" altLang="ko-KR" sz="2700"/>
          </a:p>
          <a:p>
            <a:pPr lvl="0">
              <a:defRPr/>
            </a:pPr>
            <a:r>
              <a:rPr lang="ko-KR" altLang="en-US" sz="2700"/>
              <a:t>딱히 표시 </a:t>
            </a:r>
            <a:r>
              <a:rPr lang="en-US" altLang="ko-KR" sz="2700"/>
              <a:t>X -&gt; </a:t>
            </a:r>
            <a:r>
              <a:rPr lang="ko-KR" altLang="en-US" sz="2700"/>
              <a:t>CV(이력서)와 성적표</a:t>
            </a:r>
            <a:endParaRPr lang="en-US" altLang="ko-KR" sz="2700"/>
          </a:p>
        </p:txBody>
      </p:sp>
      <p:sp>
        <p:nvSpPr>
          <p:cNvPr id="4" name="가로 글상자 3"/>
          <p:cNvSpPr txBox="1"/>
          <p:nvPr/>
        </p:nvSpPr>
        <p:spPr>
          <a:xfrm>
            <a:off x="6241840" y="2754956"/>
            <a:ext cx="5825618" cy="405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나눔고딕"/>
                <a:ea typeface="나눔고딕"/>
              </a:rPr>
              <a:t>김한울</a:t>
            </a:r>
            <a:r>
              <a:rPr lang="en-US" altLang="ko-KR" sz="1000">
                <a:latin typeface="나눔고딕"/>
                <a:ea typeface="나눔고딕"/>
              </a:rPr>
              <a:t> 교수님께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안녕하십니까. 저는 서경대학교 컴퓨터공학과 재학생 하정원입니다.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대학원 진학을 고민중에 교수님께 연락을 드리게 되었습니다.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Computer Vision Lab 에서 2024년도 전기 석사과정 신입생을 선발하실 예정이신지 여쭤보고 싶습니다.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교수님께서 진행하고 계신 연구 주제 중 'Recognition'에 특히 관심이 가서 해당 분야로의 진학을 희망하고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이 분야와 관련하여 재학중인 학교에서 Deep Learning, 인공지능 수업을 들었고, 디지털영상처리 수업을 들을 예정에 있습니다. 또한 현재 학부 연구생으로 근무하며 관련 학술대회 논문을 투고한 경험이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현재는 OOO 을 주제로 졸업 작품을 진행하고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CV와 성적증명서를 첨부하였으니 참고해주시면 감사드리겠습니다.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연구와 강의로 바쁘신 와중에 메일 읽어주셔서 감사합니다.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소중한 시간을 내주신다면 진학에 대한 면답을 듣고싶습니다.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저는 평시에는 모든 요일에 면담이 가능합니다.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교수님께서 여유로우신 시간대를 말씀해주시면 그 시각에 맞춰서 찾아 뵙겠습니다.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다시 한 번, 이메일 읽어주셔서 감사합니다!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하정원 올림.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- Phone : 010-2561-8921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- Email : kohs71@naver.com</a:t>
            </a:r>
            <a:endParaRPr lang="en-US" altLang="ko-KR" sz="1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500480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7"/>
            <a:ext cx="10972798" cy="702596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Machine Vision Lab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977234"/>
            <a:ext cx="10972798" cy="4525963"/>
          </a:xfrm>
        </p:spPr>
        <p:txBody>
          <a:bodyPr/>
          <a:p>
            <a:pPr lvl="0">
              <a:defRPr/>
            </a:pPr>
            <a:r>
              <a:rPr lang="ko-KR" altLang="en-US" sz="2700"/>
              <a:t>서울과학기술대학교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강병근</a:t>
            </a:r>
            <a:endParaRPr lang="ko-KR" altLang="en-US" sz="2700"/>
          </a:p>
          <a:p>
            <a:pPr lvl="0">
              <a:defRPr/>
            </a:pPr>
            <a:r>
              <a:rPr lang="en-US" altLang="ko-KR" sz="2700"/>
              <a:t>Semantic Segmentation / Object Detection / Re-identification</a:t>
            </a:r>
            <a:endParaRPr lang="en-US" altLang="ko-KR" sz="2700"/>
          </a:p>
          <a:p>
            <a:pPr lvl="0">
              <a:defRPr/>
            </a:pPr>
            <a:r>
              <a:rPr lang="en-US" altLang="ko-KR" sz="2700"/>
              <a:t>byeongkeun.kang@seoultech.ac.kr</a:t>
            </a:r>
            <a:endParaRPr lang="en-US" altLang="ko-KR" sz="2700"/>
          </a:p>
          <a:p>
            <a:pPr lvl="0">
              <a:defRPr/>
            </a:pPr>
            <a:r>
              <a:rPr lang="ko-KR" altLang="en-US" sz="2700"/>
              <a:t>CV(이력서)와 성적표</a:t>
            </a:r>
            <a:endParaRPr lang="en-US" altLang="ko-KR" sz="2700"/>
          </a:p>
        </p:txBody>
      </p:sp>
      <p:sp>
        <p:nvSpPr>
          <p:cNvPr id="4" name="가로 글상자 3"/>
          <p:cNvSpPr txBox="1"/>
          <p:nvPr/>
        </p:nvSpPr>
        <p:spPr>
          <a:xfrm>
            <a:off x="4367567" y="2962602"/>
            <a:ext cx="7679407" cy="389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나눔고딕"/>
                <a:ea typeface="나눔고딕"/>
              </a:rPr>
              <a:t>강병근</a:t>
            </a:r>
            <a:r>
              <a:rPr lang="en-US" altLang="ko-KR" sz="1000">
                <a:latin typeface="나눔고딕"/>
                <a:ea typeface="나눔고딕"/>
              </a:rPr>
              <a:t> 교수님께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안녕하십니까. 저는 서경대학교 컴퓨터공학과 재학생 하정원입니다.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대학원 진학을 고민중에 교수님께 연락을 드리게 되었습니다.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Machine Vision Lab 에서 2024년도 전기 석사과정 신입생을 선발하실 예정이신지 여쭤보고 싶습니다.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교수님께서 진행하고 계신 연구 주제 중 'Object Detection'에 특히 관심이 가서 해당 분야로의 진학을 희망하고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이 분야와 관련하여 재학중인 학교에서 Deep Learning, 인공지능 수업을 들었고, 디지털영상처리 수업을 들을 예정에 있습니다. 또한 현재 학부 연구생으로 근무하며 관련 학술대회 논문을 투고한 경험이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현재는 OOO 을 주제로 졸업 작품을 진행하고 있습니다.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CV와 성적증명서를 첨부하였으니 참고해주시면 감사드리겠습니다.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연구와 강의로 바쁘신 와중에 메일 읽어주셔서 감사합니다.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소중한 시간을 내주신다면 진학에 대한 면답을 듣고싶습니다.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저는 평시에는 모든 요일에 면담이 가능합니다.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교수님께서 여유로우신 시간대를 말씀해주시면 그 시각에 맞춰서 찾아 뵙겠습니다.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다시 한 번, 이메일 읽어주셔서 감사합니다!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하정원 올림.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- Phone : 010-2561-8921</a:t>
            </a:r>
            <a:endParaRPr lang="en-US" altLang="ko-KR" sz="10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000">
                <a:latin typeface="나눔고딕"/>
                <a:ea typeface="나눔고딕"/>
              </a:rPr>
              <a:t>- Email : kohs71@naver.com</a:t>
            </a:r>
            <a:endParaRPr lang="en-US" altLang="ko-KR" sz="1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643487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314325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=&gt; CV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772469" y="1590470"/>
            <a:ext cx="8647062" cy="46596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OOO 교수님께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안녕하십니까. 저는 서경대학교 컴퓨터공학과 재학생 하정원입니다.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대학원 진학을 고민중에 교수님께 연락을 드리게 되었습니다.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OOO Lab 에서 2024년도 전기 석사과정 신입생을 선발하실 예정이신지 여쭤보고 싶습니다.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교수님께서 진행하고 계신 연구 주제 중 'OOO'에 특히 관심이 가서 해당 분야로의 진학을 희망하고 있습니다.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이 분야와 관련하여 재학중인 학교에서 Deep Learning, 인공지능 수업을 들었고, 디지털영상처리 수업을 들을 예정에 있습니다. 또한 현재 학부 연구생으로 근무하며 관련 학술대회 논문을 투고한 경험이 있습니다.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현재는 OOO 을 주제로 졸업 작품을 진행하고 있습니다.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CV와 성적증명서를 첨부하였으니 참고해주시면 감사드리겠습니다.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연구와 강의로 바쁘신 와중에 메일 읽어주셔서 감사합니다.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소중한 시간을 내주신다면 진학에 대한 면답을 듣고싶습니다.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저는 평시에는 모든 요일에 면담이 가능합니다.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교수님께서 여유로우신 시간대를 말씀해주시면 그 시각에 맞춰서 찾아 뵙겠습니다.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다시 한 번, 이메일 읽어주셔서 감사합니다!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하정원 올림.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- Phone : 010-2561-8921</a:t>
            </a:r>
            <a:endParaRPr lang="en-US" altLang="ko-KR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latin typeface="나눔고딕"/>
                <a:ea typeface="나눔고딕"/>
              </a:rPr>
              <a:t>- Email : kohs71@naver.com</a:t>
            </a:r>
            <a:endParaRPr lang="en-US" altLang="ko-KR" sz="12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084412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662</ep:Words>
  <ep:PresentationFormat>화면 슬라이드 쇼(4:3)</ep:PresentationFormat>
  <ep:Paragraphs>146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Machine Intelligence Lab</vt:lpstr>
      <vt:lpstr>Visual Intelligence Lab</vt:lpstr>
      <vt:lpstr>Computer Vision Lab</vt:lpstr>
      <vt:lpstr>Machine Vision Lab</vt:lpstr>
      <vt:lpstr>=&gt; CV 작성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2023-08-23T10:12:00.350</dcterms:created>
  <dc:creator>hjwon</dc:creator>
  <cp:lastModifiedBy>hjwon</cp:lastModifiedBy>
  <dcterms:modified xsi:type="dcterms:W3CDTF">2023-08-24T07:44:22.803</dcterms:modified>
  <cp:revision>13</cp:revision>
  <dc:title>Machine Intelligence Lab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