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10688638" cy="1512411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205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tIns="0" rIns="0" bIns="0"/>
          <a:lstStyle/>
          <a:p>
            <a:r>
              <a:rPr lang="de-DE" sz="2000" b="0" strike="noStrike" spc="-1">
                <a:solidFill>
                  <a:srgbClr val="000000"/>
                </a:solidFill>
                <a:uFill>
                  <a:solidFill>
                    <a:srgbClr val="FFFFFF"/>
                  </a:solidFill>
                </a:uFill>
                <a:latin typeface="Arial"/>
              </a:rPr>
              <a:t>Format der Notizen mittels Klicken bearbeiten</a:t>
            </a:r>
          </a:p>
        </p:txBody>
      </p:sp>
      <p:sp>
        <p:nvSpPr>
          <p:cNvPr id="73" name="PlaceHolder 2"/>
          <p:cNvSpPr>
            <a:spLocks noGrp="1"/>
          </p:cNvSpPr>
          <p:nvPr>
            <p:ph type="hdr"/>
          </p:nvPr>
        </p:nvSpPr>
        <p:spPr>
          <a:xfrm>
            <a:off x="0" y="0"/>
            <a:ext cx="3280680" cy="534240"/>
          </a:xfrm>
          <a:prstGeom prst="rect">
            <a:avLst/>
          </a:prstGeom>
        </p:spPr>
        <p:txBody>
          <a:bodyPr lIns="0" tIns="0" rIns="0" bIns="0"/>
          <a:lstStyle/>
          <a:p>
            <a:r>
              <a:rPr lang="de-DE" sz="1400" b="0" strike="noStrike" spc="-1">
                <a:solidFill>
                  <a:srgbClr val="000000"/>
                </a:solidFill>
                <a:uFill>
                  <a:solidFill>
                    <a:srgbClr val="FFFFFF"/>
                  </a:solidFill>
                </a:uFill>
                <a:latin typeface="Times New Roman"/>
              </a:rPr>
              <a:t> </a:t>
            </a:r>
          </a:p>
        </p:txBody>
      </p:sp>
      <p:sp>
        <p:nvSpPr>
          <p:cNvPr id="74" name="PlaceHolder 3"/>
          <p:cNvSpPr>
            <a:spLocks noGrp="1"/>
          </p:cNvSpPr>
          <p:nvPr>
            <p:ph type="dt"/>
          </p:nvPr>
        </p:nvSpPr>
        <p:spPr>
          <a:xfrm>
            <a:off x="4278960" y="0"/>
            <a:ext cx="3280680" cy="534240"/>
          </a:xfrm>
          <a:prstGeom prst="rect">
            <a:avLst/>
          </a:prstGeom>
        </p:spPr>
        <p:txBody>
          <a:bodyPr lIns="0" tIns="0" rIns="0" bIns="0"/>
          <a:lstStyle/>
          <a:p>
            <a:pPr algn="r"/>
            <a:r>
              <a:rPr lang="de-DE" sz="1400" b="0" strike="noStrike" spc="-1">
                <a:solidFill>
                  <a:srgbClr val="000000"/>
                </a:solidFill>
                <a:uFill>
                  <a:solidFill>
                    <a:srgbClr val="FFFFFF"/>
                  </a:solidFill>
                </a:uFill>
                <a:latin typeface="Times New Roman"/>
              </a:rPr>
              <a:t> </a:t>
            </a:r>
          </a:p>
        </p:txBody>
      </p:sp>
      <p:sp>
        <p:nvSpPr>
          <p:cNvPr id="75" name="PlaceHolder 4"/>
          <p:cNvSpPr>
            <a:spLocks noGrp="1"/>
          </p:cNvSpPr>
          <p:nvPr>
            <p:ph type="ftr"/>
          </p:nvPr>
        </p:nvSpPr>
        <p:spPr>
          <a:xfrm>
            <a:off x="0" y="10157400"/>
            <a:ext cx="3280680" cy="534240"/>
          </a:xfrm>
          <a:prstGeom prst="rect">
            <a:avLst/>
          </a:prstGeom>
        </p:spPr>
        <p:txBody>
          <a:bodyPr lIns="0" tIns="0" rIns="0" bIns="0" anchor="b"/>
          <a:lstStyle/>
          <a:p>
            <a:r>
              <a:rPr lang="de-DE" sz="1400" b="0" strike="noStrike" spc="-1">
                <a:solidFill>
                  <a:srgbClr val="000000"/>
                </a:solidFill>
                <a:uFill>
                  <a:solidFill>
                    <a:srgbClr val="FFFFFF"/>
                  </a:solidFill>
                </a:uFill>
                <a:latin typeface="Times New Roman"/>
              </a:rPr>
              <a:t> </a:t>
            </a:r>
          </a:p>
        </p:txBody>
      </p:sp>
      <p:sp>
        <p:nvSpPr>
          <p:cNvPr id="76" name="PlaceHolder 5"/>
          <p:cNvSpPr>
            <a:spLocks noGrp="1"/>
          </p:cNvSpPr>
          <p:nvPr>
            <p:ph type="sldNum"/>
          </p:nvPr>
        </p:nvSpPr>
        <p:spPr>
          <a:xfrm>
            <a:off x="4278960" y="10157400"/>
            <a:ext cx="3280680" cy="534240"/>
          </a:xfrm>
          <a:prstGeom prst="rect">
            <a:avLst/>
          </a:prstGeom>
        </p:spPr>
        <p:txBody>
          <a:bodyPr lIns="0" tIns="0" rIns="0" bIns="0" anchor="b"/>
          <a:lstStyle/>
          <a:p>
            <a:pPr algn="r"/>
            <a:fld id="{F712583D-75CC-44A3-A7F7-25634F9DEB3A}" type="slidenum">
              <a:rPr lang="de-DE" sz="1400" b="0" strike="noStrike" spc="-1">
                <a:solidFill>
                  <a:srgbClr val="000000"/>
                </a:solidFill>
                <a:uFill>
                  <a:solidFill>
                    <a:srgbClr val="FFFFFF"/>
                  </a:solidFill>
                </a:uFill>
                <a:latin typeface="Times New Roman"/>
              </a:rPr>
              <a:t>‹Nr.›</a:t>
            </a:fld>
            <a:endParaRPr lang="de-DE"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body"/>
          </p:nvPr>
        </p:nvSpPr>
        <p:spPr>
          <a:xfrm>
            <a:off x="685800" y="4343400"/>
            <a:ext cx="5485680" cy="4114080"/>
          </a:xfrm>
          <a:prstGeom prst="rect">
            <a:avLst/>
          </a:prstGeom>
        </p:spPr>
        <p:txBody>
          <a:bodyPr lIns="0" tIns="0" rIns="0" bIns="0">
            <a:normAutofit/>
          </a:bodyPr>
          <a:lstStyle/>
          <a:p>
            <a:endParaRPr lang="de-DE" sz="2000" b="0" strike="noStrike" spc="-1">
              <a:solidFill>
                <a:srgbClr val="000000"/>
              </a:solidFill>
              <a:uFill>
                <a:solidFill>
                  <a:srgbClr val="FFFFFF"/>
                </a:solidFill>
              </a:uFill>
              <a:latin typeface="Arial"/>
            </a:endParaRPr>
          </a:p>
        </p:txBody>
      </p:sp>
      <p:sp>
        <p:nvSpPr>
          <p:cNvPr id="102"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898D43B-7950-4C60-8619-D94B3D79B564}" type="slidenum">
              <a:rPr lang="de-DE" sz="1200" b="0" strike="noStrike" spc="-1">
                <a:solidFill>
                  <a:srgbClr val="000000"/>
                </a:solidFill>
                <a:uFill>
                  <a:solidFill>
                    <a:srgbClr val="FFFFFF"/>
                  </a:solidFill>
                </a:uFill>
                <a:latin typeface="+mn-lt"/>
                <a:ea typeface="+mn-ea"/>
              </a:rPr>
              <a:t>1</a:t>
            </a:fld>
            <a:endParaRPr lang="de-DE" sz="1200" b="0" strike="noStrike" spc="-1">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34240" y="603360"/>
            <a:ext cx="9619200" cy="2525040"/>
          </a:xfrm>
          <a:prstGeom prst="rect">
            <a:avLst/>
          </a:prstGeom>
        </p:spPr>
        <p:txBody>
          <a:bodyPr lIns="0" tIns="0" rIns="0" bIns="0" anchor="ctr"/>
          <a:lstStyle/>
          <a:p>
            <a:pPr algn="ctr"/>
            <a:endParaRPr lang="de-DE"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534240" y="3538800"/>
            <a:ext cx="9619200" cy="4183920"/>
          </a:xfrm>
          <a:prstGeom prst="rect">
            <a:avLst/>
          </a:prstGeom>
        </p:spPr>
        <p:txBody>
          <a:bodyPr lIns="0" tIns="0" rIns="0" bIns="0">
            <a:normAutofit/>
          </a:bodyPr>
          <a:lstStyle/>
          <a:p>
            <a:endParaRPr lang="de-DE"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534240" y="8120520"/>
            <a:ext cx="9619200" cy="4183920"/>
          </a:xfrm>
          <a:prstGeom prst="rect">
            <a:avLst/>
          </a:prstGeom>
        </p:spPr>
        <p:txBody>
          <a:bodyPr lIns="0" tIns="0" rIns="0" bIns="0">
            <a:normAutofit/>
          </a:bodyPr>
          <a:lstStyle/>
          <a:p>
            <a:endParaRPr lang="de-DE"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34240" y="603360"/>
            <a:ext cx="9619200" cy="2525040"/>
          </a:xfrm>
          <a:prstGeom prst="rect">
            <a:avLst/>
          </a:prstGeom>
        </p:spPr>
        <p:txBody>
          <a:bodyPr lIns="0" tIns="0" rIns="0" bIns="0" anchor="ctr"/>
          <a:lstStyle/>
          <a:p>
            <a:pPr algn="ctr"/>
            <a:endParaRPr lang="de-DE" sz="44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534240" y="3538800"/>
            <a:ext cx="4694040" cy="4183920"/>
          </a:xfrm>
          <a:prstGeom prst="rect">
            <a:avLst/>
          </a:prstGeom>
        </p:spPr>
        <p:txBody>
          <a:bodyPr lIns="0" tIns="0" rIns="0" bIns="0">
            <a:normAutofit/>
          </a:bodyPr>
          <a:lstStyle/>
          <a:p>
            <a:endParaRPr lang="de-DE" sz="32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5463360" y="3538800"/>
            <a:ext cx="4694040" cy="4183920"/>
          </a:xfrm>
          <a:prstGeom prst="rect">
            <a:avLst/>
          </a:prstGeom>
        </p:spPr>
        <p:txBody>
          <a:bodyPr lIns="0" tIns="0" rIns="0" bIns="0">
            <a:normAutofit/>
          </a:bodyPr>
          <a:lstStyle/>
          <a:p>
            <a:endParaRPr lang="de-DE" sz="32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5463360" y="8120520"/>
            <a:ext cx="4694040" cy="4183920"/>
          </a:xfrm>
          <a:prstGeom prst="rect">
            <a:avLst/>
          </a:prstGeom>
        </p:spPr>
        <p:txBody>
          <a:bodyPr lIns="0" tIns="0" rIns="0" bIns="0">
            <a:normAutofit/>
          </a:bodyPr>
          <a:lstStyle/>
          <a:p>
            <a:endParaRPr lang="de-DE" sz="3200" b="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534240" y="8120520"/>
            <a:ext cx="4694040" cy="4183920"/>
          </a:xfrm>
          <a:prstGeom prst="rect">
            <a:avLst/>
          </a:prstGeom>
        </p:spPr>
        <p:txBody>
          <a:bodyPr lIns="0" tIns="0" rIns="0" bIns="0">
            <a:normAutofit/>
          </a:bodyPr>
          <a:lstStyle/>
          <a:p>
            <a:endParaRPr lang="de-DE"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34240" y="603360"/>
            <a:ext cx="9619200" cy="2525040"/>
          </a:xfrm>
          <a:prstGeom prst="rect">
            <a:avLst/>
          </a:prstGeom>
        </p:spPr>
        <p:txBody>
          <a:bodyPr lIns="0" tIns="0" rIns="0" bIns="0" anchor="ctr"/>
          <a:lstStyle/>
          <a:p>
            <a:pPr algn="ctr"/>
            <a:endParaRPr lang="de-DE"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534240" y="3538800"/>
            <a:ext cx="9619200" cy="8771400"/>
          </a:xfrm>
          <a:prstGeom prst="rect">
            <a:avLst/>
          </a:prstGeom>
        </p:spPr>
        <p:txBody>
          <a:bodyPr lIns="0" tIns="0" rIns="0" bIns="0">
            <a:normAutofit/>
          </a:bodyPr>
          <a:lstStyle/>
          <a:p>
            <a:endParaRPr lang="de-DE"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534240" y="3538800"/>
            <a:ext cx="9619200" cy="8771400"/>
          </a:xfrm>
          <a:prstGeom prst="rect">
            <a:avLst/>
          </a:prstGeom>
        </p:spPr>
        <p:txBody>
          <a:bodyPr lIns="0" tIns="0" rIns="0" bIns="0">
            <a:normAutofit/>
          </a:bodyPr>
          <a:lstStyle/>
          <a:p>
            <a:endParaRPr lang="de-DE" sz="3200" b="0" strike="noStrike" spc="-1">
              <a:solidFill>
                <a:srgbClr val="000000"/>
              </a:solidFill>
              <a:uFill>
                <a:solidFill>
                  <a:srgbClr val="FFFFFF"/>
                </a:solidFill>
              </a:uFill>
              <a:latin typeface="Arial"/>
            </a:endParaRPr>
          </a:p>
        </p:txBody>
      </p:sp>
      <p:pic>
        <p:nvPicPr>
          <p:cNvPr id="70" name="Grafik 69"/>
          <p:cNvPicPr/>
          <p:nvPr/>
        </p:nvPicPr>
        <p:blipFill>
          <a:blip r:embed="rId2"/>
          <a:stretch/>
        </p:blipFill>
        <p:spPr>
          <a:xfrm>
            <a:off x="534240" y="4086720"/>
            <a:ext cx="9619200" cy="7674840"/>
          </a:xfrm>
          <a:prstGeom prst="rect">
            <a:avLst/>
          </a:prstGeom>
          <a:ln>
            <a:noFill/>
          </a:ln>
        </p:spPr>
      </p:pic>
      <p:pic>
        <p:nvPicPr>
          <p:cNvPr id="71" name="Grafik 70"/>
          <p:cNvPicPr/>
          <p:nvPr/>
        </p:nvPicPr>
        <p:blipFill>
          <a:blip r:embed="rId2"/>
          <a:stretch/>
        </p:blipFill>
        <p:spPr>
          <a:xfrm>
            <a:off x="534240" y="4086720"/>
            <a:ext cx="9619200" cy="767484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34240" y="603360"/>
            <a:ext cx="9619200" cy="2525040"/>
          </a:xfrm>
          <a:prstGeom prst="rect">
            <a:avLst/>
          </a:prstGeom>
        </p:spPr>
        <p:txBody>
          <a:bodyPr lIns="0" tIns="0" rIns="0" bIns="0" anchor="ctr"/>
          <a:lstStyle/>
          <a:p>
            <a:pPr algn="ctr"/>
            <a:endParaRPr lang="de-DE" sz="44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534240" y="3538800"/>
            <a:ext cx="9619200" cy="8771400"/>
          </a:xfrm>
          <a:prstGeom prst="rect">
            <a:avLst/>
          </a:prstGeom>
        </p:spPr>
        <p:txBody>
          <a:bodyPr lIns="0" tIns="0" rIns="0" bIns="0" anchor="ctr"/>
          <a:lstStyle/>
          <a:p>
            <a:pPr algn="ctr"/>
            <a:endParaRPr lang="de-DE"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34240" y="603360"/>
            <a:ext cx="9619200" cy="2525040"/>
          </a:xfrm>
          <a:prstGeom prst="rect">
            <a:avLst/>
          </a:prstGeom>
        </p:spPr>
        <p:txBody>
          <a:bodyPr lIns="0" tIns="0" rIns="0" bIns="0" anchor="ctr"/>
          <a:lstStyle/>
          <a:p>
            <a:pPr algn="ctr"/>
            <a:endParaRPr lang="de-DE" sz="44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534240" y="3538800"/>
            <a:ext cx="9619200" cy="8771400"/>
          </a:xfrm>
          <a:prstGeom prst="rect">
            <a:avLst/>
          </a:prstGeom>
        </p:spPr>
        <p:txBody>
          <a:bodyPr lIns="0" tIns="0" rIns="0" bIns="0">
            <a:normAutofit/>
          </a:bodyPr>
          <a:lstStyle/>
          <a:p>
            <a:endParaRPr lang="de-DE"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34240" y="603360"/>
            <a:ext cx="9619200" cy="2525040"/>
          </a:xfrm>
          <a:prstGeom prst="rect">
            <a:avLst/>
          </a:prstGeom>
        </p:spPr>
        <p:txBody>
          <a:bodyPr lIns="0" tIns="0" rIns="0" bIns="0" anchor="ctr"/>
          <a:lstStyle/>
          <a:p>
            <a:pPr algn="ctr"/>
            <a:endParaRPr lang="de-DE" sz="44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534240" y="3538800"/>
            <a:ext cx="4694040" cy="8771400"/>
          </a:xfrm>
          <a:prstGeom prst="rect">
            <a:avLst/>
          </a:prstGeom>
        </p:spPr>
        <p:txBody>
          <a:bodyPr lIns="0" tIns="0" rIns="0" bIns="0">
            <a:normAutofit/>
          </a:bodyPr>
          <a:lstStyle/>
          <a:p>
            <a:endParaRPr lang="de-DE" sz="32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5463360" y="3538800"/>
            <a:ext cx="4694040" cy="8771400"/>
          </a:xfrm>
          <a:prstGeom prst="rect">
            <a:avLst/>
          </a:prstGeom>
        </p:spPr>
        <p:txBody>
          <a:bodyPr lIns="0" tIns="0" rIns="0" bIns="0">
            <a:normAutofit/>
          </a:bodyPr>
          <a:lstStyle/>
          <a:p>
            <a:endParaRPr lang="de-DE"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34240" y="603360"/>
            <a:ext cx="9619200" cy="2525040"/>
          </a:xfrm>
          <a:prstGeom prst="rect">
            <a:avLst/>
          </a:prstGeom>
        </p:spPr>
        <p:txBody>
          <a:bodyPr lIns="0" tIns="0" rIns="0" bIns="0" anchor="ctr"/>
          <a:lstStyle/>
          <a:p>
            <a:pPr algn="ctr"/>
            <a:endParaRPr lang="de-DE"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34240" y="603360"/>
            <a:ext cx="9619200" cy="11705760"/>
          </a:xfrm>
          <a:prstGeom prst="rect">
            <a:avLst/>
          </a:prstGeom>
        </p:spPr>
        <p:txBody>
          <a:bodyPr lIns="0" tIns="0" rIns="0" bIns="0" anchor="ctr"/>
          <a:lstStyle/>
          <a:p>
            <a:pPr algn="ctr"/>
            <a:endParaRPr lang="de-DE"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34240" y="603360"/>
            <a:ext cx="9619200" cy="2525040"/>
          </a:xfrm>
          <a:prstGeom prst="rect">
            <a:avLst/>
          </a:prstGeom>
        </p:spPr>
        <p:txBody>
          <a:bodyPr lIns="0" tIns="0" rIns="0" bIns="0" anchor="ctr"/>
          <a:lstStyle/>
          <a:p>
            <a:pPr algn="ctr"/>
            <a:endParaRPr lang="de-DE" sz="44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534240" y="3538800"/>
            <a:ext cx="4694040" cy="4183920"/>
          </a:xfrm>
          <a:prstGeom prst="rect">
            <a:avLst/>
          </a:prstGeom>
        </p:spPr>
        <p:txBody>
          <a:bodyPr lIns="0" tIns="0" rIns="0" bIns="0">
            <a:normAutofit/>
          </a:bodyPr>
          <a:lstStyle/>
          <a:p>
            <a:endParaRPr lang="de-DE" sz="32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534240" y="8120520"/>
            <a:ext cx="4694040" cy="4183920"/>
          </a:xfrm>
          <a:prstGeom prst="rect">
            <a:avLst/>
          </a:prstGeom>
        </p:spPr>
        <p:txBody>
          <a:bodyPr lIns="0" tIns="0" rIns="0" bIns="0">
            <a:normAutofit/>
          </a:bodyPr>
          <a:lstStyle/>
          <a:p>
            <a:endParaRPr lang="de-DE" sz="32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5463360" y="3538800"/>
            <a:ext cx="4694040" cy="8771400"/>
          </a:xfrm>
          <a:prstGeom prst="rect">
            <a:avLst/>
          </a:prstGeom>
        </p:spPr>
        <p:txBody>
          <a:bodyPr lIns="0" tIns="0" rIns="0" bIns="0">
            <a:normAutofit/>
          </a:bodyPr>
          <a:lstStyle/>
          <a:p>
            <a:endParaRPr lang="de-DE"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34240" y="603360"/>
            <a:ext cx="9619200" cy="2525040"/>
          </a:xfrm>
          <a:prstGeom prst="rect">
            <a:avLst/>
          </a:prstGeom>
        </p:spPr>
        <p:txBody>
          <a:bodyPr lIns="0" tIns="0" rIns="0" bIns="0" anchor="ctr"/>
          <a:lstStyle/>
          <a:p>
            <a:pPr algn="ctr"/>
            <a:endParaRPr lang="de-DE"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534240" y="3538800"/>
            <a:ext cx="4694040" cy="8771400"/>
          </a:xfrm>
          <a:prstGeom prst="rect">
            <a:avLst/>
          </a:prstGeom>
        </p:spPr>
        <p:txBody>
          <a:bodyPr lIns="0" tIns="0" rIns="0" bIns="0">
            <a:normAutofit/>
          </a:bodyPr>
          <a:lstStyle/>
          <a:p>
            <a:endParaRPr lang="de-DE"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5463360" y="3538800"/>
            <a:ext cx="4694040" cy="4183920"/>
          </a:xfrm>
          <a:prstGeom prst="rect">
            <a:avLst/>
          </a:prstGeom>
        </p:spPr>
        <p:txBody>
          <a:bodyPr lIns="0" tIns="0" rIns="0" bIns="0">
            <a:normAutofit/>
          </a:bodyPr>
          <a:lstStyle/>
          <a:p>
            <a:endParaRPr lang="de-DE"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5463360" y="8120520"/>
            <a:ext cx="4694040" cy="4183920"/>
          </a:xfrm>
          <a:prstGeom prst="rect">
            <a:avLst/>
          </a:prstGeom>
        </p:spPr>
        <p:txBody>
          <a:bodyPr lIns="0" tIns="0" rIns="0" bIns="0">
            <a:normAutofit/>
          </a:bodyPr>
          <a:lstStyle/>
          <a:p>
            <a:endParaRPr lang="de-DE"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34240" y="603360"/>
            <a:ext cx="9619200" cy="2525040"/>
          </a:xfrm>
          <a:prstGeom prst="rect">
            <a:avLst/>
          </a:prstGeom>
        </p:spPr>
        <p:txBody>
          <a:bodyPr lIns="0" tIns="0" rIns="0" bIns="0" anchor="ctr"/>
          <a:lstStyle/>
          <a:p>
            <a:pPr algn="ctr"/>
            <a:endParaRPr lang="de-DE"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534240" y="3538800"/>
            <a:ext cx="4694040" cy="4183920"/>
          </a:xfrm>
          <a:prstGeom prst="rect">
            <a:avLst/>
          </a:prstGeom>
        </p:spPr>
        <p:txBody>
          <a:bodyPr lIns="0" tIns="0" rIns="0" bIns="0">
            <a:normAutofit/>
          </a:bodyPr>
          <a:lstStyle/>
          <a:p>
            <a:endParaRPr lang="de-DE"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5463360" y="3538800"/>
            <a:ext cx="4694040" cy="4183920"/>
          </a:xfrm>
          <a:prstGeom prst="rect">
            <a:avLst/>
          </a:prstGeom>
        </p:spPr>
        <p:txBody>
          <a:bodyPr lIns="0" tIns="0" rIns="0" bIns="0">
            <a:normAutofit/>
          </a:bodyPr>
          <a:lstStyle/>
          <a:p>
            <a:endParaRPr lang="de-DE"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534240" y="8120520"/>
            <a:ext cx="9619200" cy="4183920"/>
          </a:xfrm>
          <a:prstGeom prst="rect">
            <a:avLst/>
          </a:prstGeom>
        </p:spPr>
        <p:txBody>
          <a:bodyPr lIns="0" tIns="0" rIns="0" bIns="0">
            <a:normAutofit/>
          </a:bodyPr>
          <a:lstStyle/>
          <a:p>
            <a:endParaRPr lang="de-DE"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image" Target="../media/image8.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wmf"/><Relationship Id="rId2" Type="http://schemas.openxmlformats.org/officeDocument/2006/relationships/slideLayout" Target="../slideLayouts/slideLayout2.xml"/><Relationship Id="rId16" Type="http://schemas.openxmlformats.org/officeDocument/2006/relationships/image" Target="../media/image3.wmf"/><Relationship Id="rId20"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wmf"/><Relationship Id="rId23" Type="http://schemas.openxmlformats.org/officeDocument/2006/relationships/image" Target="../media/image10.jpe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 Id="rId22"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8" name="Grafik 37"/>
          <p:cNvPicPr/>
          <p:nvPr/>
        </p:nvPicPr>
        <p:blipFill>
          <a:blip r:embed="rId14"/>
          <a:stretch/>
        </p:blipFill>
        <p:spPr>
          <a:xfrm>
            <a:off x="-6032520" y="12115800"/>
            <a:ext cx="2374560" cy="1206000"/>
          </a:xfrm>
          <a:prstGeom prst="rect">
            <a:avLst/>
          </a:prstGeom>
          <a:ln>
            <a:noFill/>
          </a:ln>
        </p:spPr>
      </p:pic>
      <p:pic>
        <p:nvPicPr>
          <p:cNvPr id="39" name="Grafik 38"/>
          <p:cNvPicPr/>
          <p:nvPr/>
        </p:nvPicPr>
        <p:blipFill>
          <a:blip r:embed="rId15"/>
          <a:stretch/>
        </p:blipFill>
        <p:spPr>
          <a:xfrm>
            <a:off x="-3467160" y="12128400"/>
            <a:ext cx="2374560" cy="1206000"/>
          </a:xfrm>
          <a:prstGeom prst="rect">
            <a:avLst/>
          </a:prstGeom>
          <a:ln>
            <a:noFill/>
          </a:ln>
        </p:spPr>
      </p:pic>
      <p:pic>
        <p:nvPicPr>
          <p:cNvPr id="2" name="Grafik 1"/>
          <p:cNvPicPr/>
          <p:nvPr/>
        </p:nvPicPr>
        <p:blipFill>
          <a:blip r:embed="rId16"/>
          <a:stretch/>
        </p:blipFill>
        <p:spPr>
          <a:xfrm>
            <a:off x="12496680" y="1994040"/>
            <a:ext cx="3339720" cy="1028520"/>
          </a:xfrm>
          <a:prstGeom prst="rect">
            <a:avLst/>
          </a:prstGeom>
          <a:ln>
            <a:noFill/>
          </a:ln>
        </p:spPr>
      </p:pic>
      <p:pic>
        <p:nvPicPr>
          <p:cNvPr id="3" name="Grafik 2"/>
          <p:cNvPicPr/>
          <p:nvPr/>
        </p:nvPicPr>
        <p:blipFill>
          <a:blip r:embed="rId17"/>
          <a:stretch/>
        </p:blipFill>
        <p:spPr>
          <a:xfrm>
            <a:off x="11290320" y="6108840"/>
            <a:ext cx="875880" cy="482400"/>
          </a:xfrm>
          <a:prstGeom prst="rect">
            <a:avLst/>
          </a:prstGeom>
          <a:ln>
            <a:noFill/>
          </a:ln>
        </p:spPr>
      </p:pic>
      <p:sp>
        <p:nvSpPr>
          <p:cNvPr id="4" name="CustomShape 1"/>
          <p:cNvSpPr/>
          <p:nvPr/>
        </p:nvSpPr>
        <p:spPr>
          <a:xfrm>
            <a:off x="-6772680" y="0"/>
            <a:ext cx="6605280" cy="1512324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p:style>
        <p:txBody>
          <a:bodyPr lIns="182880" tIns="182880" rIns="182880" bIns="182880"/>
          <a:lstStyle/>
          <a:p>
            <a:pPr algn="ctr">
              <a:lnSpc>
                <a:spcPct val="100000"/>
              </a:lnSpc>
            </a:pPr>
            <a:r>
              <a:rPr lang="de-DE" sz="1800" b="1" strike="noStrike" spc="-1">
                <a:solidFill>
                  <a:srgbClr val="FF0000"/>
                </a:solidFill>
                <a:uFill>
                  <a:solidFill>
                    <a:srgbClr val="FFFFFF"/>
                  </a:solidFill>
                </a:uFill>
                <a:latin typeface="Trebuchet MS"/>
                <a:ea typeface="DejaVu Sans"/>
              </a:rPr>
              <a:t>(—THIS SIDEBAR DOES NOT PRINT—)</a:t>
            </a:r>
            <a:endParaRPr lang="de-DE" sz="1800" b="0" strike="noStrike" spc="-1">
              <a:solidFill>
                <a:srgbClr val="000000"/>
              </a:solidFill>
              <a:uFill>
                <a:solidFill>
                  <a:srgbClr val="FFFFFF"/>
                </a:solidFill>
              </a:uFill>
              <a:latin typeface="Arial"/>
            </a:endParaRPr>
          </a:p>
          <a:p>
            <a:pPr algn="ctr">
              <a:lnSpc>
                <a:spcPct val="100000"/>
              </a:lnSpc>
            </a:pPr>
            <a:r>
              <a:rPr lang="de-DE" sz="2000" b="1" strike="noStrike" spc="596">
                <a:solidFill>
                  <a:srgbClr val="FFFFFF"/>
                </a:solidFill>
                <a:uFill>
                  <a:solidFill>
                    <a:srgbClr val="FFFFFF"/>
                  </a:solidFill>
                </a:uFill>
                <a:latin typeface="Trebuchet MS"/>
                <a:ea typeface="DejaVu Sans"/>
              </a:rPr>
              <a:t>DESIGN GUIDE</a:t>
            </a:r>
            <a:endParaRPr lang="de-DE" sz="2000" b="0" strike="noStrike" spc="-1">
              <a:solidFill>
                <a:srgbClr val="000000"/>
              </a:solidFill>
              <a:uFill>
                <a:solidFill>
                  <a:srgbClr val="FFFFFF"/>
                </a:solidFill>
              </a:uFill>
              <a:latin typeface="Arial"/>
            </a:endParaRPr>
          </a:p>
          <a:p>
            <a:pPr algn="ctr">
              <a:lnSpc>
                <a:spcPct val="100000"/>
              </a:lnSpc>
            </a:pPr>
            <a:r>
              <a:rPr lang="de-DE" sz="900" b="1" strike="noStrike" spc="-1">
                <a:solidFill>
                  <a:srgbClr val="FFFFFF"/>
                </a:solidFill>
                <a:uFill>
                  <a:solidFill>
                    <a:srgbClr val="FFFFFF"/>
                  </a:solidFill>
                </a:uFill>
                <a:latin typeface="Trebuchet MS"/>
                <a:ea typeface="DejaVu Sans"/>
              </a:rPr>
              <a:t> </a:t>
            </a:r>
            <a:endParaRPr lang="de-DE" sz="900" b="0" strike="noStrike" spc="-1">
              <a:solidFill>
                <a:srgbClr val="000000"/>
              </a:solidFill>
              <a:uFill>
                <a:solidFill>
                  <a:srgbClr val="FFFFFF"/>
                </a:solidFill>
              </a:uFill>
              <a:latin typeface="Arial"/>
            </a:endParaRPr>
          </a:p>
          <a:p>
            <a:pPr>
              <a:lnSpc>
                <a:spcPct val="100000"/>
              </a:lnSpc>
            </a:pPr>
            <a:r>
              <a:rPr lang="de-DE" sz="1400" b="0" strike="noStrike" spc="-1">
                <a:solidFill>
                  <a:srgbClr val="FFFFFF"/>
                </a:solidFill>
                <a:uFill>
                  <a:solidFill>
                    <a:srgbClr val="FFFFFF"/>
                  </a:solidFill>
                </a:uFill>
                <a:latin typeface="Trebuchet MS"/>
                <a:ea typeface="DejaVu Sans"/>
              </a:rPr>
              <a:t>This PowerPoint 2007 template produces an A3 presentation poster. You can use it to create your research poster and save valuable time placing titles, subtitles, text, and graphics. </a:t>
            </a:r>
            <a:endParaRPr lang="de-DE" sz="1400" b="0" strike="noStrike" spc="-1">
              <a:solidFill>
                <a:srgbClr val="000000"/>
              </a:solidFill>
              <a:uFill>
                <a:solidFill>
                  <a:srgbClr val="FFFFFF"/>
                </a:solidFill>
              </a:uFill>
              <a:latin typeface="Arial"/>
            </a:endParaRPr>
          </a:p>
          <a:p>
            <a:pPr>
              <a:lnSpc>
                <a:spcPct val="100000"/>
              </a:lnSpc>
            </a:pPr>
            <a:r>
              <a:rPr lang="de-DE" sz="900" b="0" strike="noStrike" spc="-1">
                <a:solidFill>
                  <a:srgbClr val="FFFFFF"/>
                </a:solidFill>
                <a:uFill>
                  <a:solidFill>
                    <a:srgbClr val="FFFFFF"/>
                  </a:solidFill>
                </a:uFill>
                <a:latin typeface="Trebuchet MS"/>
                <a:ea typeface="DejaVu Sans"/>
              </a:rPr>
              <a:t> </a:t>
            </a:r>
            <a:endParaRPr lang="de-DE" sz="900" b="0" strike="noStrike" spc="-1">
              <a:solidFill>
                <a:srgbClr val="000000"/>
              </a:solidFill>
              <a:uFill>
                <a:solidFill>
                  <a:srgbClr val="FFFFFF"/>
                </a:solidFill>
              </a:uFill>
              <a:latin typeface="Arial"/>
            </a:endParaRPr>
          </a:p>
          <a:p>
            <a:pPr>
              <a:lnSpc>
                <a:spcPct val="100000"/>
              </a:lnSpc>
            </a:pPr>
            <a:r>
              <a:rPr lang="de-DE" sz="1400" b="0" strike="noStrike" spc="-1">
                <a:solidFill>
                  <a:srgbClr val="FFFFFF"/>
                </a:solidFill>
                <a:uFill>
                  <a:solidFill>
                    <a:srgbClr val="FFFFFF"/>
                  </a:solidFill>
                </a:uFill>
                <a:latin typeface="Trebuchet MS"/>
                <a:ea typeface="DejaVu Sans"/>
              </a:rPr>
              <a:t>We provide a series of online answer your poster production questions. To view our template tutorials, go online to </a:t>
            </a:r>
            <a:r>
              <a:rPr lang="de-DE" sz="1400" b="1" strike="noStrike" spc="-1">
                <a:solidFill>
                  <a:srgbClr val="FFC000"/>
                </a:solidFill>
                <a:uFill>
                  <a:solidFill>
                    <a:srgbClr val="FFFFFF"/>
                  </a:solidFill>
                </a:uFill>
                <a:latin typeface="Trebuchet MS"/>
                <a:ea typeface="DejaVu Sans"/>
              </a:rPr>
              <a:t>PosterPresentations.com</a:t>
            </a:r>
            <a:r>
              <a:rPr lang="de-DE" sz="1400" b="1" strike="noStrike" spc="-1">
                <a:solidFill>
                  <a:srgbClr val="FFFFFF"/>
                </a:solidFill>
                <a:uFill>
                  <a:solidFill>
                    <a:srgbClr val="FFFFFF"/>
                  </a:solidFill>
                </a:uFill>
                <a:latin typeface="Trebuchet MS"/>
                <a:ea typeface="DejaVu Sans"/>
              </a:rPr>
              <a:t> </a:t>
            </a:r>
            <a:r>
              <a:rPr lang="de-DE" sz="1400" b="0" strike="noStrike" spc="-1">
                <a:solidFill>
                  <a:srgbClr val="FFFFFF"/>
                </a:solidFill>
                <a:uFill>
                  <a:solidFill>
                    <a:srgbClr val="FFFFFF"/>
                  </a:solidFill>
                </a:uFill>
                <a:latin typeface="Trebuchet MS"/>
                <a:ea typeface="DejaVu Sans"/>
              </a:rPr>
              <a:t>and click on HELP DESK.</a:t>
            </a:r>
            <a:endParaRPr lang="de-DE" sz="1400" b="0" strike="noStrike" spc="-1">
              <a:solidFill>
                <a:srgbClr val="000000"/>
              </a:solidFill>
              <a:uFill>
                <a:solidFill>
                  <a:srgbClr val="FFFFFF"/>
                </a:solidFill>
              </a:uFill>
              <a:latin typeface="Arial"/>
            </a:endParaRPr>
          </a:p>
          <a:p>
            <a:pPr>
              <a:lnSpc>
                <a:spcPct val="100000"/>
              </a:lnSpc>
            </a:pPr>
            <a:r>
              <a:rPr lang="de-DE" sz="900" b="0" strike="noStrike" spc="-1">
                <a:solidFill>
                  <a:srgbClr val="FFFFFF"/>
                </a:solidFill>
                <a:uFill>
                  <a:solidFill>
                    <a:srgbClr val="FFFFFF"/>
                  </a:solidFill>
                </a:uFill>
                <a:latin typeface="Trebuchet MS"/>
                <a:ea typeface="DejaVu Sans"/>
              </a:rPr>
              <a:t> </a:t>
            </a:r>
            <a:endParaRPr lang="de-DE" sz="900" b="0" strike="noStrike" spc="-1">
              <a:solidFill>
                <a:srgbClr val="000000"/>
              </a:solidFill>
              <a:uFill>
                <a:solidFill>
                  <a:srgbClr val="FFFFFF"/>
                </a:solidFill>
              </a:uFill>
              <a:latin typeface="Arial"/>
            </a:endParaRPr>
          </a:p>
          <a:p>
            <a:pPr>
              <a:lnSpc>
                <a:spcPct val="100000"/>
              </a:lnSpc>
            </a:pPr>
            <a:r>
              <a:rPr lang="de-DE" sz="1400" b="0" strike="noStrike" spc="-1">
                <a:solidFill>
                  <a:srgbClr val="FFFFFF"/>
                </a:solidFill>
                <a:uFill>
                  <a:solidFill>
                    <a:srgbClr val="FFFFFF"/>
                  </a:solidFill>
                </a:uFill>
                <a:latin typeface="Trebuchet MS"/>
                <a:ea typeface="DejaVu Sans"/>
              </a:rPr>
              <a:t>When you are ready to  print your poster, go online to PosterPresentations.com</a:t>
            </a:r>
            <a:br/>
            <a:r>
              <a:rPr lang="de-DE" sz="900" b="0" strike="noStrike" spc="-1">
                <a:solidFill>
                  <a:srgbClr val="FFFFFF"/>
                </a:solidFill>
                <a:uFill>
                  <a:solidFill>
                    <a:srgbClr val="FFFFFF"/>
                  </a:solidFill>
                </a:uFill>
                <a:latin typeface="Trebuchet MS"/>
                <a:ea typeface="DejaVu Sans"/>
              </a:rPr>
              <a:t> </a:t>
            </a:r>
            <a:endParaRPr lang="de-DE" sz="900" b="0" strike="noStrike" spc="-1">
              <a:solidFill>
                <a:srgbClr val="000000"/>
              </a:solidFill>
              <a:uFill>
                <a:solidFill>
                  <a:srgbClr val="FFFFFF"/>
                </a:solidFill>
              </a:uFill>
              <a:latin typeface="Arial"/>
            </a:endParaRPr>
          </a:p>
          <a:p>
            <a:pPr>
              <a:lnSpc>
                <a:spcPct val="100000"/>
              </a:lnSpc>
            </a:pPr>
            <a:r>
              <a:rPr lang="de-DE" sz="1400" b="0" strike="noStrike" spc="-1">
                <a:solidFill>
                  <a:srgbClr val="FFFFFF"/>
                </a:solidFill>
                <a:uFill>
                  <a:solidFill>
                    <a:srgbClr val="FFFFFF"/>
                  </a:solidFill>
                </a:uFill>
                <a:latin typeface="Trebuchet MS"/>
                <a:ea typeface="DejaVu Sans"/>
              </a:rPr>
              <a:t>Need assistance? Call us at </a:t>
            </a:r>
            <a:r>
              <a:rPr lang="de-DE" sz="1400" b="0" strike="noStrike" spc="-1">
                <a:solidFill>
                  <a:srgbClr val="FFC000"/>
                </a:solidFill>
                <a:uFill>
                  <a:solidFill>
                    <a:srgbClr val="FFFFFF"/>
                  </a:solidFill>
                </a:uFill>
                <a:latin typeface="Trebuchet MS"/>
                <a:ea typeface="DejaVu Sans"/>
              </a:rPr>
              <a:t>1.510.649.3001</a:t>
            </a:r>
            <a:endParaRPr lang="de-DE" sz="1400" b="0" strike="noStrike" spc="-1">
              <a:solidFill>
                <a:srgbClr val="000000"/>
              </a:solidFill>
              <a:uFill>
                <a:solidFill>
                  <a:srgbClr val="FFFFFF"/>
                </a:solidFill>
              </a:uFill>
              <a:latin typeface="Arial"/>
            </a:endParaRPr>
          </a:p>
          <a:p>
            <a:pPr>
              <a:lnSpc>
                <a:spcPct val="100000"/>
              </a:lnSpc>
            </a:pPr>
            <a:r>
              <a:rPr lang="de-DE" sz="900" b="1" strike="noStrike" spc="-1">
                <a:solidFill>
                  <a:srgbClr val="FFFF00"/>
                </a:solidFill>
                <a:uFill>
                  <a:solidFill>
                    <a:srgbClr val="FFFFFF"/>
                  </a:solidFill>
                </a:uFill>
                <a:latin typeface="Trebuchet MS"/>
                <a:ea typeface="DejaVu Sans"/>
              </a:rPr>
              <a:t> </a:t>
            </a:r>
            <a:endParaRPr lang="de-DE" sz="900" b="0" strike="noStrike" spc="-1">
              <a:solidFill>
                <a:srgbClr val="000000"/>
              </a:solidFill>
              <a:uFill>
                <a:solidFill>
                  <a:srgbClr val="FFFFFF"/>
                </a:solidFill>
              </a:uFill>
              <a:latin typeface="Arial"/>
            </a:endParaRPr>
          </a:p>
          <a:p>
            <a:pPr algn="ctr">
              <a:lnSpc>
                <a:spcPct val="100000"/>
              </a:lnSpc>
            </a:pPr>
            <a:endParaRPr lang="de-DE" sz="900" b="0" strike="noStrike" spc="-1">
              <a:solidFill>
                <a:srgbClr val="000000"/>
              </a:solidFill>
              <a:uFill>
                <a:solidFill>
                  <a:srgbClr val="FFFFFF"/>
                </a:solidFill>
              </a:uFill>
              <a:latin typeface="Arial"/>
            </a:endParaRPr>
          </a:p>
          <a:p>
            <a:pPr algn="ctr">
              <a:lnSpc>
                <a:spcPct val="100000"/>
              </a:lnSpc>
            </a:pPr>
            <a:r>
              <a:rPr lang="de-DE" sz="2000" b="1" strike="noStrike" spc="596">
                <a:solidFill>
                  <a:srgbClr val="FFFFFF"/>
                </a:solidFill>
                <a:uFill>
                  <a:solidFill>
                    <a:srgbClr val="FFFFFF"/>
                  </a:solidFill>
                </a:uFill>
                <a:latin typeface="Trebuchet MS"/>
                <a:ea typeface="DejaVu Sans"/>
              </a:rPr>
              <a:t>QUICK START</a:t>
            </a:r>
            <a:endParaRPr lang="de-DE" sz="2000" b="0" strike="noStrike" spc="-1">
              <a:solidFill>
                <a:srgbClr val="000000"/>
              </a:solidFill>
              <a:uFill>
                <a:solidFill>
                  <a:srgbClr val="FFFFFF"/>
                </a:solidFill>
              </a:uFill>
              <a:latin typeface="Arial"/>
            </a:endParaRPr>
          </a:p>
          <a:p>
            <a:pPr algn="ctr">
              <a:lnSpc>
                <a:spcPct val="100000"/>
              </a:lnSpc>
            </a:pPr>
            <a:r>
              <a:rPr lang="de-DE" sz="900" b="1" strike="noStrike" spc="-1">
                <a:solidFill>
                  <a:srgbClr val="FFFFFF"/>
                </a:solidFill>
                <a:uFill>
                  <a:solidFill>
                    <a:srgbClr val="FFFFFF"/>
                  </a:solidFill>
                </a:uFill>
                <a:latin typeface="Trebuchet MS"/>
                <a:ea typeface="DejaVu Sans"/>
              </a:rPr>
              <a:t> </a:t>
            </a:r>
            <a:endParaRPr lang="de-DE" sz="900" b="0" strike="noStrike" spc="-1">
              <a:solidFill>
                <a:srgbClr val="000000"/>
              </a:solidFill>
              <a:uFill>
                <a:solidFill>
                  <a:srgbClr val="FFFFFF"/>
                </a:solidFill>
              </a:uFill>
              <a:latin typeface="Arial"/>
            </a:endParaRPr>
          </a:p>
          <a:p>
            <a:pPr algn="ctr">
              <a:lnSpc>
                <a:spcPct val="100000"/>
              </a:lnSpc>
            </a:pPr>
            <a:r>
              <a:rPr lang="de-DE" sz="1600" b="1" strike="noStrike" spc="-1">
                <a:solidFill>
                  <a:srgbClr val="FFC000"/>
                </a:solidFill>
                <a:uFill>
                  <a:solidFill>
                    <a:srgbClr val="FFFFFF"/>
                  </a:solidFill>
                </a:uFill>
                <a:latin typeface="Trebuchet MS"/>
                <a:ea typeface="DejaVu Sans"/>
              </a:rPr>
              <a:t>Zoom in and out</a:t>
            </a:r>
            <a:endParaRPr lang="de-DE" sz="1600" b="0" strike="noStrike" spc="-1">
              <a:solidFill>
                <a:srgbClr val="000000"/>
              </a:solidFill>
              <a:uFill>
                <a:solidFill>
                  <a:srgbClr val="FFFFFF"/>
                </a:solidFill>
              </a:uFill>
              <a:latin typeface="Arial"/>
            </a:endParaRPr>
          </a:p>
          <a:p>
            <a:pPr marL="1203480">
              <a:lnSpc>
                <a:spcPct val="100000"/>
              </a:lnSpc>
            </a:pPr>
            <a:r>
              <a:rPr lang="de-DE" sz="1200" b="0" strike="noStrike" spc="-1">
                <a:solidFill>
                  <a:srgbClr val="BFBFBF"/>
                </a:solidFill>
                <a:uFill>
                  <a:solidFill>
                    <a:srgbClr val="FFFFFF"/>
                  </a:solidFill>
                </a:uFill>
                <a:latin typeface="Trebuchet MS"/>
                <a:ea typeface="DejaVu Sans"/>
              </a:rPr>
              <a:t>As you work on your poster zoom in and out to the level that is more comfortable to you. Go to VIEW &gt; ZOOM.</a:t>
            </a:r>
            <a:endParaRPr lang="de-DE" sz="1200" b="0" strike="noStrike" spc="-1">
              <a:solidFill>
                <a:srgbClr val="000000"/>
              </a:solidFill>
              <a:uFill>
                <a:solidFill>
                  <a:srgbClr val="FFFFFF"/>
                </a:solidFill>
              </a:uFill>
              <a:latin typeface="Arial"/>
            </a:endParaRPr>
          </a:p>
          <a:p>
            <a:pPr marL="1203480">
              <a:lnSpc>
                <a:spcPct val="100000"/>
              </a:lnSpc>
            </a:pPr>
            <a:endParaRPr lang="de-DE" sz="1200" b="0" strike="noStrike" spc="-1">
              <a:solidFill>
                <a:srgbClr val="000000"/>
              </a:solidFill>
              <a:uFill>
                <a:solidFill>
                  <a:srgbClr val="FFFFFF"/>
                </a:solidFill>
              </a:uFill>
              <a:latin typeface="Arial"/>
            </a:endParaRPr>
          </a:p>
          <a:p>
            <a:pPr marL="1203480" algn="ctr">
              <a:lnSpc>
                <a:spcPct val="100000"/>
              </a:lnSpc>
            </a:pPr>
            <a:r>
              <a:rPr lang="de-DE" sz="1600" b="1" strike="noStrike" spc="-1">
                <a:solidFill>
                  <a:srgbClr val="FFC000"/>
                </a:solidFill>
                <a:uFill>
                  <a:solidFill>
                    <a:srgbClr val="FFFFFF"/>
                  </a:solidFill>
                </a:uFill>
                <a:latin typeface="Trebuchet MS"/>
                <a:ea typeface="DejaVu Sans"/>
              </a:rPr>
              <a:t>Title, Authors, and Affiliations</a:t>
            </a:r>
            <a:endParaRPr lang="de-DE" sz="1600" b="0" strike="noStrike" spc="-1">
              <a:solidFill>
                <a:srgbClr val="000000"/>
              </a:solidFill>
              <a:uFill>
                <a:solidFill>
                  <a:srgbClr val="FFFFFF"/>
                </a:solidFill>
              </a:uFill>
              <a:latin typeface="Arial"/>
            </a:endParaRPr>
          </a:p>
          <a:p>
            <a:pPr marL="1203480">
              <a:lnSpc>
                <a:spcPct val="100000"/>
              </a:lnSpc>
            </a:pPr>
            <a:r>
              <a:rPr lang="de-DE" sz="1200" b="0" strike="noStrike" spc="-1">
                <a:solidFill>
                  <a:srgbClr val="BFBFBF"/>
                </a:solidFill>
                <a:uFill>
                  <a:solidFill>
                    <a:srgbClr val="FFFFFF"/>
                  </a:solidFill>
                </a:uFill>
                <a:latin typeface="Trebuchet MS"/>
                <a:ea typeface="DejaVu San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lang="de-DE" sz="1200" b="0" strike="noStrike" spc="-1">
              <a:solidFill>
                <a:srgbClr val="000000"/>
              </a:solidFill>
              <a:uFill>
                <a:solidFill>
                  <a:srgbClr val="FFFFFF"/>
                </a:solidFill>
              </a:uFill>
              <a:latin typeface="Arial"/>
            </a:endParaRPr>
          </a:p>
          <a:p>
            <a:pPr marL="1203480">
              <a:lnSpc>
                <a:spcPct val="100000"/>
              </a:lnSpc>
            </a:pPr>
            <a:r>
              <a:rPr lang="de-DE" sz="900" b="0" strike="noStrike" spc="-1">
                <a:solidFill>
                  <a:srgbClr val="BFBFBF"/>
                </a:solidFill>
                <a:uFill>
                  <a:solidFill>
                    <a:srgbClr val="FFFFFF"/>
                  </a:solidFill>
                </a:uFill>
                <a:latin typeface="Trebuchet MS"/>
                <a:ea typeface="DejaVu Sans"/>
              </a:rPr>
              <a:t> </a:t>
            </a:r>
            <a:endParaRPr lang="de-DE" sz="900" b="0" strike="noStrike" spc="-1">
              <a:solidFill>
                <a:srgbClr val="000000"/>
              </a:solidFill>
              <a:uFill>
                <a:solidFill>
                  <a:srgbClr val="FFFFFF"/>
                </a:solidFill>
              </a:uFill>
              <a:latin typeface="Arial"/>
            </a:endParaRPr>
          </a:p>
          <a:p>
            <a:pPr marL="1203480">
              <a:lnSpc>
                <a:spcPct val="100000"/>
              </a:lnSpc>
            </a:pPr>
            <a:r>
              <a:rPr lang="de-DE" sz="1200" b="1" strike="noStrike" spc="296">
                <a:solidFill>
                  <a:srgbClr val="FFC000"/>
                </a:solidFill>
                <a:uFill>
                  <a:solidFill>
                    <a:srgbClr val="FFFFFF"/>
                  </a:solidFill>
                </a:uFill>
                <a:latin typeface="Trebuchet MS"/>
                <a:ea typeface="DejaVu Sans"/>
              </a:rPr>
              <a:t>TIP</a:t>
            </a:r>
            <a:r>
              <a:rPr lang="de-DE" sz="1200" b="1" strike="noStrike" spc="-1">
                <a:solidFill>
                  <a:srgbClr val="FFC000"/>
                </a:solidFill>
                <a:uFill>
                  <a:solidFill>
                    <a:srgbClr val="FFFFFF"/>
                  </a:solidFill>
                </a:uFill>
                <a:latin typeface="Trebuchet MS"/>
                <a:ea typeface="DejaVu Sans"/>
              </a:rPr>
              <a:t>: </a:t>
            </a:r>
            <a:r>
              <a:rPr lang="de-DE" sz="1200" b="0" strike="noStrike" spc="-1">
                <a:solidFill>
                  <a:srgbClr val="BFBFBF"/>
                </a:solidFill>
                <a:uFill>
                  <a:solidFill>
                    <a:srgbClr val="FFFFFF"/>
                  </a:solidFill>
                </a:uFill>
                <a:latin typeface="Trebuchet MS"/>
                <a:ea typeface="DejaVu Sans"/>
              </a:rPr>
              <a:t>The font size of your title should be bigger than your name(s) and institution name(s).</a:t>
            </a:r>
            <a:endParaRPr lang="de-DE" sz="1200" b="0" strike="noStrike" spc="-1">
              <a:solidFill>
                <a:srgbClr val="000000"/>
              </a:solidFill>
              <a:uFill>
                <a:solidFill>
                  <a:srgbClr val="FFFFFF"/>
                </a:solidFill>
              </a:uFill>
              <a:latin typeface="Arial"/>
            </a:endParaRPr>
          </a:p>
          <a:p>
            <a:pPr marL="1203480">
              <a:lnSpc>
                <a:spcPct val="100000"/>
              </a:lnSpc>
            </a:pPr>
            <a:br/>
            <a:endParaRPr lang="de-DE" sz="1200" b="0" strike="noStrike" spc="-1">
              <a:solidFill>
                <a:srgbClr val="000000"/>
              </a:solidFill>
              <a:uFill>
                <a:solidFill>
                  <a:srgbClr val="FFFFFF"/>
                </a:solidFill>
              </a:uFill>
              <a:latin typeface="Arial"/>
            </a:endParaRPr>
          </a:p>
          <a:p>
            <a:pPr marL="1203480" algn="ctr">
              <a:lnSpc>
                <a:spcPct val="100000"/>
              </a:lnSpc>
            </a:pPr>
            <a:endParaRPr lang="de-DE" sz="1200" b="0" strike="noStrike" spc="-1">
              <a:solidFill>
                <a:srgbClr val="000000"/>
              </a:solidFill>
              <a:uFill>
                <a:solidFill>
                  <a:srgbClr val="FFFFFF"/>
                </a:solidFill>
              </a:uFill>
              <a:latin typeface="Arial"/>
            </a:endParaRPr>
          </a:p>
          <a:p>
            <a:pPr marL="1203480" algn="ctr">
              <a:lnSpc>
                <a:spcPct val="100000"/>
              </a:lnSpc>
            </a:pPr>
            <a:endParaRPr lang="de-DE" sz="1200" b="0" strike="noStrike" spc="-1">
              <a:solidFill>
                <a:srgbClr val="000000"/>
              </a:solidFill>
              <a:uFill>
                <a:solidFill>
                  <a:srgbClr val="FFFFFF"/>
                </a:solidFill>
              </a:uFill>
              <a:latin typeface="Arial"/>
            </a:endParaRPr>
          </a:p>
          <a:p>
            <a:pPr marL="1203480" algn="ctr">
              <a:lnSpc>
                <a:spcPct val="100000"/>
              </a:lnSpc>
            </a:pPr>
            <a:r>
              <a:rPr lang="de-DE" sz="1600" b="1" strike="noStrike" spc="-1">
                <a:solidFill>
                  <a:srgbClr val="FFC000"/>
                </a:solidFill>
                <a:uFill>
                  <a:solidFill>
                    <a:srgbClr val="FFFFFF"/>
                  </a:solidFill>
                </a:uFill>
                <a:latin typeface="Trebuchet MS"/>
                <a:ea typeface="DejaVu Sans"/>
              </a:rPr>
              <a:t>Adding Logos / Seals</a:t>
            </a:r>
            <a:endParaRPr lang="de-DE" sz="1600" b="0" strike="noStrike" spc="-1">
              <a:solidFill>
                <a:srgbClr val="000000"/>
              </a:solidFill>
              <a:uFill>
                <a:solidFill>
                  <a:srgbClr val="FFFFFF"/>
                </a:solidFill>
              </a:uFill>
              <a:latin typeface="Arial"/>
            </a:endParaRPr>
          </a:p>
          <a:p>
            <a:pPr marL="1203480">
              <a:lnSpc>
                <a:spcPct val="100000"/>
              </a:lnSpc>
            </a:pPr>
            <a:r>
              <a:rPr lang="de-DE" sz="1200" b="0" strike="noStrike" spc="-1">
                <a:solidFill>
                  <a:srgbClr val="BFBFBF"/>
                </a:solidFill>
                <a:uFill>
                  <a:solidFill>
                    <a:srgbClr val="FFFFFF"/>
                  </a:solidFill>
                </a:uFill>
                <a:latin typeface="Trebuchet MS"/>
                <a:ea typeface="DejaVu San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lang="de-DE" sz="1200" b="0" strike="noStrike" spc="-1">
              <a:solidFill>
                <a:srgbClr val="000000"/>
              </a:solidFill>
              <a:uFill>
                <a:solidFill>
                  <a:srgbClr val="FFFFFF"/>
                </a:solidFill>
              </a:uFill>
              <a:latin typeface="Arial"/>
            </a:endParaRPr>
          </a:p>
          <a:p>
            <a:pPr marL="1203480">
              <a:lnSpc>
                <a:spcPct val="100000"/>
              </a:lnSpc>
            </a:pPr>
            <a:endParaRPr lang="de-DE" sz="1200" b="0" strike="noStrike" spc="-1">
              <a:solidFill>
                <a:srgbClr val="000000"/>
              </a:solidFill>
              <a:uFill>
                <a:solidFill>
                  <a:srgbClr val="FFFFFF"/>
                </a:solidFill>
              </a:uFill>
              <a:latin typeface="Arial"/>
            </a:endParaRPr>
          </a:p>
          <a:p>
            <a:pPr marL="1203480">
              <a:lnSpc>
                <a:spcPct val="100000"/>
              </a:lnSpc>
            </a:pPr>
            <a:r>
              <a:rPr lang="de-DE" sz="1200" b="1" strike="noStrike" spc="296">
                <a:solidFill>
                  <a:srgbClr val="FFC000"/>
                </a:solidFill>
                <a:uFill>
                  <a:solidFill>
                    <a:srgbClr val="FFFFFF"/>
                  </a:solidFill>
                </a:uFill>
                <a:latin typeface="Trebuchet MS"/>
                <a:ea typeface="DejaVu Sans"/>
              </a:rPr>
              <a:t>TIP:</a:t>
            </a:r>
            <a:r>
              <a:rPr lang="de-DE" sz="1200" b="1" strike="noStrike" spc="-1">
                <a:solidFill>
                  <a:srgbClr val="FFC000"/>
                </a:solidFill>
                <a:uFill>
                  <a:solidFill>
                    <a:srgbClr val="FFFFFF"/>
                  </a:solidFill>
                </a:uFill>
                <a:latin typeface="Trebuchet MS"/>
                <a:ea typeface="DejaVu Sans"/>
              </a:rPr>
              <a:t> </a:t>
            </a:r>
            <a:r>
              <a:rPr lang="de-DE" sz="1200" b="0" strike="noStrike" spc="-1">
                <a:solidFill>
                  <a:srgbClr val="BFBFBF"/>
                </a:solidFill>
                <a:uFill>
                  <a:solidFill>
                    <a:srgbClr val="FFFFFF"/>
                  </a:solidFill>
                </a:uFill>
                <a:latin typeface="Trebuchet MS"/>
                <a:ea typeface="DejaVu Sans"/>
              </a:rPr>
              <a:t>See if your company’s logo is available on our free poster templates page.</a:t>
            </a:r>
            <a:endParaRPr lang="de-DE" sz="1200" b="0" strike="noStrike" spc="-1">
              <a:solidFill>
                <a:srgbClr val="000000"/>
              </a:solidFill>
              <a:uFill>
                <a:solidFill>
                  <a:srgbClr val="FFFFFF"/>
                </a:solidFill>
              </a:uFill>
              <a:latin typeface="Arial"/>
            </a:endParaRPr>
          </a:p>
          <a:p>
            <a:pPr marL="1203480">
              <a:lnSpc>
                <a:spcPct val="100000"/>
              </a:lnSpc>
            </a:pPr>
            <a:endParaRPr lang="de-DE" sz="1200" b="0" strike="noStrike" spc="-1">
              <a:solidFill>
                <a:srgbClr val="000000"/>
              </a:solidFill>
              <a:uFill>
                <a:solidFill>
                  <a:srgbClr val="FFFFFF"/>
                </a:solidFill>
              </a:uFill>
              <a:latin typeface="Arial"/>
            </a:endParaRPr>
          </a:p>
          <a:p>
            <a:pPr marL="1203480" algn="ctr">
              <a:lnSpc>
                <a:spcPct val="100000"/>
              </a:lnSpc>
            </a:pPr>
            <a:r>
              <a:rPr lang="de-DE" sz="1600" b="1" strike="noStrike" spc="-1">
                <a:solidFill>
                  <a:srgbClr val="FFC000"/>
                </a:solidFill>
                <a:uFill>
                  <a:solidFill>
                    <a:srgbClr val="FFFFFF"/>
                  </a:solidFill>
                </a:uFill>
                <a:latin typeface="Trebuchet MS"/>
                <a:ea typeface="DejaVu Sans"/>
              </a:rPr>
              <a:t>Photographs / Graphics</a:t>
            </a:r>
            <a:endParaRPr lang="de-DE" sz="1600" b="0" strike="noStrike" spc="-1">
              <a:solidFill>
                <a:srgbClr val="000000"/>
              </a:solidFill>
              <a:uFill>
                <a:solidFill>
                  <a:srgbClr val="FFFFFF"/>
                </a:solidFill>
              </a:uFill>
              <a:latin typeface="Arial"/>
            </a:endParaRPr>
          </a:p>
          <a:p>
            <a:pPr marL="1203480">
              <a:lnSpc>
                <a:spcPct val="100000"/>
              </a:lnSpc>
            </a:pPr>
            <a:r>
              <a:rPr lang="de-DE" sz="1200" b="0" strike="noStrike" spc="-1">
                <a:solidFill>
                  <a:srgbClr val="BFBFBF"/>
                </a:solidFill>
                <a:uFill>
                  <a:solidFill>
                    <a:srgbClr val="FFFFFF"/>
                  </a:solidFill>
                </a:uFill>
                <a:latin typeface="Trebuchet MS"/>
                <a:ea typeface="DejaVu San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lang="de-DE" sz="1200" b="0" strike="noStrike" spc="-1">
              <a:solidFill>
                <a:srgbClr val="000000"/>
              </a:solidFill>
              <a:uFill>
                <a:solidFill>
                  <a:srgbClr val="FFFFFF"/>
                </a:solidFill>
              </a:uFill>
              <a:latin typeface="Arial"/>
            </a:endParaRPr>
          </a:p>
          <a:p>
            <a:pPr marL="1203480">
              <a:lnSpc>
                <a:spcPct val="100000"/>
              </a:lnSpc>
            </a:pPr>
            <a:endParaRPr lang="de-DE" sz="1200" b="0" strike="noStrike" spc="-1">
              <a:solidFill>
                <a:srgbClr val="000000"/>
              </a:solidFill>
              <a:uFill>
                <a:solidFill>
                  <a:srgbClr val="FFFFFF"/>
                </a:solidFill>
              </a:uFill>
              <a:latin typeface="Arial"/>
            </a:endParaRPr>
          </a:p>
          <a:p>
            <a:pPr marL="1203480" algn="ctr">
              <a:lnSpc>
                <a:spcPct val="100000"/>
              </a:lnSpc>
            </a:pPr>
            <a:endParaRPr lang="de-DE" sz="1200" b="0" strike="noStrike" spc="-1">
              <a:solidFill>
                <a:srgbClr val="000000"/>
              </a:solidFill>
              <a:uFill>
                <a:solidFill>
                  <a:srgbClr val="FFFFFF"/>
                </a:solidFill>
              </a:uFill>
              <a:latin typeface="Arial"/>
            </a:endParaRPr>
          </a:p>
          <a:p>
            <a:pPr marL="1203480" algn="ctr">
              <a:lnSpc>
                <a:spcPct val="100000"/>
              </a:lnSpc>
            </a:pPr>
            <a:endParaRPr lang="de-DE" sz="1200" b="0" strike="noStrike" spc="-1">
              <a:solidFill>
                <a:srgbClr val="000000"/>
              </a:solidFill>
              <a:uFill>
                <a:solidFill>
                  <a:srgbClr val="FFFFFF"/>
                </a:solidFill>
              </a:uFill>
              <a:latin typeface="Arial"/>
            </a:endParaRPr>
          </a:p>
          <a:p>
            <a:pPr marL="1203480" algn="ctr">
              <a:lnSpc>
                <a:spcPct val="100000"/>
              </a:lnSpc>
            </a:pPr>
            <a:endParaRPr lang="de-DE" sz="1200" b="0" strike="noStrike" spc="-1">
              <a:solidFill>
                <a:srgbClr val="000000"/>
              </a:solidFill>
              <a:uFill>
                <a:solidFill>
                  <a:srgbClr val="FFFFFF"/>
                </a:solidFill>
              </a:uFill>
              <a:latin typeface="Arial"/>
            </a:endParaRPr>
          </a:p>
          <a:p>
            <a:pPr marL="1203480" algn="ctr">
              <a:lnSpc>
                <a:spcPct val="100000"/>
              </a:lnSpc>
            </a:pPr>
            <a:endParaRPr lang="de-DE" sz="1200" b="0" strike="noStrike" spc="-1">
              <a:solidFill>
                <a:srgbClr val="000000"/>
              </a:solidFill>
              <a:uFill>
                <a:solidFill>
                  <a:srgbClr val="FFFFFF"/>
                </a:solidFill>
              </a:uFill>
              <a:latin typeface="Arial"/>
            </a:endParaRPr>
          </a:p>
          <a:p>
            <a:pPr marL="1203480" algn="ctr">
              <a:lnSpc>
                <a:spcPct val="100000"/>
              </a:lnSpc>
            </a:pPr>
            <a:endParaRPr lang="de-DE" sz="1200" b="0" strike="noStrike" spc="-1">
              <a:solidFill>
                <a:srgbClr val="000000"/>
              </a:solidFill>
              <a:uFill>
                <a:solidFill>
                  <a:srgbClr val="FFFFFF"/>
                </a:solidFill>
              </a:uFill>
              <a:latin typeface="Arial"/>
            </a:endParaRPr>
          </a:p>
          <a:p>
            <a:pPr marL="1203480" algn="ctr">
              <a:lnSpc>
                <a:spcPct val="100000"/>
              </a:lnSpc>
            </a:pPr>
            <a:endParaRPr lang="de-DE" sz="1200" b="0" strike="noStrike" spc="-1">
              <a:solidFill>
                <a:srgbClr val="000000"/>
              </a:solidFill>
              <a:uFill>
                <a:solidFill>
                  <a:srgbClr val="FFFFFF"/>
                </a:solidFill>
              </a:uFill>
              <a:latin typeface="Arial"/>
            </a:endParaRPr>
          </a:p>
          <a:p>
            <a:pPr marL="1203480" algn="ctr">
              <a:lnSpc>
                <a:spcPct val="100000"/>
              </a:lnSpc>
            </a:pPr>
            <a:r>
              <a:rPr lang="de-DE" sz="1600" b="1" strike="noStrike" spc="-1">
                <a:solidFill>
                  <a:srgbClr val="FFC000"/>
                </a:solidFill>
                <a:uFill>
                  <a:solidFill>
                    <a:srgbClr val="FFFFFF"/>
                  </a:solidFill>
                </a:uFill>
                <a:latin typeface="Trebuchet MS"/>
                <a:ea typeface="DejaVu Sans"/>
              </a:rPr>
              <a:t>Image Quality Check</a:t>
            </a:r>
            <a:endParaRPr lang="de-DE" sz="1600" b="0" strike="noStrike" spc="-1">
              <a:solidFill>
                <a:srgbClr val="000000"/>
              </a:solidFill>
              <a:uFill>
                <a:solidFill>
                  <a:srgbClr val="FFFFFF"/>
                </a:solidFill>
              </a:uFill>
              <a:latin typeface="Arial"/>
            </a:endParaRPr>
          </a:p>
          <a:p>
            <a:pPr marL="1203480">
              <a:lnSpc>
                <a:spcPct val="100000"/>
              </a:lnSpc>
            </a:pPr>
            <a:r>
              <a:rPr lang="de-DE" sz="1200" b="0" strike="noStrike" spc="-1">
                <a:solidFill>
                  <a:srgbClr val="BFBFBF"/>
                </a:solidFill>
                <a:uFill>
                  <a:solidFill>
                    <a:srgbClr val="FFFFFF"/>
                  </a:solidFill>
                </a:uFill>
                <a:latin typeface="Trebuchet MS"/>
                <a:ea typeface="DejaVu Sans"/>
              </a:rPr>
              <a:t>Zoom in and look at your images at 100% magnification. If they look good they </a:t>
            </a:r>
            <a:br/>
            <a:r>
              <a:rPr lang="de-DE" sz="1200" b="0" strike="noStrike" spc="-1">
                <a:solidFill>
                  <a:srgbClr val="BFBFBF"/>
                </a:solidFill>
                <a:uFill>
                  <a:solidFill>
                    <a:srgbClr val="FFFFFF"/>
                  </a:solidFill>
                </a:uFill>
                <a:latin typeface="Trebuchet MS"/>
                <a:ea typeface="DejaVu Sans"/>
              </a:rPr>
              <a:t>will print well. </a:t>
            </a:r>
            <a:endParaRPr lang="de-DE" sz="1200" b="0" strike="noStrike" spc="-1">
              <a:solidFill>
                <a:srgbClr val="000000"/>
              </a:solidFill>
              <a:uFill>
                <a:solidFill>
                  <a:srgbClr val="FFFFFF"/>
                </a:solidFill>
              </a:uFill>
              <a:latin typeface="Arial"/>
            </a:endParaRPr>
          </a:p>
        </p:txBody>
      </p:sp>
      <p:sp>
        <p:nvSpPr>
          <p:cNvPr id="5" name="Line 2"/>
          <p:cNvSpPr/>
          <p:nvPr/>
        </p:nvSpPr>
        <p:spPr>
          <a:xfrm>
            <a:off x="-6841800" y="3399120"/>
            <a:ext cx="6599880" cy="1800"/>
          </a:xfrm>
          <a:prstGeom prst="line">
            <a:avLst/>
          </a:prstGeom>
          <a:ln>
            <a:solidFill>
              <a:srgbClr val="FFC000"/>
            </a:solidFill>
            <a:round/>
          </a:ln>
        </p:spPr>
        <p:style>
          <a:lnRef idx="1">
            <a:schemeClr val="accent1"/>
          </a:lnRef>
          <a:fillRef idx="0">
            <a:schemeClr val="accent1"/>
          </a:fillRef>
          <a:effectRef idx="0">
            <a:schemeClr val="accent1"/>
          </a:effectRef>
          <a:fontRef idx="minor"/>
        </p:style>
      </p:sp>
      <p:pic>
        <p:nvPicPr>
          <p:cNvPr id="6" name="Picture 95"/>
          <p:cNvPicPr/>
          <p:nvPr/>
        </p:nvPicPr>
        <p:blipFill>
          <a:blip r:embed="rId18"/>
          <a:stretch/>
        </p:blipFill>
        <p:spPr>
          <a:xfrm>
            <a:off x="-6484680" y="4139640"/>
            <a:ext cx="957960" cy="600120"/>
          </a:xfrm>
          <a:prstGeom prst="rect">
            <a:avLst/>
          </a:prstGeom>
          <a:ln>
            <a:noFill/>
          </a:ln>
        </p:spPr>
      </p:pic>
      <p:pic>
        <p:nvPicPr>
          <p:cNvPr id="7" name="Picture 96"/>
          <p:cNvPicPr/>
          <p:nvPr/>
        </p:nvPicPr>
        <p:blipFill>
          <a:blip r:embed="rId19"/>
          <a:stretch/>
        </p:blipFill>
        <p:spPr>
          <a:xfrm>
            <a:off x="-6471360" y="6442200"/>
            <a:ext cx="5991480" cy="525960"/>
          </a:xfrm>
          <a:prstGeom prst="rect">
            <a:avLst/>
          </a:prstGeom>
          <a:ln>
            <a:noFill/>
          </a:ln>
        </p:spPr>
      </p:pic>
      <p:pic>
        <p:nvPicPr>
          <p:cNvPr id="8" name="Picture 109"/>
          <p:cNvPicPr/>
          <p:nvPr/>
        </p:nvPicPr>
        <p:blipFill>
          <a:blip r:embed="rId20"/>
          <a:stretch/>
        </p:blipFill>
        <p:spPr>
          <a:xfrm>
            <a:off x="-3682800" y="9794160"/>
            <a:ext cx="801000" cy="827640"/>
          </a:xfrm>
          <a:prstGeom prst="rect">
            <a:avLst/>
          </a:prstGeom>
          <a:ln>
            <a:noFill/>
          </a:ln>
        </p:spPr>
      </p:pic>
      <p:sp>
        <p:nvSpPr>
          <p:cNvPr id="9" name="CustomShape 3"/>
          <p:cNvSpPr/>
          <p:nvPr/>
        </p:nvSpPr>
        <p:spPr>
          <a:xfrm>
            <a:off x="-3693600" y="10583280"/>
            <a:ext cx="812160" cy="182520"/>
          </a:xfrm>
          <a:prstGeom prst="rect">
            <a:avLst/>
          </a:prstGeom>
          <a:solidFill>
            <a:schemeClr val="accent1"/>
          </a:solid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de-DE" sz="1200" b="1" strike="noStrike" spc="-1">
                <a:solidFill>
                  <a:srgbClr val="000000"/>
                </a:solidFill>
                <a:uFill>
                  <a:solidFill>
                    <a:srgbClr val="FFFFFF"/>
                  </a:solidFill>
                </a:uFill>
                <a:latin typeface="Calibri"/>
                <a:ea typeface="DejaVu Sans"/>
              </a:rPr>
              <a:t>ORIGINAL</a:t>
            </a:r>
            <a:endParaRPr lang="de-DE" sz="1200" b="0" strike="noStrike" spc="-1">
              <a:solidFill>
                <a:srgbClr val="000000"/>
              </a:solidFill>
              <a:uFill>
                <a:solidFill>
                  <a:srgbClr val="FFFFFF"/>
                </a:solidFill>
              </a:uFill>
              <a:latin typeface="Arial"/>
            </a:endParaRPr>
          </a:p>
        </p:txBody>
      </p:sp>
      <p:pic>
        <p:nvPicPr>
          <p:cNvPr id="10" name="Picture 107"/>
          <p:cNvPicPr/>
          <p:nvPr/>
        </p:nvPicPr>
        <p:blipFill>
          <a:blip r:embed="rId20"/>
          <a:stretch/>
        </p:blipFill>
        <p:spPr>
          <a:xfrm>
            <a:off x="-2716920" y="9794160"/>
            <a:ext cx="1344960" cy="814680"/>
          </a:xfrm>
          <a:prstGeom prst="rect">
            <a:avLst/>
          </a:prstGeom>
          <a:ln>
            <a:noFill/>
          </a:ln>
        </p:spPr>
      </p:pic>
      <p:sp>
        <p:nvSpPr>
          <p:cNvPr id="11" name="CustomShape 4"/>
          <p:cNvSpPr/>
          <p:nvPr/>
        </p:nvSpPr>
        <p:spPr>
          <a:xfrm>
            <a:off x="-2714040" y="10566720"/>
            <a:ext cx="1342080" cy="213120"/>
          </a:xfrm>
          <a:prstGeom prst="rect">
            <a:avLst/>
          </a:prstGeom>
          <a:solidFill>
            <a:srgbClr val="FF0000"/>
          </a:solid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de-DE" sz="1400" b="1" strike="noStrike" spc="-1">
                <a:solidFill>
                  <a:srgbClr val="FFFFFF"/>
                </a:solidFill>
                <a:uFill>
                  <a:solidFill>
                    <a:srgbClr val="FFFFFF"/>
                  </a:solidFill>
                </a:uFill>
                <a:latin typeface="Calibri"/>
                <a:ea typeface="DejaVu Sans"/>
              </a:rPr>
              <a:t>DISTORTED</a:t>
            </a:r>
            <a:endParaRPr lang="de-DE" sz="1400" b="0" strike="noStrike" spc="-1">
              <a:solidFill>
                <a:srgbClr val="000000"/>
              </a:solidFill>
              <a:uFill>
                <a:solidFill>
                  <a:srgbClr val="FFFFFF"/>
                </a:solidFill>
              </a:uFill>
              <a:latin typeface="Arial"/>
            </a:endParaRPr>
          </a:p>
        </p:txBody>
      </p:sp>
      <p:pic>
        <p:nvPicPr>
          <p:cNvPr id="12" name="Picture 105"/>
          <p:cNvPicPr/>
          <p:nvPr/>
        </p:nvPicPr>
        <p:blipFill>
          <a:blip r:embed="rId21"/>
          <a:stretch/>
        </p:blipFill>
        <p:spPr>
          <a:xfrm>
            <a:off x="-5949720" y="9794160"/>
            <a:ext cx="1429920" cy="921960"/>
          </a:xfrm>
          <a:prstGeom prst="rect">
            <a:avLst/>
          </a:prstGeom>
          <a:ln>
            <a:noFill/>
          </a:ln>
        </p:spPr>
      </p:pic>
      <p:sp>
        <p:nvSpPr>
          <p:cNvPr id="13" name="CustomShape 5"/>
          <p:cNvSpPr/>
          <p:nvPr/>
        </p:nvSpPr>
        <p:spPr>
          <a:xfrm>
            <a:off x="-5891760" y="10771200"/>
            <a:ext cx="1347840" cy="2131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de-DE" sz="1400" b="0" strike="noStrike" spc="-1">
                <a:solidFill>
                  <a:srgbClr val="FFFFFF"/>
                </a:solidFill>
                <a:uFill>
                  <a:solidFill>
                    <a:srgbClr val="FFFFFF"/>
                  </a:solidFill>
                </a:uFill>
                <a:latin typeface="Calibri"/>
                <a:ea typeface="DejaVu Sans"/>
              </a:rPr>
              <a:t>Corner handles</a:t>
            </a:r>
            <a:endParaRPr lang="de-DE" sz="1400" b="0" strike="noStrike" spc="-1">
              <a:solidFill>
                <a:srgbClr val="000000"/>
              </a:solidFill>
              <a:uFill>
                <a:solidFill>
                  <a:srgbClr val="FFFFFF"/>
                </a:solidFill>
              </a:uFill>
              <a:latin typeface="Arial"/>
            </a:endParaRPr>
          </a:p>
        </p:txBody>
      </p:sp>
      <p:sp>
        <p:nvSpPr>
          <p:cNvPr id="14" name="CustomShape 6"/>
          <p:cNvSpPr/>
          <p:nvPr/>
        </p:nvSpPr>
        <p:spPr>
          <a:xfrm rot="16200000">
            <a:off x="-6839280" y="12644280"/>
            <a:ext cx="1215360" cy="1674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de-DE" sz="1100" b="0" strike="noStrike" spc="-1">
                <a:solidFill>
                  <a:srgbClr val="92D050"/>
                </a:solidFill>
                <a:uFill>
                  <a:solidFill>
                    <a:srgbClr val="FFFFFF"/>
                  </a:solidFill>
                </a:uFill>
                <a:latin typeface="Calibri"/>
                <a:ea typeface="DejaVu Sans"/>
              </a:rPr>
              <a:t>Good </a:t>
            </a:r>
            <a:r>
              <a:rPr lang="de-DE" sz="1100" b="0" strike="noStrike" spc="-1">
                <a:solidFill>
                  <a:srgbClr val="FFFFFF"/>
                </a:solidFill>
                <a:uFill>
                  <a:solidFill>
                    <a:srgbClr val="FFFFFF"/>
                  </a:solidFill>
                </a:uFill>
                <a:latin typeface="Calibri"/>
                <a:ea typeface="DejaVu Sans"/>
              </a:rPr>
              <a:t>printing quality</a:t>
            </a:r>
            <a:endParaRPr lang="de-DE" sz="1100" b="0" strike="noStrike" spc="-1">
              <a:solidFill>
                <a:srgbClr val="000000"/>
              </a:solidFill>
              <a:uFill>
                <a:solidFill>
                  <a:srgbClr val="FFFFFF"/>
                </a:solidFill>
              </a:uFill>
              <a:latin typeface="Arial"/>
            </a:endParaRPr>
          </a:p>
        </p:txBody>
      </p:sp>
      <p:sp>
        <p:nvSpPr>
          <p:cNvPr id="15" name="CustomShape 7"/>
          <p:cNvSpPr/>
          <p:nvPr/>
        </p:nvSpPr>
        <p:spPr>
          <a:xfrm rot="16200000">
            <a:off x="-1441440" y="12535200"/>
            <a:ext cx="1215360" cy="3643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de-DE" sz="1200" b="0" strike="noStrike" spc="-1">
                <a:solidFill>
                  <a:srgbClr val="FF0000"/>
                </a:solidFill>
                <a:uFill>
                  <a:solidFill>
                    <a:srgbClr val="FFFFFF"/>
                  </a:solidFill>
                </a:uFill>
                <a:latin typeface="Calibri"/>
                <a:ea typeface="DejaVu Sans"/>
              </a:rPr>
              <a:t>Bad </a:t>
            </a:r>
            <a:r>
              <a:rPr lang="de-DE" sz="1200" b="0" strike="noStrike" spc="-1">
                <a:solidFill>
                  <a:srgbClr val="FFFFFF"/>
                </a:solidFill>
                <a:uFill>
                  <a:solidFill>
                    <a:srgbClr val="FFFFFF"/>
                  </a:solidFill>
                </a:uFill>
                <a:latin typeface="Calibri"/>
                <a:ea typeface="DejaVu Sans"/>
              </a:rPr>
              <a:t>printing quality</a:t>
            </a:r>
            <a:endParaRPr lang="de-DE" sz="1200" b="0" strike="noStrike" spc="-1">
              <a:solidFill>
                <a:srgbClr val="000000"/>
              </a:solidFill>
              <a:uFill>
                <a:solidFill>
                  <a:srgbClr val="FFFFFF"/>
                </a:solidFill>
              </a:uFill>
              <a:latin typeface="Arial"/>
            </a:endParaRPr>
          </a:p>
        </p:txBody>
      </p:sp>
      <p:sp>
        <p:nvSpPr>
          <p:cNvPr id="16" name="CustomShape 8"/>
          <p:cNvSpPr/>
          <p:nvPr/>
        </p:nvSpPr>
        <p:spPr>
          <a:xfrm>
            <a:off x="10855440" y="-21600"/>
            <a:ext cx="6631920" cy="1514484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p:style>
        <p:txBody>
          <a:bodyPr lIns="457200" tIns="457200" rIns="457200" bIns="0"/>
          <a:lstStyle/>
          <a:p>
            <a:pPr algn="ctr">
              <a:lnSpc>
                <a:spcPct val="100000"/>
              </a:lnSpc>
            </a:pPr>
            <a:r>
              <a:rPr lang="de-DE" sz="2400" b="1" strike="noStrike" spc="596">
                <a:solidFill>
                  <a:srgbClr val="FFFFFF"/>
                </a:solidFill>
                <a:uFill>
                  <a:solidFill>
                    <a:srgbClr val="FFFFFF"/>
                  </a:solidFill>
                </a:uFill>
                <a:latin typeface="Trebuchet MS"/>
                <a:ea typeface="DejaVu Sans"/>
              </a:rPr>
              <a:t>QUICK START (cont.)</a:t>
            </a:r>
            <a:endParaRPr lang="de-DE" sz="2400" b="0" strike="noStrike" spc="-1">
              <a:solidFill>
                <a:srgbClr val="000000"/>
              </a:solidFill>
              <a:uFill>
                <a:solidFill>
                  <a:srgbClr val="FFFFFF"/>
                </a:solidFill>
              </a:uFill>
              <a:latin typeface="Arial"/>
            </a:endParaRPr>
          </a:p>
          <a:p>
            <a:pPr algn="ctr">
              <a:lnSpc>
                <a:spcPct val="100000"/>
              </a:lnSpc>
            </a:pPr>
            <a:endParaRPr lang="de-DE" sz="2400" b="0" strike="noStrike" spc="-1">
              <a:solidFill>
                <a:srgbClr val="000000"/>
              </a:solidFill>
              <a:uFill>
                <a:solidFill>
                  <a:srgbClr val="FFFFFF"/>
                </a:solidFill>
              </a:uFill>
              <a:latin typeface="Arial"/>
            </a:endParaRPr>
          </a:p>
          <a:p>
            <a:pPr algn="ctr">
              <a:lnSpc>
                <a:spcPct val="100000"/>
              </a:lnSpc>
            </a:pPr>
            <a:r>
              <a:rPr lang="de-DE" sz="1600" b="1" strike="noStrike" spc="-1">
                <a:solidFill>
                  <a:srgbClr val="FFC000"/>
                </a:solidFill>
                <a:uFill>
                  <a:solidFill>
                    <a:srgbClr val="FFFFFF"/>
                  </a:solidFill>
                </a:uFill>
                <a:latin typeface="Trebuchet MS"/>
                <a:ea typeface="DejaVu Sans"/>
              </a:rPr>
              <a:t>How to change the template color theme</a:t>
            </a:r>
            <a:endParaRPr lang="de-DE" sz="1600" b="0" strike="noStrike" spc="-1">
              <a:solidFill>
                <a:srgbClr val="000000"/>
              </a:solidFill>
              <a:uFill>
                <a:solidFill>
                  <a:srgbClr val="FFFFFF"/>
                </a:solidFill>
              </a:uFill>
              <a:latin typeface="Arial"/>
            </a:endParaRPr>
          </a:p>
          <a:p>
            <a:pPr>
              <a:lnSpc>
                <a:spcPct val="100000"/>
              </a:lnSpc>
            </a:pPr>
            <a:r>
              <a:rPr lang="de-DE" sz="1200" b="0" strike="noStrike" spc="-1">
                <a:solidFill>
                  <a:srgbClr val="BFBFBF"/>
                </a:solidFill>
                <a:uFill>
                  <a:solidFill>
                    <a:srgbClr val="FFFFFF"/>
                  </a:solidFill>
                </a:uFill>
                <a:latin typeface="Trebuchet MS"/>
                <a:ea typeface="DejaVu Sans"/>
              </a:rPr>
              <a:t>You can easily change the color theme of your poster by going to the DESIGN menu, click on COLORS, and choose the color theme of your choice. You can also create your own color theme.</a:t>
            </a:r>
            <a:endParaRPr lang="de-DE" sz="1200" b="0" strike="noStrike" spc="-1">
              <a:solidFill>
                <a:srgbClr val="000000"/>
              </a:solidFill>
              <a:uFill>
                <a:solidFill>
                  <a:srgbClr val="FFFFFF"/>
                </a:solidFill>
              </a:uFill>
              <a:latin typeface="Arial"/>
            </a:endParaRPr>
          </a:p>
          <a:p>
            <a:pPr>
              <a:lnSpc>
                <a:spcPct val="100000"/>
              </a:lnSpc>
            </a:pPr>
            <a:endParaRPr lang="de-DE" sz="1200" b="0" strike="noStrike" spc="-1">
              <a:solidFill>
                <a:srgbClr val="000000"/>
              </a:solidFill>
              <a:uFill>
                <a:solidFill>
                  <a:srgbClr val="FFFFFF"/>
                </a:solidFill>
              </a:uFill>
              <a:latin typeface="Arial"/>
            </a:endParaRPr>
          </a:p>
          <a:p>
            <a:pPr>
              <a:lnSpc>
                <a:spcPct val="100000"/>
              </a:lnSpc>
            </a:pPr>
            <a:endParaRPr lang="de-DE" sz="1200" b="0" strike="noStrike" spc="-1">
              <a:solidFill>
                <a:srgbClr val="000000"/>
              </a:solidFill>
              <a:uFill>
                <a:solidFill>
                  <a:srgbClr val="FFFFFF"/>
                </a:solidFill>
              </a:uFill>
              <a:latin typeface="Arial"/>
            </a:endParaRPr>
          </a:p>
          <a:p>
            <a:pPr>
              <a:lnSpc>
                <a:spcPct val="100000"/>
              </a:lnSpc>
            </a:pPr>
            <a:endParaRPr lang="de-DE" sz="1200" b="0" strike="noStrike" spc="-1">
              <a:solidFill>
                <a:srgbClr val="000000"/>
              </a:solidFill>
              <a:uFill>
                <a:solidFill>
                  <a:srgbClr val="FFFFFF"/>
                </a:solidFill>
              </a:uFill>
              <a:latin typeface="Arial"/>
            </a:endParaRPr>
          </a:p>
          <a:p>
            <a:pPr>
              <a:lnSpc>
                <a:spcPct val="100000"/>
              </a:lnSpc>
            </a:pPr>
            <a:endParaRPr lang="de-DE" sz="1200" b="0" strike="noStrike" spc="-1">
              <a:solidFill>
                <a:srgbClr val="000000"/>
              </a:solidFill>
              <a:uFill>
                <a:solidFill>
                  <a:srgbClr val="FFFFFF"/>
                </a:solidFill>
              </a:uFill>
              <a:latin typeface="Arial"/>
            </a:endParaRPr>
          </a:p>
          <a:p>
            <a:pPr>
              <a:lnSpc>
                <a:spcPct val="100000"/>
              </a:lnSpc>
            </a:pPr>
            <a:endParaRPr lang="de-DE" sz="1200" b="0" strike="noStrike" spc="-1">
              <a:solidFill>
                <a:srgbClr val="000000"/>
              </a:solidFill>
              <a:uFill>
                <a:solidFill>
                  <a:srgbClr val="FFFFFF"/>
                </a:solidFill>
              </a:uFill>
              <a:latin typeface="Arial"/>
            </a:endParaRPr>
          </a:p>
          <a:p>
            <a:pPr>
              <a:lnSpc>
                <a:spcPct val="100000"/>
              </a:lnSpc>
            </a:pPr>
            <a:endParaRPr lang="de-DE" sz="1200" b="0" strike="noStrike" spc="-1">
              <a:solidFill>
                <a:srgbClr val="000000"/>
              </a:solidFill>
              <a:uFill>
                <a:solidFill>
                  <a:srgbClr val="FFFFFF"/>
                </a:solidFill>
              </a:uFill>
              <a:latin typeface="Arial"/>
            </a:endParaRPr>
          </a:p>
          <a:p>
            <a:pPr>
              <a:lnSpc>
                <a:spcPct val="100000"/>
              </a:lnSpc>
            </a:pPr>
            <a:endParaRPr lang="de-DE" sz="1200" b="0" strike="noStrike" spc="-1">
              <a:solidFill>
                <a:srgbClr val="000000"/>
              </a:solidFill>
              <a:uFill>
                <a:solidFill>
                  <a:srgbClr val="FFFFFF"/>
                </a:solidFill>
              </a:uFill>
              <a:latin typeface="Arial"/>
            </a:endParaRPr>
          </a:p>
          <a:p>
            <a:pPr>
              <a:lnSpc>
                <a:spcPct val="100000"/>
              </a:lnSpc>
            </a:pPr>
            <a:r>
              <a:rPr lang="de-DE" sz="1200" b="0" strike="noStrike" spc="-1">
                <a:solidFill>
                  <a:srgbClr val="BFBFBF"/>
                </a:solidFill>
                <a:uFill>
                  <a:solidFill>
                    <a:srgbClr val="FFFFFF"/>
                  </a:solidFill>
                </a:uFill>
                <a:latin typeface="Trebuchet MS"/>
                <a:ea typeface="DejaVu Sans"/>
              </a:rPr>
              <a:t>You can also manually change the color of your background by going to VIEW &gt; SLIDE MASTER.  After you finish working on the master be sure to go to VIEW &gt; NORMAL to continue working on your poster.</a:t>
            </a:r>
            <a:endParaRPr lang="de-DE" sz="1200" b="0" strike="noStrike" spc="-1">
              <a:solidFill>
                <a:srgbClr val="000000"/>
              </a:solidFill>
              <a:uFill>
                <a:solidFill>
                  <a:srgbClr val="FFFFFF"/>
                </a:solidFill>
              </a:uFill>
              <a:latin typeface="Arial"/>
            </a:endParaRPr>
          </a:p>
          <a:p>
            <a:pPr>
              <a:lnSpc>
                <a:spcPct val="100000"/>
              </a:lnSpc>
            </a:pPr>
            <a:endParaRPr lang="de-DE" sz="1200" b="0" strike="noStrike" spc="-1">
              <a:solidFill>
                <a:srgbClr val="000000"/>
              </a:solidFill>
              <a:uFill>
                <a:solidFill>
                  <a:srgbClr val="FFFFFF"/>
                </a:solidFill>
              </a:uFill>
              <a:latin typeface="Arial"/>
            </a:endParaRPr>
          </a:p>
          <a:p>
            <a:pPr algn="ctr">
              <a:lnSpc>
                <a:spcPct val="100000"/>
              </a:lnSpc>
            </a:pPr>
            <a:r>
              <a:rPr lang="de-DE" sz="1600" b="1" strike="noStrike" spc="-1">
                <a:solidFill>
                  <a:srgbClr val="FFC000"/>
                </a:solidFill>
                <a:uFill>
                  <a:solidFill>
                    <a:srgbClr val="FFFFFF"/>
                  </a:solidFill>
                </a:uFill>
                <a:latin typeface="Trebuchet MS"/>
                <a:ea typeface="DejaVu Sans"/>
              </a:rPr>
              <a:t>How to add Text</a:t>
            </a:r>
            <a:endParaRPr lang="de-DE" sz="1600" b="0" strike="noStrike" spc="-1">
              <a:solidFill>
                <a:srgbClr val="000000"/>
              </a:solidFill>
              <a:uFill>
                <a:solidFill>
                  <a:srgbClr val="FFFFFF"/>
                </a:solidFill>
              </a:uFill>
              <a:latin typeface="Arial"/>
            </a:endParaRPr>
          </a:p>
          <a:p>
            <a:pPr marL="1730520">
              <a:lnSpc>
                <a:spcPct val="100000"/>
              </a:lnSpc>
            </a:pPr>
            <a:r>
              <a:rPr lang="de-DE" sz="1200" b="0" strike="noStrike" spc="-1">
                <a:solidFill>
                  <a:srgbClr val="BFBFBF"/>
                </a:solidFill>
                <a:uFill>
                  <a:solidFill>
                    <a:srgbClr val="FFFFFF"/>
                  </a:solidFill>
                </a:uFill>
                <a:latin typeface="Trebuchet MS"/>
                <a:ea typeface="DejaVu Sans"/>
              </a:rPr>
              <a:t>The template comes with a number of pre-formatted placeholders for headers and text blocks. You can add more blocks by copying and pasting the existing ones or by adding a text box from the HOME menu. </a:t>
            </a:r>
            <a:endParaRPr lang="de-DE" sz="1200" b="0" strike="noStrike" spc="-1">
              <a:solidFill>
                <a:srgbClr val="000000"/>
              </a:solidFill>
              <a:uFill>
                <a:solidFill>
                  <a:srgbClr val="FFFFFF"/>
                </a:solidFill>
              </a:uFill>
              <a:latin typeface="Arial"/>
            </a:endParaRPr>
          </a:p>
          <a:p>
            <a:pPr marL="1518480">
              <a:lnSpc>
                <a:spcPct val="100000"/>
              </a:lnSpc>
            </a:pPr>
            <a:endParaRPr lang="de-DE" sz="1200" b="0" strike="noStrike" spc="-1">
              <a:solidFill>
                <a:srgbClr val="000000"/>
              </a:solidFill>
              <a:uFill>
                <a:solidFill>
                  <a:srgbClr val="FFFFFF"/>
                </a:solidFill>
              </a:uFill>
              <a:latin typeface="Arial"/>
            </a:endParaRPr>
          </a:p>
          <a:p>
            <a:pPr marL="1518480" algn="ctr">
              <a:lnSpc>
                <a:spcPct val="100000"/>
              </a:lnSpc>
            </a:pPr>
            <a:r>
              <a:rPr lang="de-DE" sz="1200" b="0" strike="noStrike" spc="-1">
                <a:solidFill>
                  <a:srgbClr val="BFBFBF"/>
                </a:solidFill>
                <a:uFill>
                  <a:solidFill>
                    <a:srgbClr val="FFFFFF"/>
                  </a:solidFill>
                </a:uFill>
                <a:latin typeface="Trebuchet MS"/>
                <a:ea typeface="DejaVu Sans"/>
              </a:rPr>
              <a:t> </a:t>
            </a:r>
            <a:r>
              <a:rPr lang="de-DE" sz="1600" b="1" strike="noStrike" spc="-1">
                <a:solidFill>
                  <a:srgbClr val="FFC000"/>
                </a:solidFill>
                <a:uFill>
                  <a:solidFill>
                    <a:srgbClr val="FFFFFF"/>
                  </a:solidFill>
                </a:uFill>
                <a:latin typeface="Trebuchet MS"/>
                <a:ea typeface="DejaVu Sans"/>
              </a:rPr>
              <a:t>Text size</a:t>
            </a:r>
            <a:endParaRPr lang="de-DE" sz="1600" b="0" strike="noStrike" spc="-1">
              <a:solidFill>
                <a:srgbClr val="000000"/>
              </a:solidFill>
              <a:uFill>
                <a:solidFill>
                  <a:srgbClr val="FFFFFF"/>
                </a:solidFill>
              </a:uFill>
              <a:latin typeface="Arial"/>
            </a:endParaRPr>
          </a:p>
          <a:p>
            <a:pPr marL="1518480">
              <a:lnSpc>
                <a:spcPct val="100000"/>
              </a:lnSpc>
            </a:pPr>
            <a:r>
              <a:rPr lang="de-DE" sz="1200" b="0" strike="noStrike" spc="-1">
                <a:solidFill>
                  <a:srgbClr val="BFBFBF"/>
                </a:solidFill>
                <a:uFill>
                  <a:solidFill>
                    <a:srgbClr val="FFFFFF"/>
                  </a:solidFill>
                </a:uFill>
                <a:latin typeface="Trebuchet MS"/>
                <a:ea typeface="DejaVu Sans"/>
              </a:rPr>
              <a:t>Adjust the size of your text based on how much content you have to present. The default template text offers a good starting point. Follow the conference requirements.</a:t>
            </a:r>
            <a:endParaRPr lang="de-DE" sz="1200" b="0" strike="noStrike" spc="-1">
              <a:solidFill>
                <a:srgbClr val="000000"/>
              </a:solidFill>
              <a:uFill>
                <a:solidFill>
                  <a:srgbClr val="FFFFFF"/>
                </a:solidFill>
              </a:uFill>
              <a:latin typeface="Arial"/>
            </a:endParaRPr>
          </a:p>
          <a:p>
            <a:pPr marL="1518480">
              <a:lnSpc>
                <a:spcPct val="100000"/>
              </a:lnSpc>
            </a:pPr>
            <a:endParaRPr lang="de-DE" sz="1200" b="0" strike="noStrike" spc="-1">
              <a:solidFill>
                <a:srgbClr val="000000"/>
              </a:solidFill>
              <a:uFill>
                <a:solidFill>
                  <a:srgbClr val="FFFFFF"/>
                </a:solidFill>
              </a:uFill>
              <a:latin typeface="Arial"/>
            </a:endParaRPr>
          </a:p>
          <a:p>
            <a:pPr marL="1518480" algn="ctr">
              <a:lnSpc>
                <a:spcPct val="100000"/>
              </a:lnSpc>
            </a:pPr>
            <a:r>
              <a:rPr lang="de-DE" sz="1600" b="1" strike="noStrike" spc="-1">
                <a:solidFill>
                  <a:srgbClr val="FFC000"/>
                </a:solidFill>
                <a:uFill>
                  <a:solidFill>
                    <a:srgbClr val="FFFFFF"/>
                  </a:solidFill>
                </a:uFill>
                <a:latin typeface="Trebuchet MS"/>
                <a:ea typeface="DejaVu Sans"/>
              </a:rPr>
              <a:t>How to add Tables</a:t>
            </a:r>
            <a:endParaRPr lang="de-DE" sz="1600" b="0" strike="noStrike" spc="-1">
              <a:solidFill>
                <a:srgbClr val="000000"/>
              </a:solidFill>
              <a:uFill>
                <a:solidFill>
                  <a:srgbClr val="FFFFFF"/>
                </a:solidFill>
              </a:uFill>
              <a:latin typeface="Arial"/>
            </a:endParaRPr>
          </a:p>
          <a:p>
            <a:pPr marL="971640">
              <a:lnSpc>
                <a:spcPct val="100000"/>
              </a:lnSpc>
            </a:pPr>
            <a:r>
              <a:rPr lang="de-DE" sz="1200" b="0" strike="noStrike" spc="-1">
                <a:solidFill>
                  <a:srgbClr val="BFBFBF"/>
                </a:solidFill>
                <a:uFill>
                  <a:solidFill>
                    <a:srgbClr val="FFFFFF"/>
                  </a:solidFill>
                </a:uFill>
                <a:latin typeface="Trebuchet MS"/>
                <a:ea typeface="DejaVu Sans"/>
              </a:rPr>
              <a:t>To add a table from scratch go to the INSERT menu and click on TABLE. A drop-down box will help you select rows and columns. </a:t>
            </a:r>
            <a:endParaRPr lang="de-DE" sz="1200" b="0" strike="noStrike" spc="-1">
              <a:solidFill>
                <a:srgbClr val="000000"/>
              </a:solidFill>
              <a:uFill>
                <a:solidFill>
                  <a:srgbClr val="FFFFFF"/>
                </a:solidFill>
              </a:uFill>
              <a:latin typeface="Arial"/>
            </a:endParaRPr>
          </a:p>
          <a:p>
            <a:pPr marL="971640">
              <a:lnSpc>
                <a:spcPct val="100000"/>
              </a:lnSpc>
            </a:pPr>
            <a:r>
              <a:rPr lang="de-DE" sz="1200" b="0" strike="noStrike" spc="-1">
                <a:solidFill>
                  <a:srgbClr val="BFBFBF"/>
                </a:solidFill>
                <a:uFill>
                  <a:solidFill>
                    <a:srgbClr val="FFFFFF"/>
                  </a:solidFill>
                </a:uFill>
                <a:latin typeface="Trebuchet MS"/>
                <a:ea typeface="DejaVu Sans"/>
              </a:rPr>
              <a:t>You can also copy and a paste a table from Word or another PowerPoint document. A pasted table may need to be re-formatted by RIGHT-CLICK &gt; FORMAT SHAPE, TEXT BOX, Margins.</a:t>
            </a:r>
            <a:endParaRPr lang="de-DE" sz="1200" b="0" strike="noStrike" spc="-1">
              <a:solidFill>
                <a:srgbClr val="000000"/>
              </a:solidFill>
              <a:uFill>
                <a:solidFill>
                  <a:srgbClr val="FFFFFF"/>
                </a:solidFill>
              </a:uFill>
              <a:latin typeface="Arial"/>
            </a:endParaRPr>
          </a:p>
          <a:p>
            <a:pPr marL="971640">
              <a:lnSpc>
                <a:spcPct val="100000"/>
              </a:lnSpc>
            </a:pPr>
            <a:endParaRPr lang="de-DE" sz="1200" b="0" strike="noStrike" spc="-1">
              <a:solidFill>
                <a:srgbClr val="000000"/>
              </a:solidFill>
              <a:uFill>
                <a:solidFill>
                  <a:srgbClr val="FFFFFF"/>
                </a:solidFill>
              </a:uFill>
              <a:latin typeface="Arial"/>
            </a:endParaRPr>
          </a:p>
          <a:p>
            <a:pPr marL="971640" algn="ctr">
              <a:lnSpc>
                <a:spcPct val="100000"/>
              </a:lnSpc>
            </a:pPr>
            <a:r>
              <a:rPr lang="de-DE" sz="1600" b="1" strike="noStrike" spc="-1">
                <a:solidFill>
                  <a:srgbClr val="FFC000"/>
                </a:solidFill>
                <a:uFill>
                  <a:solidFill>
                    <a:srgbClr val="FFFFFF"/>
                  </a:solidFill>
                </a:uFill>
                <a:latin typeface="Trebuchet MS"/>
                <a:ea typeface="DejaVu Sans"/>
              </a:rPr>
              <a:t>Graphs / Charts</a:t>
            </a:r>
            <a:endParaRPr lang="de-DE" sz="1600" b="0" strike="noStrike" spc="-1">
              <a:solidFill>
                <a:srgbClr val="000000"/>
              </a:solidFill>
              <a:uFill>
                <a:solidFill>
                  <a:srgbClr val="FFFFFF"/>
                </a:solidFill>
              </a:uFill>
              <a:latin typeface="Arial"/>
            </a:endParaRPr>
          </a:p>
          <a:p>
            <a:pPr marL="971640">
              <a:lnSpc>
                <a:spcPct val="100000"/>
              </a:lnSpc>
            </a:pPr>
            <a:r>
              <a:rPr lang="de-DE" sz="1200" b="0" strike="noStrike" spc="-1">
                <a:solidFill>
                  <a:srgbClr val="BFBFBF"/>
                </a:solidFill>
                <a:uFill>
                  <a:solidFill>
                    <a:srgbClr val="FFFFFF"/>
                  </a:solidFill>
                </a:uFill>
                <a:latin typeface="Trebuchet MS"/>
                <a:ea typeface="DejaVu Sans"/>
              </a:rPr>
              <a:t>You can simply copy and paste charts and graphs from Excel or Word. Some reformatting may be required depending on how the original document has been created.</a:t>
            </a:r>
            <a:endParaRPr lang="de-DE" sz="1200" b="0" strike="noStrike" spc="-1">
              <a:solidFill>
                <a:srgbClr val="000000"/>
              </a:solidFill>
              <a:uFill>
                <a:solidFill>
                  <a:srgbClr val="FFFFFF"/>
                </a:solidFill>
              </a:uFill>
              <a:latin typeface="Arial"/>
            </a:endParaRPr>
          </a:p>
          <a:p>
            <a:pPr marL="971640">
              <a:lnSpc>
                <a:spcPct val="100000"/>
              </a:lnSpc>
            </a:pPr>
            <a:endParaRPr lang="de-DE" sz="1200" b="0" strike="noStrike" spc="-1">
              <a:solidFill>
                <a:srgbClr val="000000"/>
              </a:solidFill>
              <a:uFill>
                <a:solidFill>
                  <a:srgbClr val="FFFFFF"/>
                </a:solidFill>
              </a:uFill>
              <a:latin typeface="Arial"/>
            </a:endParaRPr>
          </a:p>
          <a:p>
            <a:pPr marL="971640" algn="ctr">
              <a:lnSpc>
                <a:spcPct val="100000"/>
              </a:lnSpc>
            </a:pPr>
            <a:r>
              <a:rPr lang="de-DE" sz="1600" b="1" strike="noStrike" spc="-1">
                <a:solidFill>
                  <a:srgbClr val="FFC000"/>
                </a:solidFill>
                <a:uFill>
                  <a:solidFill>
                    <a:srgbClr val="FFFFFF"/>
                  </a:solidFill>
                </a:uFill>
                <a:latin typeface="Trebuchet MS"/>
                <a:ea typeface="DejaVu Sans"/>
              </a:rPr>
              <a:t>How to change the column configuration</a:t>
            </a:r>
            <a:endParaRPr lang="de-DE" sz="1600" b="0" strike="noStrike" spc="-1">
              <a:solidFill>
                <a:srgbClr val="000000"/>
              </a:solidFill>
              <a:uFill>
                <a:solidFill>
                  <a:srgbClr val="FFFFFF"/>
                </a:solidFill>
              </a:uFill>
              <a:latin typeface="Arial"/>
            </a:endParaRPr>
          </a:p>
          <a:p>
            <a:pPr marL="971640">
              <a:lnSpc>
                <a:spcPct val="100000"/>
              </a:lnSpc>
            </a:pPr>
            <a:r>
              <a:rPr lang="de-DE" sz="1200" b="0" strike="noStrike" spc="-1">
                <a:solidFill>
                  <a:srgbClr val="BFBFBF"/>
                </a:solidFill>
                <a:uFill>
                  <a:solidFill>
                    <a:srgbClr val="FFFFFF"/>
                  </a:solidFill>
                </a:uFill>
                <a:latin typeface="Trebuchet MS"/>
                <a:ea typeface="DejaVu Sans"/>
              </a:rPr>
              <a:t>RIGHT-CLICK on the poster background and select LAYOUT to see the column options available for this template. The poster columns can also be customized on the Master. VIEW &gt; MASTER.</a:t>
            </a:r>
            <a:endParaRPr lang="de-DE" sz="1200" b="0" strike="noStrike" spc="-1">
              <a:solidFill>
                <a:srgbClr val="000000"/>
              </a:solidFill>
              <a:uFill>
                <a:solidFill>
                  <a:srgbClr val="FFFFFF"/>
                </a:solidFill>
              </a:uFill>
              <a:latin typeface="Arial"/>
            </a:endParaRPr>
          </a:p>
          <a:p>
            <a:pPr marL="971640" algn="ctr">
              <a:lnSpc>
                <a:spcPct val="100000"/>
              </a:lnSpc>
            </a:pPr>
            <a:endParaRPr lang="de-DE" sz="1200" b="0" strike="noStrike" spc="-1">
              <a:solidFill>
                <a:srgbClr val="000000"/>
              </a:solidFill>
              <a:uFill>
                <a:solidFill>
                  <a:srgbClr val="FFFFFF"/>
                </a:solidFill>
              </a:uFill>
              <a:latin typeface="Arial"/>
            </a:endParaRPr>
          </a:p>
          <a:p>
            <a:pPr marL="971640" algn="ctr">
              <a:lnSpc>
                <a:spcPct val="100000"/>
              </a:lnSpc>
            </a:pPr>
            <a:r>
              <a:rPr lang="de-DE" sz="1600" b="1" strike="noStrike" spc="-1">
                <a:solidFill>
                  <a:srgbClr val="FFC000"/>
                </a:solidFill>
                <a:uFill>
                  <a:solidFill>
                    <a:srgbClr val="FFFFFF"/>
                  </a:solidFill>
                </a:uFill>
                <a:latin typeface="Trebuchet MS"/>
                <a:ea typeface="DejaVu Sans"/>
              </a:rPr>
              <a:t>How to remove the info bars</a:t>
            </a:r>
            <a:endParaRPr lang="de-DE" sz="1600" b="0" strike="noStrike" spc="-1">
              <a:solidFill>
                <a:srgbClr val="000000"/>
              </a:solidFill>
              <a:uFill>
                <a:solidFill>
                  <a:srgbClr val="FFFFFF"/>
                </a:solidFill>
              </a:uFill>
              <a:latin typeface="Arial"/>
            </a:endParaRPr>
          </a:p>
          <a:p>
            <a:pPr marL="971640">
              <a:lnSpc>
                <a:spcPct val="100000"/>
              </a:lnSpc>
            </a:pPr>
            <a:r>
              <a:rPr lang="de-DE" sz="1200" b="0" strike="noStrike" spc="-1">
                <a:solidFill>
                  <a:srgbClr val="BFBFBF"/>
                </a:solidFill>
                <a:uFill>
                  <a:solidFill>
                    <a:srgbClr val="FFFFFF"/>
                  </a:solidFill>
                </a:uFill>
                <a:latin typeface="Trebuchet MS"/>
                <a:ea typeface="DejaVu San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lang="de-DE" sz="1200" b="0" strike="noStrike" spc="-1">
              <a:solidFill>
                <a:srgbClr val="000000"/>
              </a:solidFill>
              <a:uFill>
                <a:solidFill>
                  <a:srgbClr val="FFFFFF"/>
                </a:solidFill>
              </a:uFill>
              <a:latin typeface="Arial"/>
            </a:endParaRPr>
          </a:p>
          <a:p>
            <a:pPr marL="971640">
              <a:lnSpc>
                <a:spcPct val="100000"/>
              </a:lnSpc>
            </a:pPr>
            <a:endParaRPr lang="de-DE" sz="1200" b="0" strike="noStrike" spc="-1">
              <a:solidFill>
                <a:srgbClr val="000000"/>
              </a:solidFill>
              <a:uFill>
                <a:solidFill>
                  <a:srgbClr val="FFFFFF"/>
                </a:solidFill>
              </a:uFill>
              <a:latin typeface="Arial"/>
            </a:endParaRPr>
          </a:p>
          <a:p>
            <a:pPr marL="971640" algn="ctr">
              <a:lnSpc>
                <a:spcPct val="100000"/>
              </a:lnSpc>
            </a:pPr>
            <a:r>
              <a:rPr lang="de-DE" sz="1600" b="1" strike="noStrike" spc="-1">
                <a:solidFill>
                  <a:srgbClr val="FFC000"/>
                </a:solidFill>
                <a:uFill>
                  <a:solidFill>
                    <a:srgbClr val="FFFFFF"/>
                  </a:solidFill>
                </a:uFill>
                <a:latin typeface="Trebuchet MS"/>
                <a:ea typeface="DejaVu Sans"/>
              </a:rPr>
              <a:t>Save your work</a:t>
            </a:r>
            <a:endParaRPr lang="de-DE" sz="1600" b="0" strike="noStrike" spc="-1">
              <a:solidFill>
                <a:srgbClr val="000000"/>
              </a:solidFill>
              <a:uFill>
                <a:solidFill>
                  <a:srgbClr val="FFFFFF"/>
                </a:solidFill>
              </a:uFill>
              <a:latin typeface="Arial"/>
            </a:endParaRPr>
          </a:p>
          <a:p>
            <a:pPr marL="971640">
              <a:lnSpc>
                <a:spcPct val="100000"/>
              </a:lnSpc>
            </a:pPr>
            <a:r>
              <a:rPr lang="de-DE" sz="1200" b="0" strike="noStrike" spc="-1">
                <a:solidFill>
                  <a:srgbClr val="BFBFBF"/>
                </a:solidFill>
                <a:uFill>
                  <a:solidFill>
                    <a:srgbClr val="FFFFFF"/>
                  </a:solidFill>
                </a:uFill>
                <a:latin typeface="Trebuchet MS"/>
                <a:ea typeface="DejaVu Sans"/>
              </a:rPr>
              <a:t>Save your template as a PowerPoint document. For printing, save as PowerPoint or “Print-quality” PDF.</a:t>
            </a:r>
            <a:endParaRPr lang="de-DE" sz="1200" b="0" strike="noStrike" spc="-1">
              <a:solidFill>
                <a:srgbClr val="000000"/>
              </a:solidFill>
              <a:uFill>
                <a:solidFill>
                  <a:srgbClr val="FFFFFF"/>
                </a:solidFill>
              </a:uFill>
              <a:latin typeface="Arial"/>
            </a:endParaRPr>
          </a:p>
          <a:p>
            <a:pPr marL="971640">
              <a:lnSpc>
                <a:spcPct val="100000"/>
              </a:lnSpc>
            </a:pPr>
            <a:endParaRPr lang="de-DE" sz="1200" b="0" strike="noStrike" spc="-1">
              <a:solidFill>
                <a:srgbClr val="000000"/>
              </a:solidFill>
              <a:uFill>
                <a:solidFill>
                  <a:srgbClr val="FFFFFF"/>
                </a:solidFill>
              </a:uFill>
              <a:latin typeface="Arial"/>
            </a:endParaRPr>
          </a:p>
          <a:p>
            <a:pPr marL="971640">
              <a:lnSpc>
                <a:spcPct val="100000"/>
              </a:lnSpc>
            </a:pPr>
            <a:endParaRPr lang="de-DE" sz="1200" b="0" strike="noStrike" spc="-1">
              <a:solidFill>
                <a:srgbClr val="000000"/>
              </a:solidFill>
              <a:uFill>
                <a:solidFill>
                  <a:srgbClr val="FFFFFF"/>
                </a:solidFill>
              </a:uFill>
              <a:latin typeface="Arial"/>
            </a:endParaRPr>
          </a:p>
        </p:txBody>
      </p:sp>
      <p:pic>
        <p:nvPicPr>
          <p:cNvPr id="17" name="Picture 114"/>
          <p:cNvPicPr/>
          <p:nvPr/>
        </p:nvPicPr>
        <p:blipFill>
          <a:blip r:embed="rId22"/>
          <a:stretch/>
        </p:blipFill>
        <p:spPr>
          <a:xfrm>
            <a:off x="11163960" y="4139640"/>
            <a:ext cx="1779840" cy="682920"/>
          </a:xfrm>
          <a:prstGeom prst="rect">
            <a:avLst/>
          </a:prstGeom>
          <a:ln>
            <a:noFill/>
          </a:ln>
        </p:spPr>
      </p:pic>
      <p:sp>
        <p:nvSpPr>
          <p:cNvPr id="18" name="CustomShape 9"/>
          <p:cNvSpPr/>
          <p:nvPr/>
        </p:nvSpPr>
        <p:spPr>
          <a:xfrm>
            <a:off x="11084040" y="12750840"/>
            <a:ext cx="6207480" cy="630720"/>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19" name="Picture 7"/>
          <p:cNvPicPr/>
          <p:nvPr/>
        </p:nvPicPr>
        <p:blipFill>
          <a:blip r:embed="rId23"/>
          <a:stretch/>
        </p:blipFill>
        <p:spPr>
          <a:xfrm>
            <a:off x="11163960" y="12807720"/>
            <a:ext cx="580320" cy="528480"/>
          </a:xfrm>
          <a:prstGeom prst="rect">
            <a:avLst/>
          </a:prstGeom>
          <a:ln>
            <a:noFill/>
          </a:ln>
        </p:spPr>
      </p:pic>
      <p:sp>
        <p:nvSpPr>
          <p:cNvPr id="20" name="CustomShape 10"/>
          <p:cNvSpPr/>
          <p:nvPr/>
        </p:nvSpPr>
        <p:spPr>
          <a:xfrm>
            <a:off x="11782800" y="12788280"/>
            <a:ext cx="5508720" cy="51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de-DE" sz="1400" b="0" strike="noStrike" spc="-1">
                <a:solidFill>
                  <a:srgbClr val="44546A"/>
                </a:solidFill>
                <a:uFill>
                  <a:solidFill>
                    <a:srgbClr val="FFFFFF"/>
                  </a:solidFill>
                </a:uFill>
                <a:latin typeface="Trebuchet MS"/>
                <a:ea typeface="DejaVu Sans"/>
              </a:rPr>
              <a:t>Student discounts are available on our Facebook page.</a:t>
            </a:r>
            <a:br/>
            <a:r>
              <a:rPr lang="de-DE" sz="1400" b="0" strike="noStrike" spc="-1">
                <a:solidFill>
                  <a:srgbClr val="44546A"/>
                </a:solidFill>
                <a:uFill>
                  <a:solidFill>
                    <a:srgbClr val="FFFFFF"/>
                  </a:solidFill>
                </a:uFill>
                <a:latin typeface="Trebuchet MS"/>
                <a:ea typeface="DejaVu Sans"/>
              </a:rPr>
              <a:t>Go to </a:t>
            </a:r>
            <a:r>
              <a:rPr lang="de-DE" sz="1400" b="0" u="sng" strike="noStrike" spc="-1">
                <a:solidFill>
                  <a:srgbClr val="44546A"/>
                </a:solidFill>
                <a:uFill>
                  <a:solidFill>
                    <a:srgbClr val="FFFFFF"/>
                  </a:solidFill>
                </a:uFill>
                <a:latin typeface="Trebuchet MS"/>
                <a:ea typeface="DejaVu Sans"/>
              </a:rPr>
              <a:t>PosterPresentations.com</a:t>
            </a:r>
            <a:r>
              <a:rPr lang="de-DE" sz="1400" b="0" strike="noStrike" spc="-1">
                <a:solidFill>
                  <a:srgbClr val="44546A"/>
                </a:solidFill>
                <a:uFill>
                  <a:solidFill>
                    <a:srgbClr val="FFFFFF"/>
                  </a:solidFill>
                </a:uFill>
                <a:latin typeface="Trebuchet MS"/>
                <a:ea typeface="DejaVu Sans"/>
              </a:rPr>
              <a:t> and click on the FB icon. </a:t>
            </a:r>
            <a:endParaRPr lang="de-DE" sz="1400" b="0" strike="noStrike" spc="-1">
              <a:solidFill>
                <a:srgbClr val="000000"/>
              </a:solidFill>
              <a:uFill>
                <a:solidFill>
                  <a:srgbClr val="FFFFFF"/>
                </a:solidFill>
              </a:uFill>
              <a:latin typeface="Arial"/>
            </a:endParaRPr>
          </a:p>
        </p:txBody>
      </p:sp>
      <p:sp>
        <p:nvSpPr>
          <p:cNvPr id="21" name="CustomShape 11"/>
          <p:cNvSpPr/>
          <p:nvPr/>
        </p:nvSpPr>
        <p:spPr>
          <a:xfrm>
            <a:off x="11100240" y="13580640"/>
            <a:ext cx="2382840" cy="85248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de-DE" sz="1400" b="0" strike="noStrike" spc="-1">
                <a:solidFill>
                  <a:srgbClr val="FFFFFF"/>
                </a:solidFill>
                <a:uFill>
                  <a:solidFill>
                    <a:srgbClr val="FFFFFF"/>
                  </a:solidFill>
                </a:uFill>
                <a:latin typeface="Calibri"/>
                <a:ea typeface="DejaVu Sans"/>
              </a:rPr>
              <a:t>© 2015 PosterPresentations.com</a:t>
            </a:r>
            <a:endParaRPr lang="de-DE" sz="1400" b="0" strike="noStrike" spc="-1">
              <a:solidFill>
                <a:srgbClr val="000000"/>
              </a:solidFill>
              <a:uFill>
                <a:solidFill>
                  <a:srgbClr val="FFFFFF"/>
                </a:solidFill>
              </a:uFill>
              <a:latin typeface="Arial"/>
            </a:endParaRPr>
          </a:p>
          <a:p>
            <a:pPr marL="171360">
              <a:lnSpc>
                <a:spcPct val="100000"/>
              </a:lnSpc>
            </a:pPr>
            <a:r>
              <a:rPr lang="de-DE" sz="1400" b="0" strike="noStrike" spc="-1">
                <a:solidFill>
                  <a:srgbClr val="FFFFFF"/>
                </a:solidFill>
                <a:uFill>
                  <a:solidFill>
                    <a:srgbClr val="FFFFFF"/>
                  </a:solidFill>
                </a:uFill>
                <a:latin typeface="Calibri"/>
                <a:ea typeface="DejaVu Sans"/>
              </a:rPr>
              <a:t>2117 Fourth Street , Unit C</a:t>
            </a:r>
            <a:endParaRPr lang="de-DE" sz="1400" b="0" strike="noStrike" spc="-1">
              <a:solidFill>
                <a:srgbClr val="000000"/>
              </a:solidFill>
              <a:uFill>
                <a:solidFill>
                  <a:srgbClr val="FFFFFF"/>
                </a:solidFill>
              </a:uFill>
              <a:latin typeface="Arial"/>
            </a:endParaRPr>
          </a:p>
          <a:p>
            <a:pPr marL="171360">
              <a:lnSpc>
                <a:spcPct val="100000"/>
              </a:lnSpc>
            </a:pPr>
            <a:r>
              <a:rPr lang="de-DE" sz="1400" b="0" strike="noStrike" spc="-1">
                <a:solidFill>
                  <a:srgbClr val="FFFFFF"/>
                </a:solidFill>
                <a:uFill>
                  <a:solidFill>
                    <a:srgbClr val="FFFFFF"/>
                  </a:solidFill>
                </a:uFill>
                <a:latin typeface="Calibri"/>
                <a:ea typeface="DejaVu Sans"/>
              </a:rPr>
              <a:t>Berkeley CA 94710</a:t>
            </a:r>
            <a:br/>
            <a:r>
              <a:rPr lang="de-DE" sz="1400" b="1" strike="noStrike" spc="-1">
                <a:solidFill>
                  <a:srgbClr val="FFFF00"/>
                </a:solidFill>
                <a:uFill>
                  <a:solidFill>
                    <a:srgbClr val="FFFFFF"/>
                  </a:solidFill>
                </a:uFill>
                <a:latin typeface="Calibri"/>
                <a:ea typeface="DejaVu Sans"/>
              </a:rPr>
              <a:t>posterpresenter@gmail.com</a:t>
            </a:r>
            <a:endParaRPr lang="de-DE" sz="1400" b="0" strike="noStrike" spc="-1">
              <a:solidFill>
                <a:srgbClr val="000000"/>
              </a:solidFill>
              <a:uFill>
                <a:solidFill>
                  <a:srgbClr val="FFFFFF"/>
                </a:solidFill>
              </a:uFill>
              <a:latin typeface="Arial"/>
            </a:endParaRPr>
          </a:p>
        </p:txBody>
      </p:sp>
      <p:sp>
        <p:nvSpPr>
          <p:cNvPr id="22" name="CustomShape 12"/>
          <p:cNvSpPr/>
          <p:nvPr/>
        </p:nvSpPr>
        <p:spPr>
          <a:xfrm>
            <a:off x="505800" y="14821920"/>
            <a:ext cx="930240" cy="126360"/>
          </a:xfrm>
          <a:prstGeom prst="rect">
            <a:avLst/>
          </a:prstGeom>
          <a:noFill/>
          <a:ln w="9360">
            <a:noFill/>
          </a:ln>
        </p:spPr>
        <p:style>
          <a:lnRef idx="0">
            <a:scrgbClr r="0" g="0" b="0"/>
          </a:lnRef>
          <a:fillRef idx="0">
            <a:scrgbClr r="0" g="0" b="0"/>
          </a:fillRef>
          <a:effectRef idx="0">
            <a:scrgbClr r="0" g="0" b="0"/>
          </a:effectRef>
          <a:fontRef idx="minor"/>
        </p:style>
        <p:txBody>
          <a:bodyPr lIns="31680" tIns="15840" rIns="31680" bIns="15840"/>
          <a:lstStyle/>
          <a:p>
            <a:pPr>
              <a:lnSpc>
                <a:spcPct val="65000"/>
              </a:lnSpc>
              <a:spcBef>
                <a:spcPts val="99"/>
              </a:spcBef>
            </a:pPr>
            <a:r>
              <a:rPr lang="de-DE" sz="200" b="1" strike="noStrike" spc="-1">
                <a:solidFill>
                  <a:srgbClr val="BFBFBF"/>
                </a:solidFill>
                <a:uFill>
                  <a:solidFill>
                    <a:srgbClr val="FFFFFF"/>
                  </a:solidFill>
                </a:uFill>
                <a:latin typeface="Arial"/>
                <a:ea typeface="DejaVu Sans"/>
              </a:rPr>
              <a:t>RESEARCH POSTER PRESENTATION DESIGN © 2015</a:t>
            </a:r>
            <a:endParaRPr lang="de-DE" sz="200" b="0" strike="noStrike" spc="-1">
              <a:solidFill>
                <a:srgbClr val="000000"/>
              </a:solidFill>
              <a:uFill>
                <a:solidFill>
                  <a:srgbClr val="FFFFFF"/>
                </a:solidFill>
              </a:uFill>
              <a:latin typeface="Arial"/>
            </a:endParaRPr>
          </a:p>
          <a:p>
            <a:pPr>
              <a:lnSpc>
                <a:spcPct val="65000"/>
              </a:lnSpc>
              <a:spcBef>
                <a:spcPts val="201"/>
              </a:spcBef>
            </a:pPr>
            <a:r>
              <a:rPr lang="de-DE" sz="400" b="1" strike="noStrike" spc="-1">
                <a:solidFill>
                  <a:srgbClr val="BFBFBF"/>
                </a:solidFill>
                <a:uFill>
                  <a:solidFill>
                    <a:srgbClr val="FFFFFF"/>
                  </a:solidFill>
                </a:uFill>
                <a:latin typeface="Arial"/>
                <a:ea typeface="DejaVu Sans"/>
              </a:rPr>
              <a:t>www.PosterPresentations.com</a:t>
            </a:r>
            <a:endParaRPr lang="de-DE" sz="400" b="0" strike="noStrike" spc="-1">
              <a:solidFill>
                <a:srgbClr val="000000"/>
              </a:solidFill>
              <a:uFill>
                <a:solidFill>
                  <a:srgbClr val="FFFFFF"/>
                </a:solidFill>
              </a:uFill>
              <a:latin typeface="Arial"/>
            </a:endParaRPr>
          </a:p>
        </p:txBody>
      </p:sp>
      <p:sp>
        <p:nvSpPr>
          <p:cNvPr id="23" name="CustomShape 13"/>
          <p:cNvSpPr/>
          <p:nvPr/>
        </p:nvSpPr>
        <p:spPr>
          <a:xfrm>
            <a:off x="198000" y="2413080"/>
            <a:ext cx="5077800" cy="11613600"/>
          </a:xfrm>
          <a:prstGeom prst="roundRect">
            <a:avLst>
              <a:gd name="adj" fmla="val 3888"/>
            </a:avLst>
          </a:prstGeom>
          <a:noFill/>
          <a:ln w="12600">
            <a:solidFill>
              <a:schemeClr val="accent5"/>
            </a:solidFill>
            <a:round/>
          </a:ln>
        </p:spPr>
        <p:style>
          <a:lnRef idx="2">
            <a:schemeClr val="accent1">
              <a:shade val="50000"/>
            </a:schemeClr>
          </a:lnRef>
          <a:fillRef idx="1">
            <a:schemeClr val="accent1"/>
          </a:fillRef>
          <a:effectRef idx="0">
            <a:schemeClr val="accent1"/>
          </a:effectRef>
          <a:fontRef idx="minor"/>
        </p:style>
      </p:sp>
      <p:sp>
        <p:nvSpPr>
          <p:cNvPr id="24" name="CustomShape 14"/>
          <p:cNvSpPr/>
          <p:nvPr/>
        </p:nvSpPr>
        <p:spPr>
          <a:xfrm>
            <a:off x="5411880" y="2413080"/>
            <a:ext cx="5077800" cy="11613600"/>
          </a:xfrm>
          <a:prstGeom prst="roundRect">
            <a:avLst>
              <a:gd name="adj" fmla="val 3888"/>
            </a:avLst>
          </a:prstGeom>
          <a:noFill/>
          <a:ln w="12600">
            <a:solidFill>
              <a:schemeClr val="accent5"/>
            </a:solidFill>
            <a:round/>
          </a:ln>
        </p:spPr>
        <p:style>
          <a:lnRef idx="2">
            <a:schemeClr val="accent1">
              <a:shade val="50000"/>
            </a:schemeClr>
          </a:lnRef>
          <a:fillRef idx="1">
            <a:schemeClr val="accent1"/>
          </a:fillRef>
          <a:effectRef idx="0">
            <a:schemeClr val="accent1"/>
          </a:effectRef>
          <a:fontRef idx="minor"/>
        </p:style>
      </p:sp>
      <p:sp>
        <p:nvSpPr>
          <p:cNvPr id="25" name="CustomShape 15"/>
          <p:cNvSpPr/>
          <p:nvPr/>
        </p:nvSpPr>
        <p:spPr>
          <a:xfrm>
            <a:off x="-2520" y="325080"/>
            <a:ext cx="10688400" cy="1828800"/>
          </a:xfrm>
          <a:custGeom>
            <a:avLst/>
            <a:gdLst/>
            <a:ahLst/>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chemeClr val="accent6"/>
              </a:gs>
              <a:gs pos="100000">
                <a:schemeClr val="accent4"/>
              </a:gs>
            </a:gsLst>
            <a:lin ang="0"/>
          </a:gra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6" name="CustomShape 16"/>
          <p:cNvSpPr/>
          <p:nvPr/>
        </p:nvSpPr>
        <p:spPr>
          <a:xfrm>
            <a:off x="-5760" y="-7200"/>
            <a:ext cx="10692720" cy="2154960"/>
          </a:xfrm>
          <a:custGeom>
            <a:avLst/>
            <a:gdLst/>
            <a:ahLst/>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chemeClr val="accent6"/>
              </a:gs>
              <a:gs pos="100000">
                <a:schemeClr val="accent1"/>
              </a:gs>
            </a:gsLst>
            <a:lin ang="0"/>
          </a:gra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 name="CustomShape 17"/>
          <p:cNvSpPr/>
          <p:nvPr/>
        </p:nvSpPr>
        <p:spPr>
          <a:xfrm>
            <a:off x="-9360" y="-9360"/>
            <a:ext cx="10697400" cy="2162160"/>
          </a:xfrm>
          <a:custGeom>
            <a:avLst/>
            <a:gdLst/>
            <a:ahLst/>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chemeClr val="tx2"/>
              </a:gs>
              <a:gs pos="100000">
                <a:schemeClr val="accent1"/>
              </a:gs>
            </a:gsLst>
            <a:lin ang="0"/>
          </a:gra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8" name="CustomShape 18"/>
          <p:cNvSpPr/>
          <p:nvPr/>
        </p:nvSpPr>
        <p:spPr>
          <a:xfrm rot="10800000">
            <a:off x="21404520" y="15781320"/>
            <a:ext cx="10707840" cy="803520"/>
          </a:xfrm>
          <a:custGeom>
            <a:avLst/>
            <a:gdLst/>
            <a:ahLst/>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chemeClr val="accent6"/>
              </a:gs>
              <a:gs pos="100000">
                <a:schemeClr val="accent4"/>
              </a:gs>
            </a:gsLst>
            <a:lin ang="10800000"/>
          </a:gra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9" name="CustomShape 19"/>
          <p:cNvSpPr/>
          <p:nvPr/>
        </p:nvSpPr>
        <p:spPr>
          <a:xfrm rot="10800000">
            <a:off x="21412080" y="16071120"/>
            <a:ext cx="10712160" cy="947160"/>
          </a:xfrm>
          <a:custGeom>
            <a:avLst/>
            <a:gdLst/>
            <a:ahLst/>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chemeClr val="accent6"/>
              </a:gs>
              <a:gs pos="100000">
                <a:schemeClr val="accent1"/>
              </a:gs>
            </a:gsLst>
            <a:lin ang="10800000"/>
          </a:gra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0" name="CustomShape 20"/>
          <p:cNvSpPr/>
          <p:nvPr/>
        </p:nvSpPr>
        <p:spPr>
          <a:xfrm rot="10800000">
            <a:off x="21420720" y="16075440"/>
            <a:ext cx="10716840" cy="950400"/>
          </a:xfrm>
          <a:custGeom>
            <a:avLst/>
            <a:gdLst/>
            <a:ahLst/>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chemeClr val="tx2"/>
              </a:gs>
              <a:gs pos="100000">
                <a:schemeClr val="accent1"/>
              </a:gs>
            </a:gsLst>
            <a:lin ang="10800000"/>
          </a:gra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1" name="CustomShape 21"/>
          <p:cNvSpPr/>
          <p:nvPr/>
        </p:nvSpPr>
        <p:spPr>
          <a:xfrm>
            <a:off x="420120" y="14691600"/>
            <a:ext cx="3785760" cy="267120"/>
          </a:xfrm>
          <a:prstGeom prst="rect">
            <a:avLst/>
          </a:prstGeom>
          <a:noFill/>
          <a:ln w="9360">
            <a:noFill/>
          </a:ln>
        </p:spPr>
        <p:style>
          <a:lnRef idx="0">
            <a:scrgbClr r="0" g="0" b="0"/>
          </a:lnRef>
          <a:fillRef idx="0">
            <a:scrgbClr r="0" g="0" b="0"/>
          </a:fillRef>
          <a:effectRef idx="0">
            <a:scrgbClr r="0" g="0" b="0"/>
          </a:effectRef>
          <a:fontRef idx="minor"/>
        </p:style>
        <p:txBody>
          <a:bodyPr lIns="78120" tIns="39240" rIns="78120" bIns="39240"/>
          <a:lstStyle/>
          <a:p>
            <a:pPr>
              <a:lnSpc>
                <a:spcPct val="65000"/>
              </a:lnSpc>
              <a:spcBef>
                <a:spcPts val="249"/>
              </a:spcBef>
            </a:pPr>
            <a:r>
              <a:rPr lang="de-DE" sz="500" b="1" strike="noStrike" spc="-1">
                <a:solidFill>
                  <a:srgbClr val="BFBFBF"/>
                </a:solidFill>
                <a:uFill>
                  <a:solidFill>
                    <a:srgbClr val="FFFFFF"/>
                  </a:solidFill>
                </a:uFill>
                <a:latin typeface="Arial"/>
                <a:ea typeface="DejaVu Sans"/>
              </a:rPr>
              <a:t>RESEARCH POSTER PRESENTATION DESIGN © 2015</a:t>
            </a:r>
            <a:endParaRPr lang="de-DE" sz="500" b="0" strike="noStrike" spc="-1">
              <a:solidFill>
                <a:srgbClr val="000000"/>
              </a:solidFill>
              <a:uFill>
                <a:solidFill>
                  <a:srgbClr val="FFFFFF"/>
                </a:solidFill>
              </a:uFill>
              <a:latin typeface="Arial"/>
            </a:endParaRPr>
          </a:p>
          <a:p>
            <a:pPr>
              <a:lnSpc>
                <a:spcPct val="65000"/>
              </a:lnSpc>
              <a:spcBef>
                <a:spcPts val="349"/>
              </a:spcBef>
            </a:pPr>
            <a:r>
              <a:rPr lang="de-DE" sz="700" b="1" strike="noStrike" spc="-1">
                <a:solidFill>
                  <a:srgbClr val="BFBFBF"/>
                </a:solidFill>
                <a:uFill>
                  <a:solidFill>
                    <a:srgbClr val="FFFFFF"/>
                  </a:solidFill>
                </a:uFill>
                <a:latin typeface="Arial"/>
                <a:ea typeface="DejaVu Sans"/>
              </a:rPr>
              <a:t>www.PosterPresentations.com</a:t>
            </a:r>
            <a:endParaRPr lang="de-DE" sz="700" b="0" strike="noStrike" spc="-1">
              <a:solidFill>
                <a:srgbClr val="000000"/>
              </a:solidFill>
              <a:uFill>
                <a:solidFill>
                  <a:srgbClr val="FFFFFF"/>
                </a:solidFill>
              </a:uFill>
              <a:latin typeface="Arial"/>
            </a:endParaRPr>
          </a:p>
        </p:txBody>
      </p:sp>
      <p:pic>
        <p:nvPicPr>
          <p:cNvPr id="32" name="Grafik 31"/>
          <p:cNvPicPr/>
          <p:nvPr/>
        </p:nvPicPr>
        <p:blipFill>
          <a:blip r:embed="rId14"/>
          <a:stretch/>
        </p:blipFill>
        <p:spPr>
          <a:xfrm>
            <a:off x="-6032520" y="12115800"/>
            <a:ext cx="2374560" cy="1206000"/>
          </a:xfrm>
          <a:prstGeom prst="rect">
            <a:avLst/>
          </a:prstGeom>
          <a:ln>
            <a:noFill/>
          </a:ln>
        </p:spPr>
      </p:pic>
      <p:pic>
        <p:nvPicPr>
          <p:cNvPr id="33" name="Grafik 32"/>
          <p:cNvPicPr/>
          <p:nvPr/>
        </p:nvPicPr>
        <p:blipFill>
          <a:blip r:embed="rId15"/>
          <a:stretch/>
        </p:blipFill>
        <p:spPr>
          <a:xfrm>
            <a:off x="-3467160" y="12128400"/>
            <a:ext cx="2374560" cy="1206000"/>
          </a:xfrm>
          <a:prstGeom prst="rect">
            <a:avLst/>
          </a:prstGeom>
          <a:ln>
            <a:noFill/>
          </a:ln>
        </p:spPr>
      </p:pic>
      <p:pic>
        <p:nvPicPr>
          <p:cNvPr id="34" name="Grafik 33"/>
          <p:cNvPicPr/>
          <p:nvPr/>
        </p:nvPicPr>
        <p:blipFill>
          <a:blip r:embed="rId16"/>
          <a:stretch/>
        </p:blipFill>
        <p:spPr>
          <a:xfrm>
            <a:off x="12496680" y="1994040"/>
            <a:ext cx="3339720" cy="1028520"/>
          </a:xfrm>
          <a:prstGeom prst="rect">
            <a:avLst/>
          </a:prstGeom>
          <a:ln>
            <a:noFill/>
          </a:ln>
        </p:spPr>
      </p:pic>
      <p:pic>
        <p:nvPicPr>
          <p:cNvPr id="35" name="Grafik 34"/>
          <p:cNvPicPr/>
          <p:nvPr/>
        </p:nvPicPr>
        <p:blipFill>
          <a:blip r:embed="rId17"/>
          <a:stretch/>
        </p:blipFill>
        <p:spPr>
          <a:xfrm>
            <a:off x="11290320" y="6108840"/>
            <a:ext cx="875880" cy="482400"/>
          </a:xfrm>
          <a:prstGeom prst="rect">
            <a:avLst/>
          </a:prstGeom>
          <a:ln>
            <a:noFill/>
          </a:ln>
        </p:spPr>
      </p:pic>
      <p:sp>
        <p:nvSpPr>
          <p:cNvPr id="36" name="PlaceHolder 22"/>
          <p:cNvSpPr>
            <a:spLocks noGrp="1"/>
          </p:cNvSpPr>
          <p:nvPr>
            <p:ph type="title"/>
          </p:nvPr>
        </p:nvSpPr>
        <p:spPr>
          <a:xfrm>
            <a:off x="534240" y="603360"/>
            <a:ext cx="9619200" cy="2525040"/>
          </a:xfrm>
          <a:prstGeom prst="rect">
            <a:avLst/>
          </a:prstGeom>
        </p:spPr>
        <p:txBody>
          <a:bodyPr lIns="0" tIns="0" rIns="0" bIns="0" anchor="ctr"/>
          <a:lstStyle/>
          <a:p>
            <a:pPr algn="ctr"/>
            <a:r>
              <a:rPr lang="de-DE" sz="4400" b="0" strike="noStrike" spc="-1">
                <a:solidFill>
                  <a:srgbClr val="000000"/>
                </a:solidFill>
                <a:uFill>
                  <a:solidFill>
                    <a:srgbClr val="FFFFFF"/>
                  </a:solidFill>
                </a:uFill>
                <a:latin typeface="Arial"/>
              </a:rPr>
              <a:t>Format des Titeltextes durch Klicken bearbeiten</a:t>
            </a:r>
          </a:p>
        </p:txBody>
      </p:sp>
      <p:sp>
        <p:nvSpPr>
          <p:cNvPr id="37" name="PlaceHolder 23"/>
          <p:cNvSpPr>
            <a:spLocks noGrp="1"/>
          </p:cNvSpPr>
          <p:nvPr>
            <p:ph type="body"/>
          </p:nvPr>
        </p:nvSpPr>
        <p:spPr>
          <a:xfrm>
            <a:off x="534240" y="3538800"/>
            <a:ext cx="9619200" cy="87714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solidFill>
                  <a:srgbClr val="000000"/>
                </a:solidFill>
                <a:uFill>
                  <a:solidFill>
                    <a:srgbClr val="FFFFFF"/>
                  </a:solidFill>
                </a:uFill>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solidFill>
                  <a:srgbClr val="000000"/>
                </a:solidFill>
                <a:uFill>
                  <a:solidFill>
                    <a:srgbClr val="FFFFFF"/>
                  </a:solidFill>
                </a:uFill>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solidFill>
                  <a:srgbClr val="000000"/>
                </a:solidFill>
                <a:uFill>
                  <a:solidFill>
                    <a:srgbClr val="FFFFFF"/>
                  </a:solidFill>
                </a:uFill>
                <a:latin typeface="Arial"/>
              </a:rPr>
              <a:t>Dritte Gliederungsebene</a:t>
            </a:r>
          </a:p>
          <a:p>
            <a:pPr marL="1728000" lvl="3" indent="-216000">
              <a:spcBef>
                <a:spcPts val="567"/>
              </a:spcBef>
              <a:buClr>
                <a:srgbClr val="000000"/>
              </a:buClr>
              <a:buSzPct val="75000"/>
              <a:buFont typeface="Symbol" charset="2"/>
              <a:buChar char=""/>
            </a:pPr>
            <a:r>
              <a:rPr lang="de-DE" sz="2000" b="0" strike="noStrike" spc="-1">
                <a:solidFill>
                  <a:srgbClr val="000000"/>
                </a:solidFill>
                <a:uFill>
                  <a:solidFill>
                    <a:srgbClr val="FFFFFF"/>
                  </a:solidFill>
                </a:uFill>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solidFill>
                  <a:srgbClr val="000000"/>
                </a:solidFill>
                <a:uFill>
                  <a:solidFill>
                    <a:srgbClr val="FFFFFF"/>
                  </a:solidFill>
                </a:uFill>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solidFill>
                  <a:srgbClr val="000000"/>
                </a:solidFill>
                <a:uFill>
                  <a:solidFill>
                    <a:srgbClr val="FFFFFF"/>
                  </a:solidFill>
                </a:uFill>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solidFill>
                  <a:srgbClr val="000000"/>
                </a:solidFill>
                <a:uFill>
                  <a:solidFill>
                    <a:srgbClr val="FFFFFF"/>
                  </a:solidFill>
                </a:uFill>
                <a:latin typeface="Arial"/>
              </a:rPr>
              <a:t>Siebte Gliederungsebene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11152440" y="2808000"/>
            <a:ext cx="5047560" cy="316440"/>
          </a:xfrm>
          <a:prstGeom prst="rect">
            <a:avLst/>
          </a:prstGeom>
          <a:solidFill>
            <a:srgbClr val="5B9BD5"/>
          </a:solidFill>
          <a:ln>
            <a:noFill/>
          </a:ln>
        </p:spPr>
        <p:style>
          <a:lnRef idx="0">
            <a:scrgbClr r="0" g="0" b="0"/>
          </a:lnRef>
          <a:fillRef idx="0">
            <a:scrgbClr r="0" g="0" b="0"/>
          </a:fillRef>
          <a:effectRef idx="0">
            <a:scrgbClr r="0" g="0" b="0"/>
          </a:effectRef>
          <a:fontRef idx="minor"/>
        </p:style>
      </p:sp>
      <p:sp>
        <p:nvSpPr>
          <p:cNvPr id="78" name="CustomShape 2"/>
          <p:cNvSpPr/>
          <p:nvPr/>
        </p:nvSpPr>
        <p:spPr>
          <a:xfrm>
            <a:off x="224640" y="2419200"/>
            <a:ext cx="5043600" cy="460800"/>
          </a:xfrm>
          <a:prstGeom prst="rect">
            <a:avLst/>
          </a:prstGeom>
          <a:noFill/>
          <a:ln>
            <a:noFill/>
          </a:ln>
        </p:spPr>
        <p:style>
          <a:lnRef idx="0">
            <a:scrgbClr r="0" g="0" b="0"/>
          </a:lnRef>
          <a:fillRef idx="0">
            <a:scrgbClr r="0" g="0" b="0"/>
          </a:fillRef>
          <a:effectRef idx="0">
            <a:scrgbClr r="0" g="0" b="0"/>
          </a:effectRef>
          <a:fontRef idx="minor"/>
        </p:style>
        <p:txBody>
          <a:bodyPr lIns="31680" tIns="31680" rIns="31680" bIns="31680" anchor="ctr"/>
          <a:lstStyle/>
          <a:p>
            <a:pPr algn="ctr">
              <a:lnSpc>
                <a:spcPct val="100000"/>
              </a:lnSpc>
              <a:spcBef>
                <a:spcPts val="281"/>
              </a:spcBef>
            </a:pPr>
            <a:r>
              <a:rPr lang="en-GB" sz="2200" b="1" strike="noStrike" spc="-1">
                <a:solidFill>
                  <a:srgbClr val="000000"/>
                </a:solidFill>
                <a:uFill>
                  <a:solidFill>
                    <a:srgbClr val="FFFFFF"/>
                  </a:solidFill>
                </a:uFill>
                <a:latin typeface="Calibri"/>
              </a:rPr>
              <a:t>Objective</a:t>
            </a:r>
            <a:endParaRPr lang="en-GB" sz="2200" b="0" strike="noStrike" spc="-1">
              <a:solidFill>
                <a:srgbClr val="000000"/>
              </a:solidFill>
              <a:uFill>
                <a:solidFill>
                  <a:srgbClr val="FFFFFF"/>
                </a:solidFill>
              </a:uFill>
              <a:latin typeface="Arial"/>
            </a:endParaRPr>
          </a:p>
        </p:txBody>
      </p:sp>
      <p:sp>
        <p:nvSpPr>
          <p:cNvPr id="80" name="CustomShape 4"/>
          <p:cNvSpPr/>
          <p:nvPr/>
        </p:nvSpPr>
        <p:spPr>
          <a:xfrm>
            <a:off x="5437440" y="2419200"/>
            <a:ext cx="5043600" cy="281880"/>
          </a:xfrm>
          <a:prstGeom prst="rect">
            <a:avLst/>
          </a:prstGeom>
          <a:noFill/>
          <a:ln>
            <a:noFill/>
          </a:ln>
        </p:spPr>
        <p:style>
          <a:lnRef idx="0">
            <a:scrgbClr r="0" g="0" b="0"/>
          </a:lnRef>
          <a:fillRef idx="0">
            <a:scrgbClr r="0" g="0" b="0"/>
          </a:fillRef>
          <a:effectRef idx="0">
            <a:scrgbClr r="0" g="0" b="0"/>
          </a:effectRef>
          <a:fontRef idx="minor"/>
        </p:style>
      </p:sp>
      <p:sp>
        <p:nvSpPr>
          <p:cNvPr id="81" name="CustomShape 5"/>
          <p:cNvSpPr/>
          <p:nvPr/>
        </p:nvSpPr>
        <p:spPr>
          <a:xfrm>
            <a:off x="11156040" y="936000"/>
            <a:ext cx="5043600" cy="316440"/>
          </a:xfrm>
          <a:prstGeom prst="rect">
            <a:avLst/>
          </a:prstGeom>
          <a:solidFill>
            <a:srgbClr val="5B9BD5"/>
          </a:solidFill>
          <a:ln>
            <a:noFill/>
          </a:ln>
        </p:spPr>
        <p:style>
          <a:lnRef idx="0">
            <a:scrgbClr r="0" g="0" b="0"/>
          </a:lnRef>
          <a:fillRef idx="0">
            <a:scrgbClr r="0" g="0" b="0"/>
          </a:fillRef>
          <a:effectRef idx="0">
            <a:scrgbClr r="0" g="0" b="0"/>
          </a:effectRef>
          <a:fontRef idx="minor"/>
        </p:style>
      </p:sp>
      <p:grpSp>
        <p:nvGrpSpPr>
          <p:cNvPr id="21" name="Gruppieren 20">
            <a:extLst>
              <a:ext uri="{FF2B5EF4-FFF2-40B4-BE49-F238E27FC236}">
                <a16:creationId xmlns:a16="http://schemas.microsoft.com/office/drawing/2014/main" id="{39B41CA9-EA6F-4AD1-8E5F-EA4A1A0BBCF6}"/>
              </a:ext>
            </a:extLst>
          </p:cNvPr>
          <p:cNvGrpSpPr/>
          <p:nvPr/>
        </p:nvGrpSpPr>
        <p:grpSpPr>
          <a:xfrm>
            <a:off x="5420055" y="9736050"/>
            <a:ext cx="5094105" cy="665498"/>
            <a:chOff x="5420055" y="9677994"/>
            <a:chExt cx="5094105" cy="665498"/>
          </a:xfrm>
        </p:grpSpPr>
        <p:sp>
          <p:nvSpPr>
            <p:cNvPr id="82" name="CustomShape 6"/>
            <p:cNvSpPr/>
            <p:nvPr/>
          </p:nvSpPr>
          <p:spPr>
            <a:xfrm>
              <a:off x="5472000" y="9677994"/>
              <a:ext cx="5042160" cy="281880"/>
            </a:xfrm>
            <a:prstGeom prst="rect">
              <a:avLst/>
            </a:prstGeom>
            <a:noFill/>
            <a:ln>
              <a:noFill/>
            </a:ln>
          </p:spPr>
          <p:style>
            <a:lnRef idx="0">
              <a:scrgbClr r="0" g="0" b="0"/>
            </a:lnRef>
            <a:fillRef idx="0">
              <a:scrgbClr r="0" g="0" b="0"/>
            </a:fillRef>
            <a:effectRef idx="0">
              <a:scrgbClr r="0" g="0" b="0"/>
            </a:effectRef>
            <a:fontRef idx="minor"/>
          </p:style>
          <p:txBody>
            <a:bodyPr lIns="31680" tIns="31680" rIns="31680" bIns="31680" anchor="ctr"/>
            <a:lstStyle/>
            <a:p>
              <a:pPr algn="ctr">
                <a:lnSpc>
                  <a:spcPct val="100000"/>
                </a:lnSpc>
                <a:spcBef>
                  <a:spcPts val="281"/>
                </a:spcBef>
              </a:pPr>
              <a:r>
                <a:rPr lang="en-GB" sz="2200" b="1" u="sng" strike="noStrike" spc="-1">
                  <a:solidFill>
                    <a:srgbClr val="000000"/>
                  </a:solidFill>
                  <a:uFill>
                    <a:solidFill>
                      <a:srgbClr val="FFFFFF"/>
                    </a:solidFill>
                  </a:uFill>
                  <a:latin typeface="Calibri"/>
                </a:rPr>
                <a:t>Results</a:t>
              </a:r>
              <a:endParaRPr lang="en-GB" sz="2200" b="0" strike="noStrike" spc="-1">
                <a:solidFill>
                  <a:srgbClr val="000000"/>
                </a:solidFill>
                <a:uFill>
                  <a:solidFill>
                    <a:srgbClr val="FFFFFF"/>
                  </a:solidFill>
                </a:uFill>
                <a:latin typeface="Arial"/>
              </a:endParaRPr>
            </a:p>
          </p:txBody>
        </p:sp>
        <p:sp>
          <p:nvSpPr>
            <p:cNvPr id="83" name="CustomShape 7"/>
            <p:cNvSpPr/>
            <p:nvPr/>
          </p:nvSpPr>
          <p:spPr>
            <a:xfrm>
              <a:off x="5420055" y="10027052"/>
              <a:ext cx="5076000" cy="316440"/>
            </a:xfrm>
            <a:prstGeom prst="rect">
              <a:avLst/>
            </a:prstGeom>
            <a:solidFill>
              <a:srgbClr val="5B9BD5"/>
            </a:solidFill>
            <a:ln>
              <a:noFill/>
            </a:ln>
          </p:spPr>
          <p:style>
            <a:lnRef idx="0">
              <a:scrgbClr r="0" g="0" b="0"/>
            </a:lnRef>
            <a:fillRef idx="0">
              <a:scrgbClr r="0" g="0" b="0"/>
            </a:fillRef>
            <a:effectRef idx="0">
              <a:scrgbClr r="0" g="0" b="0"/>
            </a:effectRef>
            <a:fontRef idx="minor"/>
          </p:style>
        </p:sp>
      </p:grpSp>
      <p:sp>
        <p:nvSpPr>
          <p:cNvPr id="87" name="CustomShape 11"/>
          <p:cNvSpPr/>
          <p:nvPr/>
        </p:nvSpPr>
        <p:spPr>
          <a:xfrm>
            <a:off x="1444320" y="1843200"/>
            <a:ext cx="7799400" cy="383400"/>
          </a:xfrm>
          <a:prstGeom prst="rect">
            <a:avLst/>
          </a:prstGeom>
          <a:solidFill>
            <a:srgbClr val="5B9BD5"/>
          </a:solidFill>
          <a:ln>
            <a:noFill/>
          </a:ln>
        </p:spPr>
        <p:style>
          <a:lnRef idx="0">
            <a:scrgbClr r="0" g="0" b="0"/>
          </a:lnRef>
          <a:fillRef idx="0">
            <a:scrgbClr r="0" g="0" b="0"/>
          </a:fillRef>
          <a:effectRef idx="0">
            <a:scrgbClr r="0" g="0" b="0"/>
          </a:effectRef>
          <a:fontRef idx="minor"/>
        </p:style>
        <p:txBody>
          <a:bodyPr lIns="27360" tIns="13680" rIns="27360" bIns="13680"/>
          <a:lstStyle/>
          <a:p>
            <a:pPr algn="ctr">
              <a:lnSpc>
                <a:spcPct val="100000"/>
              </a:lnSpc>
              <a:spcBef>
                <a:spcPts val="360"/>
              </a:spcBef>
            </a:pPr>
            <a:r>
              <a:rPr lang="en-GB" spc="-1">
                <a:solidFill>
                  <a:srgbClr val="000000"/>
                </a:solidFill>
                <a:uFill>
                  <a:solidFill>
                    <a:srgbClr val="FFFFFF"/>
                  </a:solidFill>
                </a:uFill>
                <a:latin typeface="Calibri"/>
              </a:rPr>
              <a:t>Theresa Eimer, Maryna Kapitonova, Hakan </a:t>
            </a:r>
            <a:r>
              <a:rPr lang="en-GB" sz="1800" b="0" strike="noStrike" spc="-1">
                <a:solidFill>
                  <a:srgbClr val="000000"/>
                </a:solidFill>
                <a:uFill>
                  <a:solidFill>
                    <a:srgbClr val="FFFFFF"/>
                  </a:solidFill>
                </a:uFill>
                <a:latin typeface="Calibri"/>
              </a:rPr>
              <a:t>Yilmaz </a:t>
            </a:r>
            <a:endParaRPr lang="en-GB" sz="1800" b="0" strike="noStrike" spc="-1">
              <a:solidFill>
                <a:srgbClr val="000000"/>
              </a:solidFill>
              <a:uFill>
                <a:solidFill>
                  <a:srgbClr val="FFFFFF"/>
                </a:solidFill>
              </a:uFill>
              <a:latin typeface="Arial"/>
            </a:endParaRPr>
          </a:p>
        </p:txBody>
      </p:sp>
      <p:sp>
        <p:nvSpPr>
          <p:cNvPr id="88" name="CustomShape 12"/>
          <p:cNvSpPr/>
          <p:nvPr/>
        </p:nvSpPr>
        <p:spPr>
          <a:xfrm>
            <a:off x="1444320" y="1387800"/>
            <a:ext cx="7799400" cy="455040"/>
          </a:xfrm>
          <a:prstGeom prst="rect">
            <a:avLst/>
          </a:prstGeom>
          <a:solidFill>
            <a:srgbClr val="5B9BD5"/>
          </a:solidFill>
          <a:ln>
            <a:noFill/>
          </a:ln>
        </p:spPr>
        <p:style>
          <a:lnRef idx="0">
            <a:scrgbClr r="0" g="0" b="0"/>
          </a:lnRef>
          <a:fillRef idx="0">
            <a:scrgbClr r="0" g="0" b="0"/>
          </a:fillRef>
          <a:effectRef idx="0">
            <a:scrgbClr r="0" g="0" b="0"/>
          </a:effectRef>
          <a:fontRef idx="minor"/>
        </p:style>
        <p:txBody>
          <a:bodyPr lIns="27360" tIns="13680" rIns="27360" bIns="13680" anchorCtr="1"/>
          <a:lstStyle/>
          <a:p>
            <a:pPr algn="ctr">
              <a:lnSpc>
                <a:spcPct val="100000"/>
              </a:lnSpc>
              <a:spcBef>
                <a:spcPts val="561"/>
              </a:spcBef>
            </a:pPr>
            <a:r>
              <a:rPr lang="en-GB" sz="2800" b="1" strike="noStrike" spc="-1">
                <a:solidFill>
                  <a:srgbClr val="000000"/>
                </a:solidFill>
                <a:uFill>
                  <a:solidFill>
                    <a:srgbClr val="FFFFFF"/>
                  </a:solidFill>
                </a:uFill>
                <a:latin typeface="Calibri"/>
              </a:rPr>
              <a:t>Navigating the maze task using extended DQN</a:t>
            </a:r>
            <a:endParaRPr lang="en-GB" sz="2800" b="0" strike="noStrike" spc="-1">
              <a:solidFill>
                <a:srgbClr val="000000"/>
              </a:solidFill>
              <a:uFill>
                <a:solidFill>
                  <a:srgbClr val="FFFFFF"/>
                </a:solidFill>
              </a:uFill>
              <a:latin typeface="Arial"/>
            </a:endParaRPr>
          </a:p>
        </p:txBody>
      </p:sp>
      <p:sp>
        <p:nvSpPr>
          <p:cNvPr id="89" name="CustomShape 13"/>
          <p:cNvSpPr/>
          <p:nvPr/>
        </p:nvSpPr>
        <p:spPr>
          <a:xfrm>
            <a:off x="1444320" y="292680"/>
            <a:ext cx="7799400" cy="941760"/>
          </a:xfrm>
          <a:prstGeom prst="rect">
            <a:avLst/>
          </a:prstGeom>
          <a:solidFill>
            <a:srgbClr val="5B9BD5"/>
          </a:solidFill>
          <a:ln>
            <a:noFill/>
          </a:ln>
        </p:spPr>
        <p:style>
          <a:lnRef idx="0">
            <a:scrgbClr r="0" g="0" b="0"/>
          </a:lnRef>
          <a:fillRef idx="0">
            <a:scrgbClr r="0" g="0" b="0"/>
          </a:fillRef>
          <a:effectRef idx="0">
            <a:scrgbClr r="0" g="0" b="0"/>
          </a:effectRef>
          <a:fontRef idx="minor"/>
        </p:style>
        <p:txBody>
          <a:bodyPr lIns="27360" tIns="13680" rIns="27360" bIns="13680" anchorCtr="1"/>
          <a:lstStyle/>
          <a:p>
            <a:pPr algn="ctr">
              <a:lnSpc>
                <a:spcPct val="100000"/>
              </a:lnSpc>
              <a:spcBef>
                <a:spcPts val="961"/>
              </a:spcBef>
            </a:pPr>
            <a:r>
              <a:rPr lang="en-GB" sz="4800" b="1" strike="noStrike" spc="-1">
                <a:solidFill>
                  <a:srgbClr val="FFFFFF"/>
                </a:solidFill>
                <a:uFill>
                  <a:solidFill>
                    <a:srgbClr val="FFFFFF"/>
                  </a:solidFill>
                </a:uFill>
                <a:latin typeface="Calibri"/>
              </a:rPr>
              <a:t>Rainbow DQN in Planning</a:t>
            </a:r>
            <a:endParaRPr lang="en-GB" sz="4800" b="0" strike="noStrike" spc="-1">
              <a:solidFill>
                <a:srgbClr val="000000"/>
              </a:solidFill>
              <a:uFill>
                <a:solidFill>
                  <a:srgbClr val="FFFFFF"/>
                </a:solidFill>
              </a:uFill>
              <a:latin typeface="Arial"/>
            </a:endParaRPr>
          </a:p>
        </p:txBody>
      </p:sp>
      <p:grpSp>
        <p:nvGrpSpPr>
          <p:cNvPr id="19" name="Gruppieren 18">
            <a:extLst>
              <a:ext uri="{FF2B5EF4-FFF2-40B4-BE49-F238E27FC236}">
                <a16:creationId xmlns:a16="http://schemas.microsoft.com/office/drawing/2014/main" id="{7DF1A1AC-44F9-4F58-8BBB-9104E46572E7}"/>
              </a:ext>
            </a:extLst>
          </p:cNvPr>
          <p:cNvGrpSpPr/>
          <p:nvPr/>
        </p:nvGrpSpPr>
        <p:grpSpPr>
          <a:xfrm>
            <a:off x="5410200" y="5168870"/>
            <a:ext cx="5075520" cy="2361195"/>
            <a:chOff x="5410200" y="5168870"/>
            <a:chExt cx="5075520" cy="2361195"/>
          </a:xfrm>
        </p:grpSpPr>
        <p:sp>
          <p:nvSpPr>
            <p:cNvPr id="93" name="CustomShape 17"/>
            <p:cNvSpPr/>
            <p:nvPr/>
          </p:nvSpPr>
          <p:spPr>
            <a:xfrm>
              <a:off x="5410200" y="5168870"/>
              <a:ext cx="5075520" cy="316440"/>
            </a:xfrm>
            <a:prstGeom prst="rect">
              <a:avLst/>
            </a:prstGeom>
            <a:solidFill>
              <a:srgbClr val="5B9BD5"/>
            </a:solidFill>
            <a:ln>
              <a:noFill/>
            </a:ln>
          </p:spPr>
          <p:style>
            <a:lnRef idx="0">
              <a:scrgbClr r="0" g="0" b="0"/>
            </a:lnRef>
            <a:fillRef idx="0">
              <a:scrgbClr r="0" g="0" b="0"/>
            </a:fillRef>
            <a:effectRef idx="0">
              <a:scrgbClr r="0" g="0" b="0"/>
            </a:effectRef>
            <a:fontRef idx="minor"/>
          </p:style>
          <p:txBody>
            <a:bodyPr lIns="79200" tIns="79200" rIns="79200" bIns="79200" anchor="ctr"/>
            <a:lstStyle/>
            <a:p>
              <a:pPr>
                <a:lnSpc>
                  <a:spcPct val="100000"/>
                </a:lnSpc>
                <a:spcBef>
                  <a:spcPts val="201"/>
                </a:spcBef>
              </a:pPr>
              <a:r>
                <a:rPr lang="en-GB" sz="1600" b="1" strike="noStrike" spc="-1">
                  <a:solidFill>
                    <a:srgbClr val="000000"/>
                  </a:solidFill>
                  <a:uFill>
                    <a:solidFill>
                      <a:srgbClr val="FFFFFF"/>
                    </a:solidFill>
                  </a:uFill>
                  <a:latin typeface="Calibri"/>
                </a:rPr>
                <a:t>Noisy Nets</a:t>
              </a:r>
            </a:p>
          </p:txBody>
        </p:sp>
        <p:sp>
          <p:nvSpPr>
            <p:cNvPr id="99" name="TextShape 23"/>
            <p:cNvSpPr txBox="1"/>
            <p:nvPr/>
          </p:nvSpPr>
          <p:spPr>
            <a:xfrm>
              <a:off x="5463959" y="5533092"/>
              <a:ext cx="5014551" cy="1996973"/>
            </a:xfrm>
            <a:prstGeom prst="rect">
              <a:avLst/>
            </a:prstGeom>
            <a:noFill/>
            <a:ln>
              <a:noFill/>
            </a:ln>
          </p:spPr>
          <p:txBody>
            <a:bodyPr lIns="90000" tIns="45000" rIns="90000" bIns="45000"/>
            <a:lstStyle/>
            <a:p>
              <a:r>
                <a:rPr lang="en-GB" sz="1500" b="0" strike="noStrike" spc="-1">
                  <a:solidFill>
                    <a:srgbClr val="000000"/>
                  </a:solidFill>
                  <a:uFill>
                    <a:solidFill>
                      <a:srgbClr val="FFFFFF"/>
                    </a:solidFill>
                  </a:uFill>
                  <a:latin typeface="Arial"/>
                </a:rPr>
                <a:t>Traditional exploration means the decision whether to follow the agent‘s predicted best action or a random action in each step independently (e.g. ε-greedily). The maze task, however, is a problem where subsequent steps are highly correlated. Noisy nets provide an exploration method which allows for exploration over multiple steps</a:t>
              </a:r>
              <a:r>
                <a:rPr lang="en-GB" sz="1500" spc="-1">
                  <a:solidFill>
                    <a:srgbClr val="000000"/>
                  </a:solidFill>
                  <a:uFill>
                    <a:solidFill>
                      <a:srgbClr val="FFFFFF"/>
                    </a:solidFill>
                  </a:uFill>
                  <a:latin typeface="Arial"/>
                </a:rPr>
                <a:t>. </a:t>
              </a:r>
              <a:r>
                <a:rPr lang="en-GB" sz="1500" b="0" strike="noStrike" spc="-1">
                  <a:solidFill>
                    <a:srgbClr val="000000"/>
                  </a:solidFill>
                  <a:uFill>
                    <a:solidFill>
                      <a:srgbClr val="FFFFFF"/>
                    </a:solidFill>
                  </a:uFill>
                  <a:latin typeface="Arial"/>
                </a:rPr>
                <a:t>The fully connected layers of the network now feature noisy weights and biases whose exploration effects attenuate in the course of training.</a:t>
              </a:r>
            </a:p>
          </p:txBody>
        </p:sp>
      </p:grpSp>
      <p:grpSp>
        <p:nvGrpSpPr>
          <p:cNvPr id="20" name="Gruppieren 19">
            <a:extLst>
              <a:ext uri="{FF2B5EF4-FFF2-40B4-BE49-F238E27FC236}">
                <a16:creationId xmlns:a16="http://schemas.microsoft.com/office/drawing/2014/main" id="{B755C496-56CE-4DB5-B865-24B352F18879}"/>
              </a:ext>
            </a:extLst>
          </p:cNvPr>
          <p:cNvGrpSpPr/>
          <p:nvPr/>
        </p:nvGrpSpPr>
        <p:grpSpPr>
          <a:xfrm>
            <a:off x="5410200" y="7767693"/>
            <a:ext cx="5086788" cy="1772103"/>
            <a:chOff x="5410200" y="7782207"/>
            <a:chExt cx="5086788" cy="1772103"/>
          </a:xfrm>
        </p:grpSpPr>
        <p:sp>
          <p:nvSpPr>
            <p:cNvPr id="94" name="CustomShape 18"/>
            <p:cNvSpPr/>
            <p:nvPr/>
          </p:nvSpPr>
          <p:spPr>
            <a:xfrm>
              <a:off x="5410200" y="7782207"/>
              <a:ext cx="5076000" cy="316440"/>
            </a:xfrm>
            <a:prstGeom prst="rect">
              <a:avLst/>
            </a:prstGeom>
            <a:solidFill>
              <a:srgbClr val="5B9BD5"/>
            </a:solidFill>
            <a:ln>
              <a:noFill/>
            </a:ln>
          </p:spPr>
          <p:style>
            <a:lnRef idx="0">
              <a:scrgbClr r="0" g="0" b="0"/>
            </a:lnRef>
            <a:fillRef idx="0">
              <a:scrgbClr r="0" g="0" b="0"/>
            </a:fillRef>
            <a:effectRef idx="0">
              <a:scrgbClr r="0" g="0" b="0"/>
            </a:effectRef>
            <a:fontRef idx="minor"/>
          </p:style>
          <p:txBody>
            <a:bodyPr lIns="79200" tIns="79200" rIns="79200" bIns="79200" anchor="ctr"/>
            <a:lstStyle/>
            <a:p>
              <a:pPr>
                <a:lnSpc>
                  <a:spcPct val="100000"/>
                </a:lnSpc>
                <a:spcBef>
                  <a:spcPts val="201"/>
                </a:spcBef>
              </a:pPr>
              <a:r>
                <a:rPr lang="en-GB" sz="1600" b="1" strike="noStrike" spc="-1">
                  <a:solidFill>
                    <a:srgbClr val="000000"/>
                  </a:solidFill>
                  <a:uFill>
                    <a:solidFill>
                      <a:srgbClr val="FFFFFF"/>
                    </a:solidFill>
                  </a:uFill>
                  <a:latin typeface="Calibri"/>
                </a:rPr>
                <a:t>Multi-Step </a:t>
              </a:r>
              <a:r>
                <a:rPr lang="en-GB" sz="1600" b="1" spc="-1">
                  <a:solidFill>
                    <a:srgbClr val="000000"/>
                  </a:solidFill>
                  <a:uFill>
                    <a:solidFill>
                      <a:srgbClr val="FFFFFF"/>
                    </a:solidFill>
                  </a:uFill>
                  <a:latin typeface="Calibri"/>
                </a:rPr>
                <a:t>L</a:t>
              </a:r>
              <a:r>
                <a:rPr lang="en-GB" sz="1600" b="1" strike="noStrike" spc="-1">
                  <a:solidFill>
                    <a:srgbClr val="000000"/>
                  </a:solidFill>
                  <a:uFill>
                    <a:solidFill>
                      <a:srgbClr val="FFFFFF"/>
                    </a:solidFill>
                  </a:uFill>
                  <a:latin typeface="Calibri"/>
                </a:rPr>
                <a:t>earning</a:t>
              </a:r>
            </a:p>
          </p:txBody>
        </p:sp>
        <p:sp>
          <p:nvSpPr>
            <p:cNvPr id="100" name="TextShape 24"/>
            <p:cNvSpPr txBox="1"/>
            <p:nvPr/>
          </p:nvSpPr>
          <p:spPr>
            <a:xfrm>
              <a:off x="5456988" y="8153355"/>
              <a:ext cx="5040000" cy="1400955"/>
            </a:xfrm>
            <a:prstGeom prst="rect">
              <a:avLst/>
            </a:prstGeom>
            <a:noFill/>
            <a:ln>
              <a:noFill/>
            </a:ln>
          </p:spPr>
          <p:txBody>
            <a:bodyPr lIns="90000" tIns="45000" rIns="90000" bIns="45000"/>
            <a:lstStyle/>
            <a:p>
              <a:r>
                <a:rPr lang="en-GB" sz="1500" b="0" strike="noStrike" spc="-1">
                  <a:solidFill>
                    <a:srgbClr val="000000"/>
                  </a:solidFill>
                  <a:uFill>
                    <a:solidFill>
                      <a:srgbClr val="FFFFFF"/>
                    </a:solidFill>
                  </a:uFill>
                  <a:latin typeface="Arial"/>
                </a:rPr>
                <a:t>The reward in the maze problem is given per used step but does not consider the agent’s following actions. To make the reward a better representation of performance, we accumulate the rewards of each step taken until the end of the episode. we don‘t use the reward per step but the accumulated reward after it.</a:t>
              </a:r>
            </a:p>
          </p:txBody>
        </p:sp>
      </p:grpSp>
      <p:grpSp>
        <p:nvGrpSpPr>
          <p:cNvPr id="16" name="Gruppieren 15">
            <a:extLst>
              <a:ext uri="{FF2B5EF4-FFF2-40B4-BE49-F238E27FC236}">
                <a16:creationId xmlns:a16="http://schemas.microsoft.com/office/drawing/2014/main" id="{ED210111-A980-4593-9AE0-DC503509EB25}"/>
              </a:ext>
            </a:extLst>
          </p:cNvPr>
          <p:cNvGrpSpPr/>
          <p:nvPr/>
        </p:nvGrpSpPr>
        <p:grpSpPr>
          <a:xfrm>
            <a:off x="208080" y="8903130"/>
            <a:ext cx="5076000" cy="2816261"/>
            <a:chOff x="208080" y="8975700"/>
            <a:chExt cx="5076000" cy="2816261"/>
          </a:xfrm>
        </p:grpSpPr>
        <p:sp>
          <p:nvSpPr>
            <p:cNvPr id="79" name="CustomShape 3"/>
            <p:cNvSpPr/>
            <p:nvPr/>
          </p:nvSpPr>
          <p:spPr>
            <a:xfrm>
              <a:off x="224640" y="8975700"/>
              <a:ext cx="5044680" cy="281880"/>
            </a:xfrm>
            <a:prstGeom prst="rect">
              <a:avLst/>
            </a:prstGeom>
            <a:noFill/>
            <a:ln>
              <a:noFill/>
            </a:ln>
          </p:spPr>
          <p:style>
            <a:lnRef idx="0">
              <a:scrgbClr r="0" g="0" b="0"/>
            </a:lnRef>
            <a:fillRef idx="0">
              <a:scrgbClr r="0" g="0" b="0"/>
            </a:fillRef>
            <a:effectRef idx="0">
              <a:scrgbClr r="0" g="0" b="0"/>
            </a:effectRef>
            <a:fontRef idx="minor"/>
          </p:style>
          <p:txBody>
            <a:bodyPr lIns="31680" tIns="31680" rIns="31680" bIns="31680" anchor="ctr"/>
            <a:lstStyle/>
            <a:p>
              <a:pPr algn="ctr">
                <a:lnSpc>
                  <a:spcPct val="100000"/>
                </a:lnSpc>
                <a:spcBef>
                  <a:spcPts val="281"/>
                </a:spcBef>
              </a:pPr>
              <a:r>
                <a:rPr lang="en-GB" sz="2200" b="1" u="sng" strike="noStrike" spc="-1">
                  <a:solidFill>
                    <a:srgbClr val="000000"/>
                  </a:solidFill>
                  <a:uFill>
                    <a:solidFill>
                      <a:srgbClr val="FFFFFF"/>
                    </a:solidFill>
                  </a:uFill>
                  <a:latin typeface="Calibri"/>
                </a:rPr>
                <a:t>Methods</a:t>
              </a:r>
              <a:endParaRPr lang="en-GB" sz="2200" b="0" strike="noStrike" spc="-1">
                <a:solidFill>
                  <a:srgbClr val="000000"/>
                </a:solidFill>
                <a:uFill>
                  <a:solidFill>
                    <a:srgbClr val="FFFFFF"/>
                  </a:solidFill>
                </a:uFill>
                <a:latin typeface="Arial"/>
              </a:endParaRPr>
            </a:p>
          </p:txBody>
        </p:sp>
        <p:sp>
          <p:nvSpPr>
            <p:cNvPr id="86" name="CustomShape 10"/>
            <p:cNvSpPr/>
            <p:nvPr/>
          </p:nvSpPr>
          <p:spPr>
            <a:xfrm>
              <a:off x="208080" y="9308022"/>
              <a:ext cx="5076000" cy="315000"/>
            </a:xfrm>
            <a:prstGeom prst="rect">
              <a:avLst/>
            </a:prstGeom>
            <a:solidFill>
              <a:srgbClr val="5B9BD5"/>
            </a:solidFill>
            <a:ln>
              <a:noFill/>
            </a:ln>
          </p:spPr>
          <p:style>
            <a:lnRef idx="0">
              <a:scrgbClr r="0" g="0" b="0"/>
            </a:lnRef>
            <a:fillRef idx="0">
              <a:scrgbClr r="0" g="0" b="0"/>
            </a:fillRef>
            <a:effectRef idx="0">
              <a:scrgbClr r="0" g="0" b="0"/>
            </a:effectRef>
            <a:fontRef idx="minor"/>
          </p:style>
          <p:txBody>
            <a:bodyPr lIns="79200" tIns="79200" rIns="79200" bIns="79200" anchor="ctr"/>
            <a:lstStyle/>
            <a:p>
              <a:pPr>
                <a:lnSpc>
                  <a:spcPct val="100000"/>
                </a:lnSpc>
                <a:spcBef>
                  <a:spcPts val="201"/>
                </a:spcBef>
              </a:pPr>
              <a:r>
                <a:rPr lang="en-GB" sz="1600" b="1" strike="noStrike" spc="-1">
                  <a:solidFill>
                    <a:srgbClr val="000000"/>
                  </a:solidFill>
                  <a:uFill>
                    <a:solidFill>
                      <a:srgbClr val="FFFFFF"/>
                    </a:solidFill>
                  </a:uFill>
                  <a:latin typeface="Calibri"/>
                </a:rPr>
                <a:t>Target Network</a:t>
              </a:r>
            </a:p>
          </p:txBody>
        </p:sp>
        <p:sp>
          <p:nvSpPr>
            <p:cNvPr id="96" name="TextShape 20"/>
            <p:cNvSpPr txBox="1"/>
            <p:nvPr/>
          </p:nvSpPr>
          <p:spPr>
            <a:xfrm>
              <a:off x="262078" y="9676445"/>
              <a:ext cx="5006161" cy="1400955"/>
            </a:xfrm>
            <a:prstGeom prst="rect">
              <a:avLst/>
            </a:prstGeom>
            <a:noFill/>
            <a:ln>
              <a:noFill/>
            </a:ln>
          </p:spPr>
          <p:txBody>
            <a:bodyPr lIns="90000" tIns="45000" rIns="90000" bIns="45000"/>
            <a:lstStyle/>
            <a:p>
              <a:r>
                <a:rPr lang="en-GB" sz="1500" b="0" strike="noStrike" spc="-1">
                  <a:solidFill>
                    <a:srgbClr val="000000"/>
                  </a:solidFill>
                  <a:uFill>
                    <a:solidFill>
                      <a:srgbClr val="FFFFFF"/>
                    </a:solidFill>
                  </a:uFill>
                  <a:latin typeface="Arial"/>
                </a:rPr>
                <a:t>In standard DQN, </a:t>
              </a:r>
              <a:r>
                <a:rPr lang="en-GB" sz="1500" spc="-1">
                  <a:solidFill>
                    <a:srgbClr val="000000"/>
                  </a:solidFill>
                  <a:uFill>
                    <a:solidFill>
                      <a:srgbClr val="FFFFFF"/>
                    </a:solidFill>
                  </a:uFill>
                  <a:latin typeface="Arial"/>
                </a:rPr>
                <a:t>approximations of one network are used to update this same network (target = agent). This potentially leads to feedback loops during training. </a:t>
              </a:r>
              <a:r>
                <a:rPr lang="en-GB" sz="1500" b="0" strike="noStrike" spc="-1">
                  <a:solidFill>
                    <a:srgbClr val="000000"/>
                  </a:solidFill>
                  <a:uFill>
                    <a:solidFill>
                      <a:srgbClr val="FFFFFF"/>
                    </a:solidFill>
                  </a:uFill>
                  <a:latin typeface="Arial"/>
                </a:rPr>
                <a:t>To prevent the target to depend too heavily on the agent network‘s predictions, we use a fixed target network which</a:t>
              </a:r>
              <a:r>
                <a:rPr lang="en-GB" sz="1500" spc="-1">
                  <a:solidFill>
                    <a:srgbClr val="000000"/>
                  </a:solidFill>
                  <a:uFill>
                    <a:solidFill>
                      <a:srgbClr val="FFFFFF"/>
                    </a:solidFill>
                  </a:uFill>
                </a:rPr>
                <a:t> is slowly </a:t>
              </a:r>
              <a:r>
                <a:rPr lang="en-GB" sz="1500" b="0" strike="noStrike" spc="-1">
                  <a:solidFill>
                    <a:srgbClr val="000000"/>
                  </a:solidFill>
                  <a:uFill>
                    <a:solidFill>
                      <a:srgbClr val="FFFFFF"/>
                    </a:solidFill>
                  </a:uFill>
                  <a:latin typeface="Arial"/>
                </a:rPr>
                <a:t>updated towards our agent. The corresponding loss function is:</a:t>
              </a:r>
              <a:br>
                <a:rPr lang="en-GB" sz="1500" b="0" strike="noStrike" spc="-1">
                  <a:solidFill>
                    <a:srgbClr val="000000"/>
                  </a:solidFill>
                  <a:uFill>
                    <a:solidFill>
                      <a:srgbClr val="FFFFFF"/>
                    </a:solidFill>
                  </a:uFill>
                  <a:latin typeface="Arial"/>
                </a:rPr>
              </a:br>
              <a:endParaRPr lang="en-GB" sz="1500" b="0" strike="noStrike" spc="-1">
                <a:solidFill>
                  <a:srgbClr val="000000"/>
                </a:solidFill>
                <a:uFill>
                  <a:solidFill>
                    <a:srgbClr val="FFFFFF"/>
                  </a:solidFill>
                </a:uFill>
                <a:latin typeface="Arial"/>
              </a:endParaRPr>
            </a:p>
          </p:txBody>
        </p:sp>
        <p:pic>
          <p:nvPicPr>
            <p:cNvPr id="4" name="Grafik 3">
              <a:extLst>
                <a:ext uri="{FF2B5EF4-FFF2-40B4-BE49-F238E27FC236}">
                  <a16:creationId xmlns:a16="http://schemas.microsoft.com/office/drawing/2014/main" id="{E40D3E01-A354-4A3C-A9D4-30832894E9F5}"/>
                </a:ext>
              </a:extLst>
            </p:cNvPr>
            <p:cNvPicPr>
              <a:picLocks noChangeAspect="1"/>
            </p:cNvPicPr>
            <p:nvPr/>
          </p:nvPicPr>
          <p:blipFill>
            <a:blip r:embed="rId3"/>
            <a:stretch>
              <a:fillRect/>
            </a:stretch>
          </p:blipFill>
          <p:spPr>
            <a:xfrm>
              <a:off x="668121" y="11388683"/>
              <a:ext cx="4155917" cy="403278"/>
            </a:xfrm>
            <a:prstGeom prst="rect">
              <a:avLst/>
            </a:prstGeom>
          </p:spPr>
        </p:pic>
      </p:grpSp>
      <p:grpSp>
        <p:nvGrpSpPr>
          <p:cNvPr id="17" name="Gruppieren 16">
            <a:extLst>
              <a:ext uri="{FF2B5EF4-FFF2-40B4-BE49-F238E27FC236}">
                <a16:creationId xmlns:a16="http://schemas.microsoft.com/office/drawing/2014/main" id="{833E344E-5DC5-46DB-BE05-1F24F3EC8408}"/>
              </a:ext>
            </a:extLst>
          </p:cNvPr>
          <p:cNvGrpSpPr/>
          <p:nvPr/>
        </p:nvGrpSpPr>
        <p:grpSpPr>
          <a:xfrm>
            <a:off x="208080" y="11883717"/>
            <a:ext cx="5076000" cy="1859434"/>
            <a:chOff x="208080" y="11912745"/>
            <a:chExt cx="5076000" cy="1859434"/>
          </a:xfrm>
        </p:grpSpPr>
        <p:sp>
          <p:nvSpPr>
            <p:cNvPr id="90" name="CustomShape 14"/>
            <p:cNvSpPr/>
            <p:nvPr/>
          </p:nvSpPr>
          <p:spPr>
            <a:xfrm>
              <a:off x="208080" y="11912745"/>
              <a:ext cx="5076000" cy="316440"/>
            </a:xfrm>
            <a:prstGeom prst="rect">
              <a:avLst/>
            </a:prstGeom>
            <a:solidFill>
              <a:srgbClr val="5B9BD5"/>
            </a:solidFill>
            <a:ln>
              <a:noFill/>
            </a:ln>
          </p:spPr>
          <p:style>
            <a:lnRef idx="0">
              <a:scrgbClr r="0" g="0" b="0"/>
            </a:lnRef>
            <a:fillRef idx="0">
              <a:scrgbClr r="0" g="0" b="0"/>
            </a:fillRef>
            <a:effectRef idx="0">
              <a:scrgbClr r="0" g="0" b="0"/>
            </a:effectRef>
            <a:fontRef idx="minor"/>
          </p:style>
          <p:txBody>
            <a:bodyPr lIns="79200" tIns="79200" rIns="79200" bIns="79200" anchor="ctr"/>
            <a:lstStyle/>
            <a:p>
              <a:pPr>
                <a:lnSpc>
                  <a:spcPct val="100000"/>
                </a:lnSpc>
                <a:spcBef>
                  <a:spcPts val="201"/>
                </a:spcBef>
              </a:pPr>
              <a:r>
                <a:rPr lang="en-GB" sz="1600" b="1" strike="noStrike" spc="-1">
                  <a:solidFill>
                    <a:srgbClr val="000000"/>
                  </a:solidFill>
                  <a:uFill>
                    <a:solidFill>
                      <a:srgbClr val="FFFFFF"/>
                    </a:solidFill>
                  </a:uFill>
                  <a:latin typeface="Calibri"/>
                </a:rPr>
                <a:t>Double DQN (DDQN)</a:t>
              </a:r>
              <a:endParaRPr lang="en-GB" sz="1600" b="1" strike="noStrike" spc="-1">
                <a:solidFill>
                  <a:srgbClr val="000000"/>
                </a:solidFill>
                <a:uFill>
                  <a:solidFill>
                    <a:srgbClr val="FFFFFF"/>
                  </a:solidFill>
                </a:uFill>
                <a:latin typeface="Arial"/>
              </a:endParaRPr>
            </a:p>
          </p:txBody>
        </p:sp>
        <p:sp>
          <p:nvSpPr>
            <p:cNvPr id="97" name="TextShape 21"/>
            <p:cNvSpPr txBox="1"/>
            <p:nvPr/>
          </p:nvSpPr>
          <p:spPr>
            <a:xfrm>
              <a:off x="229358" y="12297970"/>
              <a:ext cx="5040000" cy="993240"/>
            </a:xfrm>
            <a:prstGeom prst="rect">
              <a:avLst/>
            </a:prstGeom>
            <a:noFill/>
            <a:ln>
              <a:noFill/>
            </a:ln>
          </p:spPr>
          <p:txBody>
            <a:bodyPr lIns="90000" tIns="45000" rIns="90000" bIns="45000"/>
            <a:lstStyle/>
            <a:p>
              <a:r>
                <a:rPr lang="en-GB" sz="1500" b="0" strike="noStrike" spc="-1">
                  <a:solidFill>
                    <a:srgbClr val="000000"/>
                  </a:solidFill>
                  <a:uFill>
                    <a:solidFill>
                      <a:srgbClr val="FFFFFF"/>
                    </a:solidFill>
                  </a:uFill>
                  <a:latin typeface="Arial"/>
                </a:rPr>
                <a:t>The usage of the maximal Q-value approximation as target can cause overestimations. To counteract this, we still use the target network‘s predicted values,</a:t>
              </a:r>
              <a:r>
                <a:rPr lang="en-GB" sz="1500" spc="-1">
                  <a:solidFill>
                    <a:srgbClr val="000000"/>
                  </a:solidFill>
                  <a:uFill>
                    <a:solidFill>
                      <a:srgbClr val="FFFFFF"/>
                    </a:solidFill>
                  </a:uFill>
                  <a:latin typeface="Arial"/>
                </a:rPr>
                <a:t> </a:t>
              </a:r>
              <a:r>
                <a:rPr lang="en-GB" sz="1500" b="0" strike="noStrike" spc="-1">
                  <a:solidFill>
                    <a:srgbClr val="000000"/>
                  </a:solidFill>
                  <a:uFill>
                    <a:solidFill>
                      <a:srgbClr val="FFFFFF"/>
                    </a:solidFill>
                  </a:uFill>
                  <a:latin typeface="Arial"/>
                </a:rPr>
                <a:t>but let the agent choose the action. The loss function is now:</a:t>
              </a:r>
            </a:p>
          </p:txBody>
        </p:sp>
        <p:pic>
          <p:nvPicPr>
            <p:cNvPr id="6" name="Grafik 5">
              <a:extLst>
                <a:ext uri="{FF2B5EF4-FFF2-40B4-BE49-F238E27FC236}">
                  <a16:creationId xmlns:a16="http://schemas.microsoft.com/office/drawing/2014/main" id="{A6676E58-10E5-4C89-89CE-809270E3D617}"/>
                </a:ext>
              </a:extLst>
            </p:cNvPr>
            <p:cNvPicPr>
              <a:picLocks noChangeAspect="1"/>
            </p:cNvPicPr>
            <p:nvPr/>
          </p:nvPicPr>
          <p:blipFill>
            <a:blip r:embed="rId4"/>
            <a:stretch>
              <a:fillRect/>
            </a:stretch>
          </p:blipFill>
          <p:spPr>
            <a:xfrm>
              <a:off x="322926" y="13388780"/>
              <a:ext cx="4754147" cy="383399"/>
            </a:xfrm>
            <a:prstGeom prst="rect">
              <a:avLst/>
            </a:prstGeom>
          </p:spPr>
        </p:pic>
      </p:grpSp>
      <p:grpSp>
        <p:nvGrpSpPr>
          <p:cNvPr id="18" name="Gruppieren 17">
            <a:extLst>
              <a:ext uri="{FF2B5EF4-FFF2-40B4-BE49-F238E27FC236}">
                <a16:creationId xmlns:a16="http://schemas.microsoft.com/office/drawing/2014/main" id="{44875924-076F-4A98-B230-C993124E0195}"/>
              </a:ext>
            </a:extLst>
          </p:cNvPr>
          <p:cNvGrpSpPr/>
          <p:nvPr/>
        </p:nvGrpSpPr>
        <p:grpSpPr>
          <a:xfrm>
            <a:off x="5420055" y="2628786"/>
            <a:ext cx="5076000" cy="2444932"/>
            <a:chOff x="5420055" y="2628786"/>
            <a:chExt cx="5076000" cy="2444932"/>
          </a:xfrm>
        </p:grpSpPr>
        <p:sp>
          <p:nvSpPr>
            <p:cNvPr id="31" name="CustomShape 16">
              <a:extLst>
                <a:ext uri="{FF2B5EF4-FFF2-40B4-BE49-F238E27FC236}">
                  <a16:creationId xmlns:a16="http://schemas.microsoft.com/office/drawing/2014/main" id="{89DDB94E-5C81-4ABE-AB3E-D3B5485096FE}"/>
                </a:ext>
              </a:extLst>
            </p:cNvPr>
            <p:cNvSpPr/>
            <p:nvPr/>
          </p:nvSpPr>
          <p:spPr>
            <a:xfrm>
              <a:off x="5420055" y="2628786"/>
              <a:ext cx="5076000" cy="316440"/>
            </a:xfrm>
            <a:prstGeom prst="rect">
              <a:avLst/>
            </a:prstGeom>
            <a:solidFill>
              <a:srgbClr val="5B9BD5"/>
            </a:solidFill>
            <a:ln>
              <a:noFill/>
            </a:ln>
          </p:spPr>
          <p:style>
            <a:lnRef idx="0">
              <a:scrgbClr r="0" g="0" b="0"/>
            </a:lnRef>
            <a:fillRef idx="0">
              <a:scrgbClr r="0" g="0" b="0"/>
            </a:fillRef>
            <a:effectRef idx="0">
              <a:scrgbClr r="0" g="0" b="0"/>
            </a:effectRef>
            <a:fontRef idx="minor"/>
          </p:style>
          <p:txBody>
            <a:bodyPr lIns="79200" tIns="79200" rIns="79200" bIns="79200" anchor="ctr"/>
            <a:lstStyle/>
            <a:p>
              <a:pPr>
                <a:lnSpc>
                  <a:spcPct val="100000"/>
                </a:lnSpc>
                <a:spcBef>
                  <a:spcPts val="201"/>
                </a:spcBef>
              </a:pPr>
              <a:r>
                <a:rPr lang="en-GB" sz="1600" b="1" strike="noStrike" spc="-1">
                  <a:solidFill>
                    <a:srgbClr val="000000"/>
                  </a:solidFill>
                  <a:uFill>
                    <a:solidFill>
                      <a:srgbClr val="FFFFFF"/>
                    </a:solidFill>
                  </a:uFill>
                  <a:latin typeface="Calibri"/>
                </a:rPr>
                <a:t>Prioritized Experience Replay</a:t>
              </a:r>
              <a:endParaRPr lang="en-GB" sz="1000" b="1" strike="noStrike" spc="-1">
                <a:solidFill>
                  <a:srgbClr val="000000"/>
                </a:solidFill>
                <a:uFill>
                  <a:solidFill>
                    <a:srgbClr val="FFFFFF"/>
                  </a:solidFill>
                </a:uFill>
                <a:latin typeface="Arial"/>
              </a:endParaRPr>
            </a:p>
          </p:txBody>
        </p:sp>
        <p:sp>
          <p:nvSpPr>
            <p:cNvPr id="32" name="TextShape 22">
              <a:extLst>
                <a:ext uri="{FF2B5EF4-FFF2-40B4-BE49-F238E27FC236}">
                  <a16:creationId xmlns:a16="http://schemas.microsoft.com/office/drawing/2014/main" id="{F1DFE41F-8A88-4B53-BCB6-07A3E4539693}"/>
                </a:ext>
              </a:extLst>
            </p:cNvPr>
            <p:cNvSpPr txBox="1"/>
            <p:nvPr/>
          </p:nvSpPr>
          <p:spPr>
            <a:xfrm>
              <a:off x="5450874" y="2951878"/>
              <a:ext cx="5027637" cy="2121840"/>
            </a:xfrm>
            <a:prstGeom prst="rect">
              <a:avLst/>
            </a:prstGeom>
            <a:noFill/>
            <a:ln>
              <a:noFill/>
            </a:ln>
          </p:spPr>
          <p:txBody>
            <a:bodyPr lIns="90000" tIns="45000" rIns="90000" bIns="45000"/>
            <a:lstStyle/>
            <a:p>
              <a:r>
                <a:rPr lang="en-GB" sz="1500" spc="-1">
                  <a:solidFill>
                    <a:srgbClr val="000000"/>
                  </a:solidFill>
                  <a:uFill>
                    <a:solidFill>
                      <a:srgbClr val="FFFFFF"/>
                    </a:solidFill>
                  </a:uFill>
                  <a:latin typeface="Arial"/>
                </a:rPr>
                <a:t>In standard DQN, experiences are stored and uniformly sampled from during training without considering learning potentials of different experiences. </a:t>
              </a:r>
              <a:r>
                <a:rPr lang="en-GB" sz="1500" b="0" strike="noStrike" spc="-1">
                  <a:solidFill>
                    <a:srgbClr val="000000"/>
                  </a:solidFill>
                  <a:uFill>
                    <a:solidFill>
                      <a:srgbClr val="FFFFFF"/>
                    </a:solidFill>
                  </a:uFill>
                  <a:latin typeface="Arial"/>
                </a:rPr>
                <a:t>To make the learning process more efficient, experiences with highest learning power are prioritized</a:t>
              </a:r>
              <a:r>
                <a:rPr lang="en-GB" sz="1500" spc="-1">
                  <a:solidFill>
                    <a:srgbClr val="000000"/>
                  </a:solidFill>
                  <a:uFill>
                    <a:solidFill>
                      <a:srgbClr val="FFFFFF"/>
                    </a:solidFill>
                  </a:uFill>
                  <a:latin typeface="Arial"/>
                </a:rPr>
                <a:t>. To achieve that, experiences are drawn from a probability distribution based on the TD-error. This leads to more frequently drawn experiences with relatively high TD-error, the agent‘s “weaknesses“ are trained.</a:t>
              </a:r>
              <a:endParaRPr lang="en-GB" sz="1500" b="0" strike="noStrike" spc="-1">
                <a:solidFill>
                  <a:srgbClr val="000000"/>
                </a:solidFill>
                <a:uFill>
                  <a:solidFill>
                    <a:srgbClr val="FFFFFF"/>
                  </a:solidFill>
                </a:uFill>
                <a:latin typeface="Arial"/>
              </a:endParaRPr>
            </a:p>
          </p:txBody>
        </p:sp>
      </p:grpSp>
      <p:sp>
        <p:nvSpPr>
          <p:cNvPr id="8" name="Rechteck 7">
            <a:extLst>
              <a:ext uri="{FF2B5EF4-FFF2-40B4-BE49-F238E27FC236}">
                <a16:creationId xmlns:a16="http://schemas.microsoft.com/office/drawing/2014/main" id="{4D9CA8E9-EFA8-4F77-8A5A-CE1371D356A4}"/>
              </a:ext>
            </a:extLst>
          </p:cNvPr>
          <p:cNvSpPr/>
          <p:nvPr/>
        </p:nvSpPr>
        <p:spPr>
          <a:xfrm>
            <a:off x="364659" y="14630400"/>
            <a:ext cx="1944201" cy="3833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feld 8">
            <a:extLst>
              <a:ext uri="{FF2B5EF4-FFF2-40B4-BE49-F238E27FC236}">
                <a16:creationId xmlns:a16="http://schemas.microsoft.com/office/drawing/2014/main" id="{8442BF02-FA7D-4197-87C9-F1E0978EF198}"/>
              </a:ext>
            </a:extLst>
          </p:cNvPr>
          <p:cNvSpPr txBox="1"/>
          <p:nvPr/>
        </p:nvSpPr>
        <p:spPr>
          <a:xfrm>
            <a:off x="208080" y="14054455"/>
            <a:ext cx="4959360" cy="861774"/>
          </a:xfrm>
          <a:prstGeom prst="rect">
            <a:avLst/>
          </a:prstGeom>
          <a:noFill/>
        </p:spPr>
        <p:txBody>
          <a:bodyPr wrap="square" rtlCol="0">
            <a:spAutoFit/>
          </a:bodyPr>
          <a:lstStyle/>
          <a:p>
            <a:r>
              <a:rPr lang="en-GB" sz="1000"/>
              <a:t>[1] M Hessel, J Modayil, H van Hasselt, T Schaul, G Ostrovski, W Dabney, D Horgan, B Piot, M G Azar, D Silver, “Rainbow: Combining Improvements in Deep Reinforcement Learning, 2017.</a:t>
            </a:r>
          </a:p>
          <a:p>
            <a:r>
              <a:rPr lang="en-GB" sz="1000"/>
              <a:t>[2] TensorFlow: Large-scale machine learning on heterogeneous systems, 2015. Software available from tensorflow.org.</a:t>
            </a:r>
          </a:p>
        </p:txBody>
      </p:sp>
      <p:grpSp>
        <p:nvGrpSpPr>
          <p:cNvPr id="15" name="Gruppieren 14">
            <a:extLst>
              <a:ext uri="{FF2B5EF4-FFF2-40B4-BE49-F238E27FC236}">
                <a16:creationId xmlns:a16="http://schemas.microsoft.com/office/drawing/2014/main" id="{0B260FA5-EC6F-4A24-B381-003C15AAA0B2}"/>
              </a:ext>
            </a:extLst>
          </p:cNvPr>
          <p:cNvGrpSpPr/>
          <p:nvPr/>
        </p:nvGrpSpPr>
        <p:grpSpPr>
          <a:xfrm>
            <a:off x="210126" y="2831148"/>
            <a:ext cx="5076000" cy="6031453"/>
            <a:chOff x="210126" y="2816634"/>
            <a:chExt cx="5076000" cy="6031453"/>
          </a:xfrm>
        </p:grpSpPr>
        <p:sp>
          <p:nvSpPr>
            <p:cNvPr id="95" name="TextShape 19"/>
            <p:cNvSpPr txBox="1"/>
            <p:nvPr/>
          </p:nvSpPr>
          <p:spPr>
            <a:xfrm>
              <a:off x="262079" y="3198883"/>
              <a:ext cx="4992092" cy="5649204"/>
            </a:xfrm>
            <a:prstGeom prst="rect">
              <a:avLst/>
            </a:prstGeom>
            <a:noFill/>
            <a:ln>
              <a:noFill/>
            </a:ln>
          </p:spPr>
          <p:txBody>
            <a:bodyPr lIns="90000" tIns="45000" rIns="90000" bIns="45000"/>
            <a:lstStyle/>
            <a:p>
              <a:r>
                <a:rPr lang="en-GB" sz="1500" spc="-1">
                  <a:solidFill>
                    <a:srgbClr val="000000"/>
                  </a:solidFill>
                  <a:uFill>
                    <a:solidFill>
                      <a:srgbClr val="FFFFFF"/>
                    </a:solidFill>
                  </a:uFill>
                  <a:latin typeface="Arial"/>
                </a:rPr>
                <a:t>The goal of this project was the navigation of an agent through a maze with fixed goal position using Deep Q-Learning (DQN) and variants thereof.</a:t>
              </a:r>
              <a:br>
                <a:rPr lang="en-GB" sz="1500" spc="-1">
                  <a:solidFill>
                    <a:srgbClr val="000000"/>
                  </a:solidFill>
                  <a:uFill>
                    <a:solidFill>
                      <a:srgbClr val="FFFFFF"/>
                    </a:solidFill>
                  </a:uFill>
                  <a:latin typeface="Arial"/>
                </a:rPr>
              </a:br>
              <a:br>
                <a:rPr lang="en-GB" sz="1500" spc="-1">
                  <a:solidFill>
                    <a:srgbClr val="000000"/>
                  </a:solidFill>
                  <a:uFill>
                    <a:solidFill>
                      <a:srgbClr val="FFFFFF"/>
                    </a:solidFill>
                  </a:uFill>
                  <a:latin typeface="Arial"/>
                </a:rPr>
              </a:br>
              <a:br>
                <a:rPr lang="en-GB" sz="1500" spc="-1">
                  <a:solidFill>
                    <a:srgbClr val="000000"/>
                  </a:solidFill>
                  <a:uFill>
                    <a:solidFill>
                      <a:srgbClr val="FFFFFF"/>
                    </a:solidFill>
                  </a:uFill>
                  <a:latin typeface="Arial"/>
                </a:rPr>
              </a:br>
              <a:br>
                <a:rPr lang="en-GB" sz="1500" spc="-1">
                  <a:solidFill>
                    <a:srgbClr val="000000"/>
                  </a:solidFill>
                  <a:uFill>
                    <a:solidFill>
                      <a:srgbClr val="FFFFFF"/>
                    </a:solidFill>
                  </a:uFill>
                  <a:latin typeface="Arial"/>
                </a:rPr>
              </a:br>
              <a:br>
                <a:rPr lang="en-GB" sz="1500" spc="-1">
                  <a:solidFill>
                    <a:srgbClr val="000000"/>
                  </a:solidFill>
                  <a:uFill>
                    <a:solidFill>
                      <a:srgbClr val="FFFFFF"/>
                    </a:solidFill>
                  </a:uFill>
                  <a:latin typeface="Arial"/>
                </a:rPr>
              </a:br>
              <a:br>
                <a:rPr lang="en-GB" sz="1500" spc="-1">
                  <a:solidFill>
                    <a:srgbClr val="000000"/>
                  </a:solidFill>
                  <a:uFill>
                    <a:solidFill>
                      <a:srgbClr val="FFFFFF"/>
                    </a:solidFill>
                  </a:uFill>
                  <a:latin typeface="Arial"/>
                </a:rPr>
              </a:br>
              <a:endParaRPr lang="en-GB" sz="1500" b="0" strike="noStrike" spc="-1">
                <a:solidFill>
                  <a:srgbClr val="000000"/>
                </a:solidFill>
                <a:uFill>
                  <a:solidFill>
                    <a:srgbClr val="FFFFFF"/>
                  </a:solidFill>
                </a:uFill>
                <a:latin typeface="Arial"/>
              </a:endParaRPr>
            </a:p>
            <a:p>
              <a:endParaRPr lang="en-GB" sz="1500" b="0" strike="noStrike" spc="-1">
                <a:solidFill>
                  <a:srgbClr val="000000"/>
                </a:solidFill>
                <a:uFill>
                  <a:solidFill>
                    <a:srgbClr val="FFFFFF"/>
                  </a:solidFill>
                </a:uFill>
                <a:latin typeface="Arial"/>
              </a:endParaRPr>
            </a:p>
            <a:p>
              <a:endParaRPr lang="en-GB" sz="1500" spc="-1">
                <a:solidFill>
                  <a:srgbClr val="000000"/>
                </a:solidFill>
                <a:uFill>
                  <a:solidFill>
                    <a:srgbClr val="FFFFFF"/>
                  </a:solidFill>
                </a:uFill>
                <a:latin typeface="Arial"/>
              </a:endParaRPr>
            </a:p>
            <a:p>
              <a:endParaRPr lang="en-GB" sz="1500" b="0" strike="noStrike" spc="-1">
                <a:solidFill>
                  <a:srgbClr val="000000"/>
                </a:solidFill>
                <a:uFill>
                  <a:solidFill>
                    <a:srgbClr val="FFFFFF"/>
                  </a:solidFill>
                </a:uFill>
                <a:latin typeface="Arial"/>
              </a:endParaRPr>
            </a:p>
            <a:p>
              <a:endParaRPr lang="en-GB" sz="1500" b="0" strike="noStrike" spc="-1">
                <a:solidFill>
                  <a:srgbClr val="000000"/>
                </a:solidFill>
                <a:uFill>
                  <a:solidFill>
                    <a:srgbClr val="FFFFFF"/>
                  </a:solidFill>
                </a:uFill>
                <a:latin typeface="Arial"/>
              </a:endParaRPr>
            </a:p>
            <a:p>
              <a:endParaRPr lang="en-GB" sz="1500" b="0" strike="noStrike" spc="-1">
                <a:solidFill>
                  <a:srgbClr val="000000"/>
                </a:solidFill>
                <a:uFill>
                  <a:solidFill>
                    <a:srgbClr val="FFFFFF"/>
                  </a:solidFill>
                </a:uFill>
                <a:latin typeface="Arial"/>
              </a:endParaRPr>
            </a:p>
            <a:p>
              <a:r>
                <a:rPr lang="en-GB" sz="1500" b="0" strike="noStrike" spc="-1">
                  <a:solidFill>
                    <a:srgbClr val="000000"/>
                  </a:solidFill>
                  <a:uFill>
                    <a:solidFill>
                      <a:srgbClr val="FFFFFF"/>
                    </a:solidFill>
                  </a:uFill>
                  <a:latin typeface="Arial"/>
                </a:rPr>
                <a:t>Standard DQN using experience replay and e.g. a CNN as q-value approximator turns out to be highly limited. </a:t>
              </a:r>
              <a:r>
                <a:rPr lang="en-GB" sz="1500" spc="-1">
                  <a:solidFill>
                    <a:srgbClr val="000000"/>
                  </a:solidFill>
                  <a:uFill>
                    <a:solidFill>
                      <a:srgbClr val="FFFFFF"/>
                    </a:solidFill>
                  </a:uFill>
                  <a:latin typeface="Arial"/>
                </a:rPr>
                <a:t>This potentially complicates the training procedure and </a:t>
              </a:r>
              <a:r>
                <a:rPr lang="en-GB" sz="1500" b="0" strike="noStrike" spc="-1">
                  <a:solidFill>
                    <a:srgbClr val="000000"/>
                  </a:solidFill>
                  <a:uFill>
                    <a:solidFill>
                      <a:srgbClr val="FFFFFF"/>
                    </a:solidFill>
                  </a:uFill>
                  <a:latin typeface="Arial"/>
                </a:rPr>
                <a:t>leads to poor navigation performance. To increase performance and training efficiency, several extensions (combinations are referred to as “Rainbow” version in [1]) have been </a:t>
              </a:r>
              <a:r>
                <a:rPr lang="en-GB" sz="1500" spc="-1">
                  <a:solidFill>
                    <a:srgbClr val="000000"/>
                  </a:solidFill>
                  <a:uFill>
                    <a:solidFill>
                      <a:srgbClr val="FFFFFF"/>
                    </a:solidFill>
                  </a:uFill>
                  <a:latin typeface="Arial"/>
                </a:rPr>
                <a:t>developed. </a:t>
              </a:r>
              <a:r>
                <a:rPr lang="en-GB" sz="1500" b="0" strike="noStrike" spc="-1">
                  <a:solidFill>
                    <a:srgbClr val="000000"/>
                  </a:solidFill>
                  <a:uFill>
                    <a:solidFill>
                      <a:srgbClr val="FFFFFF"/>
                    </a:solidFill>
                  </a:uFill>
                  <a:latin typeface="Arial"/>
                </a:rPr>
                <a:t>Here, we </a:t>
              </a:r>
              <a:r>
                <a:rPr lang="en-GB" sz="1500" spc="-1">
                  <a:solidFill>
                    <a:srgbClr val="000000"/>
                  </a:solidFill>
                  <a:uFill>
                    <a:solidFill>
                      <a:srgbClr val="FFFFFF"/>
                    </a:solidFill>
                  </a:uFill>
                  <a:latin typeface="Arial"/>
                </a:rPr>
                <a:t>implement a selection of these extensions and use the standard DQN performance as a benchmark [1]. The training was performed using the TensorFlow framework [2].</a:t>
              </a:r>
              <a:endParaRPr lang="en-GB" sz="1500" b="0" strike="noStrike" spc="-1">
                <a:solidFill>
                  <a:srgbClr val="000000"/>
                </a:solidFill>
                <a:uFill>
                  <a:solidFill>
                    <a:srgbClr val="FFFFFF"/>
                  </a:solidFill>
                </a:uFill>
                <a:latin typeface="Arial"/>
              </a:endParaRPr>
            </a:p>
          </p:txBody>
        </p:sp>
        <p:pic>
          <p:nvPicPr>
            <p:cNvPr id="3" name="Grafik 2">
              <a:extLst>
                <a:ext uri="{FF2B5EF4-FFF2-40B4-BE49-F238E27FC236}">
                  <a16:creationId xmlns:a16="http://schemas.microsoft.com/office/drawing/2014/main" id="{8FFC8DBA-037A-4FE5-BC05-A3E8629B45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394" y="4070637"/>
              <a:ext cx="4028730" cy="1965960"/>
            </a:xfrm>
            <a:prstGeom prst="rect">
              <a:avLst/>
            </a:prstGeom>
          </p:spPr>
        </p:pic>
        <p:sp>
          <p:nvSpPr>
            <p:cNvPr id="7" name="Textfeld 6">
              <a:extLst>
                <a:ext uri="{FF2B5EF4-FFF2-40B4-BE49-F238E27FC236}">
                  <a16:creationId xmlns:a16="http://schemas.microsoft.com/office/drawing/2014/main" id="{6DBEC633-6711-489C-A78D-8C1589EFABD8}"/>
                </a:ext>
              </a:extLst>
            </p:cNvPr>
            <p:cNvSpPr txBox="1"/>
            <p:nvPr/>
          </p:nvSpPr>
          <p:spPr>
            <a:xfrm>
              <a:off x="364659" y="6036597"/>
              <a:ext cx="4762842" cy="276999"/>
            </a:xfrm>
            <a:prstGeom prst="rect">
              <a:avLst/>
            </a:prstGeom>
            <a:noFill/>
          </p:spPr>
          <p:txBody>
            <a:bodyPr wrap="none" rtlCol="0">
              <a:spAutoFit/>
            </a:bodyPr>
            <a:lstStyle/>
            <a:p>
              <a:r>
                <a:rPr lang="en-GB" sz="1200"/>
                <a:t>Fig. 1: Maze task. </a:t>
              </a:r>
              <a:r>
                <a:rPr lang="en-GB" sz="1200" i="1"/>
                <a:t>Left</a:t>
              </a:r>
              <a:r>
                <a:rPr lang="en-GB" sz="1200"/>
                <a:t>: Full environment. </a:t>
              </a:r>
              <a:r>
                <a:rPr lang="en-GB" sz="1200" i="1"/>
                <a:t>Right</a:t>
              </a:r>
              <a:r>
                <a:rPr lang="en-GB" sz="1200"/>
                <a:t>: Partial observation.</a:t>
              </a:r>
            </a:p>
          </p:txBody>
        </p:sp>
        <p:sp>
          <p:nvSpPr>
            <p:cNvPr id="43" name="CustomShape 7">
              <a:extLst>
                <a:ext uri="{FF2B5EF4-FFF2-40B4-BE49-F238E27FC236}">
                  <a16:creationId xmlns:a16="http://schemas.microsoft.com/office/drawing/2014/main" id="{70509CE1-7D71-4CE4-90DC-9B11BE38879A}"/>
                </a:ext>
              </a:extLst>
            </p:cNvPr>
            <p:cNvSpPr/>
            <p:nvPr/>
          </p:nvSpPr>
          <p:spPr>
            <a:xfrm>
              <a:off x="210126" y="2816634"/>
              <a:ext cx="5076000" cy="316440"/>
            </a:xfrm>
            <a:prstGeom prst="rect">
              <a:avLst/>
            </a:prstGeom>
            <a:solidFill>
              <a:srgbClr val="5B9BD5"/>
            </a:solidFill>
            <a:ln>
              <a:noFill/>
            </a:ln>
          </p:spPr>
          <p:style>
            <a:lnRef idx="0">
              <a:scrgbClr r="0" g="0" b="0"/>
            </a:lnRef>
            <a:fillRef idx="0">
              <a:scrgbClr r="0" g="0" b="0"/>
            </a:fillRef>
            <a:effectRef idx="0">
              <a:scrgbClr r="0" g="0" b="0"/>
            </a:effectRef>
            <a:fontRef idx="minor"/>
          </p:style>
        </p:sp>
      </p:gr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0</TotalTime>
  <Words>476</Words>
  <Application>Microsoft Office PowerPoint</Application>
  <PresentationFormat>Benutzerdefiniert</PresentationFormat>
  <Paragraphs>27</Paragraphs>
  <Slides>1</Slides>
  <Notes>1</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vt:i4>
      </vt:variant>
    </vt:vector>
  </HeadingPairs>
  <TitlesOfParts>
    <vt:vector size="9" baseType="lpstr">
      <vt:lpstr>Arial</vt:lpstr>
      <vt:lpstr>Calibri</vt:lpstr>
      <vt:lpstr>DejaVu Sans</vt:lpstr>
      <vt:lpstr>Symbol</vt:lpstr>
      <vt:lpstr>Times New Roman</vt:lpstr>
      <vt:lpstr>Trebuchet MS</vt:lpstr>
      <vt:lpstr>Wingdings</vt:lpstr>
      <vt:lpstr>Office Theme</vt:lpstr>
      <vt:lpstr>PowerPoint-Präsentation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CanterburyMedia</dc:creator>
  <dc:description>This template is the property of PosterPresentations.com. Call us if you need help with this poster template._x000d_
1-866-649-3004           _x000d_
 (c)PosterPresentations.com</dc:description>
  <cp:lastModifiedBy>Hakan Yilmaz</cp:lastModifiedBy>
  <cp:revision>49</cp:revision>
  <dcterms:created xsi:type="dcterms:W3CDTF">2012-02-10T00:21:22Z</dcterms:created>
  <dcterms:modified xsi:type="dcterms:W3CDTF">2018-02-12T00:29:16Z</dcterms:modified>
  <dc:language>de-DE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Hewlett-Packard Company</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vt:i4>
  </property>
</Properties>
</file>