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7.png" ContentType="image/png"/>
  <Override PartName="/ppt/media/image16.png" ContentType="image/png"/>
  <Override PartName="/ppt/media/image15.wmf" ContentType="image/x-wmf"/>
  <Override PartName="/ppt/media/image14.wmf" ContentType="image/x-wmf"/>
  <Override PartName="/ppt/media/image13.wmf" ContentType="image/x-wmf"/>
  <Override PartName="/ppt/media/image12.wmf" ContentType="image/x-wmf"/>
  <Override PartName="/ppt/media/image11.jpeg" ContentType="image/jpeg"/>
  <Override PartName="/ppt/media/image4.wmf" ContentType="image/x-wmf"/>
  <Override PartName="/ppt/media/image3.wmf" ContentType="image/x-wmf"/>
  <Override PartName="/ppt/media/image2.wmf" ContentType="image/x-wmf"/>
  <Override PartName="/ppt/media/image1.wmf" ContentType="image/x-wmf"/>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10688637" cy="15124112"/>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Format der Notizen mittels Klicken bearbeiten</a:t>
            </a:r>
            <a:endParaRPr b="0" lang="de-DE" sz="2000" spc="-1" strike="noStrike">
              <a:solidFill>
                <a:srgbClr val="000000"/>
              </a:solidFill>
              <a:uFill>
                <a:solidFill>
                  <a:srgbClr val="ffffff"/>
                </a:solidFill>
              </a:uFill>
              <a:latin typeface="Arial"/>
            </a:endParaRPr>
          </a:p>
        </p:txBody>
      </p:sp>
      <p:sp>
        <p:nvSpPr>
          <p:cNvPr id="73" name="PlaceHolder 2"/>
          <p:cNvSpPr>
            <a:spLocks noGrp="1"/>
          </p:cNvSpPr>
          <p:nvPr>
            <p:ph type="hdr"/>
          </p:nvPr>
        </p:nvSpPr>
        <p:spPr>
          <a:xfrm>
            <a:off x="0" y="0"/>
            <a:ext cx="3280680" cy="534240"/>
          </a:xfrm>
          <a:prstGeom prst="rect">
            <a:avLst/>
          </a:prstGeom>
        </p:spPr>
        <p:txBody>
          <a:bodyPr lIns="0" rIns="0" tIns="0" bIns="0"/>
          <a:p>
            <a:r>
              <a:rPr b="0" lang="de-DE" sz="1400" spc="-1" strike="noStrike">
                <a:solidFill>
                  <a:srgbClr val="000000"/>
                </a:solidFill>
                <a:uFill>
                  <a:solidFill>
                    <a:srgbClr val="ffffff"/>
                  </a:solidFill>
                </a:uFill>
                <a:latin typeface="Times New Roman"/>
              </a:rPr>
              <a:t> </a:t>
            </a:r>
            <a:endParaRPr b="0" lang="de-DE" sz="1400" spc="-1" strike="noStrike">
              <a:solidFill>
                <a:srgbClr val="000000"/>
              </a:solidFill>
              <a:uFill>
                <a:solidFill>
                  <a:srgbClr val="ffffff"/>
                </a:solidFill>
              </a:uFill>
              <a:latin typeface="Times New Roman"/>
            </a:endParaRPr>
          </a:p>
        </p:txBody>
      </p:sp>
      <p:sp>
        <p:nvSpPr>
          <p:cNvPr id="74" name="PlaceHolder 3"/>
          <p:cNvSpPr>
            <a:spLocks noGrp="1"/>
          </p:cNvSpPr>
          <p:nvPr>
            <p:ph type="dt"/>
          </p:nvPr>
        </p:nvSpPr>
        <p:spPr>
          <a:xfrm>
            <a:off x="4278960" y="0"/>
            <a:ext cx="3280680" cy="534240"/>
          </a:xfrm>
          <a:prstGeom prst="rect">
            <a:avLst/>
          </a:prstGeom>
        </p:spPr>
        <p:txBody>
          <a:bodyPr lIns="0" rIns="0" tIns="0" bIns="0"/>
          <a:p>
            <a:pPr algn="r"/>
            <a:r>
              <a:rPr b="0" lang="de-DE" sz="1400" spc="-1" strike="noStrike">
                <a:solidFill>
                  <a:srgbClr val="000000"/>
                </a:solidFill>
                <a:uFill>
                  <a:solidFill>
                    <a:srgbClr val="ffffff"/>
                  </a:solidFill>
                </a:uFill>
                <a:latin typeface="Times New Roman"/>
              </a:rPr>
              <a:t> </a:t>
            </a:r>
            <a:endParaRPr b="0" lang="de-DE" sz="1400" spc="-1" strike="noStrike">
              <a:solidFill>
                <a:srgbClr val="000000"/>
              </a:solidFill>
              <a:uFill>
                <a:solidFill>
                  <a:srgbClr val="ffffff"/>
                </a:solidFill>
              </a:uFill>
              <a:latin typeface="Times New Roman"/>
            </a:endParaRPr>
          </a:p>
        </p:txBody>
      </p:sp>
      <p:sp>
        <p:nvSpPr>
          <p:cNvPr id="75" name="PlaceHolder 4"/>
          <p:cNvSpPr>
            <a:spLocks noGrp="1"/>
          </p:cNvSpPr>
          <p:nvPr>
            <p:ph type="ftr"/>
          </p:nvPr>
        </p:nvSpPr>
        <p:spPr>
          <a:xfrm>
            <a:off x="0" y="10157400"/>
            <a:ext cx="3280680" cy="534240"/>
          </a:xfrm>
          <a:prstGeom prst="rect">
            <a:avLst/>
          </a:prstGeom>
        </p:spPr>
        <p:txBody>
          <a:bodyPr lIns="0" rIns="0" tIns="0" bIns="0" anchor="b"/>
          <a:p>
            <a:r>
              <a:rPr b="0" lang="de-DE" sz="1400" spc="-1" strike="noStrike">
                <a:solidFill>
                  <a:srgbClr val="000000"/>
                </a:solidFill>
                <a:uFill>
                  <a:solidFill>
                    <a:srgbClr val="ffffff"/>
                  </a:solidFill>
                </a:uFill>
                <a:latin typeface="Times New Roman"/>
              </a:rPr>
              <a:t> </a:t>
            </a:r>
            <a:endParaRPr b="0" lang="de-DE" sz="1400" spc="-1" strike="noStrike">
              <a:solidFill>
                <a:srgbClr val="000000"/>
              </a:solidFill>
              <a:uFill>
                <a:solidFill>
                  <a:srgbClr val="ffffff"/>
                </a:solidFill>
              </a:uFill>
              <a:latin typeface="Times New Roman"/>
            </a:endParaRPr>
          </a:p>
        </p:txBody>
      </p:sp>
      <p:sp>
        <p:nvSpPr>
          <p:cNvPr id="76" name="PlaceHolder 5"/>
          <p:cNvSpPr>
            <a:spLocks noGrp="1"/>
          </p:cNvSpPr>
          <p:nvPr>
            <p:ph type="sldNum"/>
          </p:nvPr>
        </p:nvSpPr>
        <p:spPr>
          <a:xfrm>
            <a:off x="4278960" y="10157400"/>
            <a:ext cx="3280680" cy="534240"/>
          </a:xfrm>
          <a:prstGeom prst="rect">
            <a:avLst/>
          </a:prstGeom>
        </p:spPr>
        <p:txBody>
          <a:bodyPr lIns="0" rIns="0" tIns="0" bIns="0" anchor="b"/>
          <a:p>
            <a:pPr algn="r"/>
            <a:fld id="{F712583D-75CC-44A3-A7F7-25634F9DEB3A}" type="slidenum">
              <a:rPr b="0" lang="de-DE" sz="1400" spc="-1" strike="noStrike">
                <a:solidFill>
                  <a:srgbClr val="000000"/>
                </a:solidFill>
                <a:uFill>
                  <a:solidFill>
                    <a:srgbClr val="ffffff"/>
                  </a:solidFill>
                </a:uFill>
                <a:latin typeface="Times New Roman"/>
              </a:rPr>
              <a:t>1</a:t>
            </a:fld>
            <a:endParaRPr b="0" lang="de-DE"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body"/>
          </p:nvPr>
        </p:nvSpPr>
        <p:spPr>
          <a:xfrm>
            <a:off x="685800" y="4343400"/>
            <a:ext cx="5485680" cy="4114080"/>
          </a:xfrm>
          <a:prstGeom prst="rect">
            <a:avLst/>
          </a:prstGeom>
        </p:spPr>
        <p:txBody>
          <a:bodyPr lIns="0" rIns="0" tIns="0" bIns="0">
            <a:normAutofit/>
          </a:bodyPr>
          <a:p>
            <a:endParaRPr b="0" lang="de-DE" sz="2000" spc="-1" strike="noStrike">
              <a:solidFill>
                <a:srgbClr val="000000"/>
              </a:solidFill>
              <a:uFill>
                <a:solidFill>
                  <a:srgbClr val="ffffff"/>
                </a:solidFill>
              </a:uFill>
              <a:latin typeface="Arial"/>
            </a:endParaRPr>
          </a:p>
        </p:txBody>
      </p:sp>
      <p:sp>
        <p:nvSpPr>
          <p:cNvPr id="102"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7898D43B-7950-4C60-8619-D94B3D79B564}" type="slidenum">
              <a:rPr b="0" lang="de-DE" sz="1200" spc="-1" strike="noStrike">
                <a:solidFill>
                  <a:srgbClr val="000000"/>
                </a:solidFill>
                <a:uFill>
                  <a:solidFill>
                    <a:srgbClr val="ffffff"/>
                  </a:solidFill>
                </a:uFill>
                <a:latin typeface="+mn-lt"/>
                <a:ea typeface="+mn-ea"/>
              </a:rPr>
              <a:t>&lt;Foliennummer&gt;</a:t>
            </a:fld>
            <a:endParaRPr b="0" lang="de-DE" sz="12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17.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34240" y="603360"/>
            <a:ext cx="9619200" cy="2525040"/>
          </a:xfrm>
          <a:prstGeom prst="rect">
            <a:avLst/>
          </a:prstGeom>
        </p:spPr>
        <p:txBody>
          <a:bodyPr lIns="0" rIns="0" tIns="0" bIns="0" anchor="ctr"/>
          <a:p>
            <a:pPr algn="ctr"/>
            <a:endParaRPr b="0" lang="de-DE"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534240" y="3538800"/>
            <a:ext cx="9619200" cy="4183920"/>
          </a:xfrm>
          <a:prstGeom prst="rect">
            <a:avLst/>
          </a:prstGeom>
        </p:spPr>
        <p:txBody>
          <a:bodyPr lIns="0" rIns="0" tIns="0" bIns="0">
            <a:normAutofit/>
          </a:bodyPr>
          <a:p>
            <a:endParaRPr b="0" lang="de-DE"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34240" y="8120520"/>
            <a:ext cx="9619200" cy="4183920"/>
          </a:xfrm>
          <a:prstGeom prst="rect">
            <a:avLst/>
          </a:prstGeom>
        </p:spPr>
        <p:txBody>
          <a:bodyPr lIns="0" rIns="0" tIns="0" bIns="0">
            <a:normAutofit/>
          </a:bodyPr>
          <a:p>
            <a:endParaRPr b="0" lang="de-DE"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34240" y="603360"/>
            <a:ext cx="9619200" cy="2525040"/>
          </a:xfrm>
          <a:prstGeom prst="rect">
            <a:avLst/>
          </a:prstGeom>
        </p:spPr>
        <p:txBody>
          <a:bodyPr lIns="0" rIns="0" tIns="0" bIns="0" anchor="ctr"/>
          <a:p>
            <a:pPr algn="ctr"/>
            <a:endParaRPr b="0" lang="de-DE"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534240" y="3538800"/>
            <a:ext cx="4694040" cy="4183920"/>
          </a:xfrm>
          <a:prstGeom prst="rect">
            <a:avLst/>
          </a:prstGeom>
        </p:spPr>
        <p:txBody>
          <a:bodyPr lIns="0" rIns="0" tIns="0" bIns="0">
            <a:normAutofit/>
          </a:bodyPr>
          <a:p>
            <a:endParaRPr b="0" lang="de-DE"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5463360" y="3538800"/>
            <a:ext cx="4694040" cy="4183920"/>
          </a:xfrm>
          <a:prstGeom prst="rect">
            <a:avLst/>
          </a:prstGeom>
        </p:spPr>
        <p:txBody>
          <a:bodyPr lIns="0" rIns="0" tIns="0" bIns="0">
            <a:normAutofit/>
          </a:bodyPr>
          <a:p>
            <a:endParaRPr b="0" lang="de-DE"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5463360" y="8120520"/>
            <a:ext cx="4694040" cy="4183920"/>
          </a:xfrm>
          <a:prstGeom prst="rect">
            <a:avLst/>
          </a:prstGeom>
        </p:spPr>
        <p:txBody>
          <a:bodyPr lIns="0" rIns="0" tIns="0" bIns="0">
            <a:normAutofit/>
          </a:bodyPr>
          <a:p>
            <a:endParaRPr b="0" lang="de-DE"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534240" y="8120520"/>
            <a:ext cx="4694040" cy="4183920"/>
          </a:xfrm>
          <a:prstGeom prst="rect">
            <a:avLst/>
          </a:prstGeom>
        </p:spPr>
        <p:txBody>
          <a:bodyPr lIns="0" rIns="0" tIns="0" bIns="0">
            <a:normAutofit/>
          </a:bodyPr>
          <a:p>
            <a:endParaRPr b="0" lang="de-DE"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34240" y="603360"/>
            <a:ext cx="9619200" cy="2525040"/>
          </a:xfrm>
          <a:prstGeom prst="rect">
            <a:avLst/>
          </a:prstGeom>
        </p:spPr>
        <p:txBody>
          <a:bodyPr lIns="0" rIns="0" tIns="0" bIns="0" anchor="ctr"/>
          <a:p>
            <a:pPr algn="ctr"/>
            <a:endParaRPr b="0" lang="de-DE"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534240" y="3538800"/>
            <a:ext cx="9619200" cy="8771400"/>
          </a:xfrm>
          <a:prstGeom prst="rect">
            <a:avLst/>
          </a:prstGeom>
        </p:spPr>
        <p:txBody>
          <a:bodyPr lIns="0" rIns="0" tIns="0" bIns="0">
            <a:normAutofit/>
          </a:bodyPr>
          <a:p>
            <a:endParaRPr b="0" lang="de-DE"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534240" y="3538800"/>
            <a:ext cx="9619200" cy="8771400"/>
          </a:xfrm>
          <a:prstGeom prst="rect">
            <a:avLst/>
          </a:prstGeom>
        </p:spPr>
        <p:txBody>
          <a:bodyPr lIns="0" rIns="0" tIns="0" bIns="0">
            <a:normAutofit/>
          </a:bodyPr>
          <a:p>
            <a:endParaRPr b="0" lang="de-DE"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534240" y="4086720"/>
            <a:ext cx="9619200" cy="7674840"/>
          </a:xfrm>
          <a:prstGeom prst="rect">
            <a:avLst/>
          </a:prstGeom>
          <a:ln>
            <a:noFill/>
          </a:ln>
        </p:spPr>
      </p:pic>
      <p:pic>
        <p:nvPicPr>
          <p:cNvPr id="71" name="" descr=""/>
          <p:cNvPicPr/>
          <p:nvPr/>
        </p:nvPicPr>
        <p:blipFill>
          <a:blip r:embed="rId3"/>
          <a:stretch/>
        </p:blipFill>
        <p:spPr>
          <a:xfrm>
            <a:off x="534240" y="4086720"/>
            <a:ext cx="9619200" cy="76748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34240" y="603360"/>
            <a:ext cx="9619200" cy="2525040"/>
          </a:xfrm>
          <a:prstGeom prst="rect">
            <a:avLst/>
          </a:prstGeom>
        </p:spPr>
        <p:txBody>
          <a:bodyPr lIns="0" rIns="0" tIns="0" bIns="0" anchor="ctr"/>
          <a:p>
            <a:pPr algn="ctr"/>
            <a:endParaRPr b="0" lang="de-DE"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534240" y="3538800"/>
            <a:ext cx="9619200" cy="8771400"/>
          </a:xfrm>
          <a:prstGeom prst="rect">
            <a:avLst/>
          </a:prstGeom>
        </p:spPr>
        <p:txBody>
          <a:bodyPr lIns="0" rIns="0" tIns="0" bIns="0" anchor="ctr"/>
          <a:p>
            <a:pPr algn="ctr"/>
            <a:endParaRPr b="0" lang="de-DE"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34240" y="603360"/>
            <a:ext cx="9619200" cy="2525040"/>
          </a:xfrm>
          <a:prstGeom prst="rect">
            <a:avLst/>
          </a:prstGeom>
        </p:spPr>
        <p:txBody>
          <a:bodyPr lIns="0" rIns="0" tIns="0" bIns="0" anchor="ctr"/>
          <a:p>
            <a:pPr algn="ctr"/>
            <a:endParaRPr b="0" lang="de-DE"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34240" y="3538800"/>
            <a:ext cx="9619200" cy="8771400"/>
          </a:xfrm>
          <a:prstGeom prst="rect">
            <a:avLst/>
          </a:prstGeom>
        </p:spPr>
        <p:txBody>
          <a:bodyPr lIns="0" rIns="0" tIns="0" bIns="0">
            <a:normAutofit/>
          </a:bodyPr>
          <a:p>
            <a:endParaRPr b="0" lang="de-DE"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34240" y="603360"/>
            <a:ext cx="9619200" cy="2525040"/>
          </a:xfrm>
          <a:prstGeom prst="rect">
            <a:avLst/>
          </a:prstGeom>
        </p:spPr>
        <p:txBody>
          <a:bodyPr lIns="0" rIns="0" tIns="0" bIns="0" anchor="ctr"/>
          <a:p>
            <a:pPr algn="ctr"/>
            <a:endParaRPr b="0" lang="de-DE"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534240" y="3538800"/>
            <a:ext cx="4694040" cy="8771400"/>
          </a:xfrm>
          <a:prstGeom prst="rect">
            <a:avLst/>
          </a:prstGeom>
        </p:spPr>
        <p:txBody>
          <a:bodyPr lIns="0" rIns="0" tIns="0" bIns="0">
            <a:normAutofit/>
          </a:bodyPr>
          <a:p>
            <a:endParaRPr b="0" lang="de-DE"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5463360" y="3538800"/>
            <a:ext cx="4694040" cy="8771400"/>
          </a:xfrm>
          <a:prstGeom prst="rect">
            <a:avLst/>
          </a:prstGeom>
        </p:spPr>
        <p:txBody>
          <a:bodyPr lIns="0" rIns="0" tIns="0" bIns="0">
            <a:normAutofit/>
          </a:bodyPr>
          <a:p>
            <a:endParaRPr b="0" lang="de-DE"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34240" y="603360"/>
            <a:ext cx="9619200" cy="2525040"/>
          </a:xfrm>
          <a:prstGeom prst="rect">
            <a:avLst/>
          </a:prstGeom>
        </p:spPr>
        <p:txBody>
          <a:bodyPr lIns="0" rIns="0" tIns="0" bIns="0" anchor="ctr"/>
          <a:p>
            <a:pPr algn="ctr"/>
            <a:endParaRPr b="0" lang="de-DE"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34240" y="603360"/>
            <a:ext cx="9619200" cy="11705760"/>
          </a:xfrm>
          <a:prstGeom prst="rect">
            <a:avLst/>
          </a:prstGeom>
        </p:spPr>
        <p:txBody>
          <a:bodyPr lIns="0" rIns="0" tIns="0" bIns="0" anchor="ctr"/>
          <a:p>
            <a:pPr algn="ctr"/>
            <a:endParaRPr b="0" lang="de-DE"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34240" y="603360"/>
            <a:ext cx="9619200" cy="2525040"/>
          </a:xfrm>
          <a:prstGeom prst="rect">
            <a:avLst/>
          </a:prstGeom>
        </p:spPr>
        <p:txBody>
          <a:bodyPr lIns="0" rIns="0" tIns="0" bIns="0" anchor="ctr"/>
          <a:p>
            <a:pPr algn="ctr"/>
            <a:endParaRPr b="0" lang="de-DE"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534240" y="3538800"/>
            <a:ext cx="4694040" cy="4183920"/>
          </a:xfrm>
          <a:prstGeom prst="rect">
            <a:avLst/>
          </a:prstGeom>
        </p:spPr>
        <p:txBody>
          <a:bodyPr lIns="0" rIns="0" tIns="0" bIns="0">
            <a:normAutofit/>
          </a:bodyPr>
          <a:p>
            <a:endParaRPr b="0" lang="de-DE"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534240" y="8120520"/>
            <a:ext cx="4694040" cy="4183920"/>
          </a:xfrm>
          <a:prstGeom prst="rect">
            <a:avLst/>
          </a:prstGeom>
        </p:spPr>
        <p:txBody>
          <a:bodyPr lIns="0" rIns="0" tIns="0" bIns="0">
            <a:normAutofit/>
          </a:bodyPr>
          <a:p>
            <a:endParaRPr b="0" lang="de-DE"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5463360" y="3538800"/>
            <a:ext cx="4694040" cy="8771400"/>
          </a:xfrm>
          <a:prstGeom prst="rect">
            <a:avLst/>
          </a:prstGeom>
        </p:spPr>
        <p:txBody>
          <a:bodyPr lIns="0" rIns="0" tIns="0" bIns="0">
            <a:normAutofit/>
          </a:bodyPr>
          <a:p>
            <a:endParaRPr b="0" lang="de-DE"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34240" y="603360"/>
            <a:ext cx="9619200" cy="2525040"/>
          </a:xfrm>
          <a:prstGeom prst="rect">
            <a:avLst/>
          </a:prstGeom>
        </p:spPr>
        <p:txBody>
          <a:bodyPr lIns="0" rIns="0" tIns="0" bIns="0" anchor="ctr"/>
          <a:p>
            <a:pPr algn="ctr"/>
            <a:endParaRPr b="0" lang="de-DE"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34240" y="3538800"/>
            <a:ext cx="4694040" cy="8771400"/>
          </a:xfrm>
          <a:prstGeom prst="rect">
            <a:avLst/>
          </a:prstGeom>
        </p:spPr>
        <p:txBody>
          <a:bodyPr lIns="0" rIns="0" tIns="0" bIns="0">
            <a:normAutofit/>
          </a:bodyPr>
          <a:p>
            <a:endParaRPr b="0" lang="de-DE"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463360" y="3538800"/>
            <a:ext cx="4694040" cy="4183920"/>
          </a:xfrm>
          <a:prstGeom prst="rect">
            <a:avLst/>
          </a:prstGeom>
        </p:spPr>
        <p:txBody>
          <a:bodyPr lIns="0" rIns="0" tIns="0" bIns="0">
            <a:normAutofit/>
          </a:bodyPr>
          <a:p>
            <a:endParaRPr b="0" lang="de-DE"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463360" y="8120520"/>
            <a:ext cx="4694040" cy="4183920"/>
          </a:xfrm>
          <a:prstGeom prst="rect">
            <a:avLst/>
          </a:prstGeom>
        </p:spPr>
        <p:txBody>
          <a:bodyPr lIns="0" rIns="0" tIns="0" bIns="0">
            <a:normAutofit/>
          </a:bodyPr>
          <a:p>
            <a:endParaRPr b="0" lang="de-DE"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34240" y="603360"/>
            <a:ext cx="9619200" cy="2525040"/>
          </a:xfrm>
          <a:prstGeom prst="rect">
            <a:avLst/>
          </a:prstGeom>
        </p:spPr>
        <p:txBody>
          <a:bodyPr lIns="0" rIns="0" tIns="0" bIns="0" anchor="ctr"/>
          <a:p>
            <a:pPr algn="ctr"/>
            <a:endParaRPr b="0" lang="de-DE"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534240" y="3538800"/>
            <a:ext cx="4694040" cy="4183920"/>
          </a:xfrm>
          <a:prstGeom prst="rect">
            <a:avLst/>
          </a:prstGeom>
        </p:spPr>
        <p:txBody>
          <a:bodyPr lIns="0" rIns="0" tIns="0" bIns="0">
            <a:normAutofit/>
          </a:bodyPr>
          <a:p>
            <a:endParaRPr b="0" lang="de-DE"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463360" y="3538800"/>
            <a:ext cx="4694040" cy="4183920"/>
          </a:xfrm>
          <a:prstGeom prst="rect">
            <a:avLst/>
          </a:prstGeom>
        </p:spPr>
        <p:txBody>
          <a:bodyPr lIns="0" rIns="0" tIns="0" bIns="0">
            <a:normAutofit/>
          </a:bodyPr>
          <a:p>
            <a:endParaRPr b="0" lang="de-DE"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34240" y="8120520"/>
            <a:ext cx="9619200" cy="4183920"/>
          </a:xfrm>
          <a:prstGeom prst="rect">
            <a:avLst/>
          </a:prstGeom>
        </p:spPr>
        <p:txBody>
          <a:bodyPr lIns="0" rIns="0" tIns="0" bIns="0">
            <a:normAutofit/>
          </a:bodyPr>
          <a:p>
            <a:endParaRPr b="0" lang="de-DE"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image" Target="../media/image2.wmf"/><Relationship Id="rId4" Type="http://schemas.openxmlformats.org/officeDocument/2006/relationships/image" Target="../media/image3.wmf"/><Relationship Id="rId5" Type="http://schemas.openxmlformats.org/officeDocument/2006/relationships/image" Target="../media/image4.wmf"/><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jpeg"/><Relationship Id="rId13" Type="http://schemas.openxmlformats.org/officeDocument/2006/relationships/image" Target="../media/image12.wmf"/><Relationship Id="rId14" Type="http://schemas.openxmlformats.org/officeDocument/2006/relationships/image" Target="../media/image13.wmf"/><Relationship Id="rId15" Type="http://schemas.openxmlformats.org/officeDocument/2006/relationships/image" Target="../media/image14.wmf"/><Relationship Id="rId16" Type="http://schemas.openxmlformats.org/officeDocument/2006/relationships/image" Target="../media/image15.wmf"/><Relationship Id="rId17" Type="http://schemas.openxmlformats.org/officeDocument/2006/relationships/slideLayout" Target="../slideLayouts/slideLayout1.xml"/><Relationship Id="rId18" Type="http://schemas.openxmlformats.org/officeDocument/2006/relationships/slideLayout" Target="../slideLayouts/slideLayout2.xml"/><Relationship Id="rId19" Type="http://schemas.openxmlformats.org/officeDocument/2006/relationships/slideLayout" Target="../slideLayouts/slideLayout3.xml"/><Relationship Id="rId20" Type="http://schemas.openxmlformats.org/officeDocument/2006/relationships/slideLayout" Target="../slideLayouts/slideLayout4.xml"/><Relationship Id="rId21" Type="http://schemas.openxmlformats.org/officeDocument/2006/relationships/slideLayout" Target="../slideLayouts/slideLayout5.xml"/><Relationship Id="rId22" Type="http://schemas.openxmlformats.org/officeDocument/2006/relationships/slideLayout" Target="../slideLayouts/slideLayout6.xml"/><Relationship Id="rId23" Type="http://schemas.openxmlformats.org/officeDocument/2006/relationships/slideLayout" Target="../slideLayouts/slideLayout7.xml"/><Relationship Id="rId24" Type="http://schemas.openxmlformats.org/officeDocument/2006/relationships/slideLayout" Target="../slideLayouts/slideLayout8.xml"/><Relationship Id="rId25" Type="http://schemas.openxmlformats.org/officeDocument/2006/relationships/slideLayout" Target="../slideLayouts/slideLayout9.xml"/><Relationship Id="rId26" Type="http://schemas.openxmlformats.org/officeDocument/2006/relationships/slideLayout" Target="../slideLayouts/slideLayout10.xml"/><Relationship Id="rId27" Type="http://schemas.openxmlformats.org/officeDocument/2006/relationships/slideLayout" Target="../slideLayouts/slideLayout11.xml"/><Relationship Id="rId28"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 descr=""/>
          <p:cNvPicPr/>
          <p:nvPr/>
        </p:nvPicPr>
        <p:blipFill>
          <a:blip r:embed="rId2"/>
          <a:stretch/>
        </p:blipFill>
        <p:spPr>
          <a:xfrm>
            <a:off x="-6032520" y="12115800"/>
            <a:ext cx="2374560" cy="1206000"/>
          </a:xfrm>
          <a:prstGeom prst="rect">
            <a:avLst/>
          </a:prstGeom>
          <a:ln>
            <a:noFill/>
          </a:ln>
        </p:spPr>
      </p:pic>
      <p:pic>
        <p:nvPicPr>
          <p:cNvPr id="1" name="" descr=""/>
          <p:cNvPicPr/>
          <p:nvPr/>
        </p:nvPicPr>
        <p:blipFill>
          <a:blip r:embed="rId3"/>
          <a:stretch/>
        </p:blipFill>
        <p:spPr>
          <a:xfrm>
            <a:off x="-3467160" y="12128400"/>
            <a:ext cx="2374560" cy="1206000"/>
          </a:xfrm>
          <a:prstGeom prst="rect">
            <a:avLst/>
          </a:prstGeom>
          <a:ln>
            <a:noFill/>
          </a:ln>
        </p:spPr>
      </p:pic>
      <p:pic>
        <p:nvPicPr>
          <p:cNvPr id="2" name="" descr=""/>
          <p:cNvPicPr/>
          <p:nvPr/>
        </p:nvPicPr>
        <p:blipFill>
          <a:blip r:embed="rId4"/>
          <a:stretch/>
        </p:blipFill>
        <p:spPr>
          <a:xfrm>
            <a:off x="12496680" y="1994040"/>
            <a:ext cx="3339720" cy="1028520"/>
          </a:xfrm>
          <a:prstGeom prst="rect">
            <a:avLst/>
          </a:prstGeom>
          <a:ln>
            <a:noFill/>
          </a:ln>
        </p:spPr>
      </p:pic>
      <p:pic>
        <p:nvPicPr>
          <p:cNvPr id="3" name="" descr=""/>
          <p:cNvPicPr/>
          <p:nvPr/>
        </p:nvPicPr>
        <p:blipFill>
          <a:blip r:embed="rId5"/>
          <a:stretch/>
        </p:blipFill>
        <p:spPr>
          <a:xfrm>
            <a:off x="11290320" y="6108840"/>
            <a:ext cx="875880" cy="482400"/>
          </a:xfrm>
          <a:prstGeom prst="rect">
            <a:avLst/>
          </a:prstGeom>
          <a:ln>
            <a:noFill/>
          </a:ln>
        </p:spPr>
      </p:pic>
      <p:sp>
        <p:nvSpPr>
          <p:cNvPr id="4" name="CustomShape 1"/>
          <p:cNvSpPr/>
          <p:nvPr/>
        </p:nvSpPr>
        <p:spPr>
          <a:xfrm>
            <a:off x="-6772680" y="0"/>
            <a:ext cx="6605280" cy="1512324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p:style>
        <p:txBody>
          <a:bodyPr lIns="182880" rIns="182880" tIns="182880" bIns="182880"/>
          <a:p>
            <a:pPr algn="ctr">
              <a:lnSpc>
                <a:spcPct val="100000"/>
              </a:lnSpc>
            </a:pPr>
            <a:r>
              <a:rPr b="1" lang="de-DE" sz="1800" spc="-1" strike="noStrike">
                <a:solidFill>
                  <a:srgbClr val="ff0000"/>
                </a:solidFill>
                <a:uFill>
                  <a:solidFill>
                    <a:srgbClr val="ffffff"/>
                  </a:solidFill>
                </a:uFill>
                <a:latin typeface="Trebuchet MS"/>
                <a:ea typeface="DejaVu Sans"/>
              </a:rPr>
              <a:t>(—THIS SIDEBAR DOES NOT PRINT—)</a:t>
            </a:r>
            <a:endParaRPr b="0" lang="de-DE" sz="1800" spc="-1" strike="noStrike">
              <a:solidFill>
                <a:srgbClr val="000000"/>
              </a:solidFill>
              <a:uFill>
                <a:solidFill>
                  <a:srgbClr val="ffffff"/>
                </a:solidFill>
              </a:uFill>
              <a:latin typeface="Arial"/>
            </a:endParaRPr>
          </a:p>
          <a:p>
            <a:pPr algn="ctr">
              <a:lnSpc>
                <a:spcPct val="100000"/>
              </a:lnSpc>
            </a:pPr>
            <a:r>
              <a:rPr b="1" lang="de-DE" sz="2000" spc="596" strike="noStrike">
                <a:solidFill>
                  <a:srgbClr val="ffffff"/>
                </a:solidFill>
                <a:uFill>
                  <a:solidFill>
                    <a:srgbClr val="ffffff"/>
                  </a:solidFill>
                </a:uFill>
                <a:latin typeface="Trebuchet MS"/>
                <a:ea typeface="DejaVu Sans"/>
              </a:rPr>
              <a:t>DESIGN GUIDE</a:t>
            </a:r>
            <a:endParaRPr b="0" lang="de-DE" sz="2000" spc="-1" strike="noStrike">
              <a:solidFill>
                <a:srgbClr val="000000"/>
              </a:solidFill>
              <a:uFill>
                <a:solidFill>
                  <a:srgbClr val="ffffff"/>
                </a:solidFill>
              </a:uFill>
              <a:latin typeface="Arial"/>
            </a:endParaRPr>
          </a:p>
          <a:p>
            <a:pPr algn="ctr">
              <a:lnSpc>
                <a:spcPct val="100000"/>
              </a:lnSpc>
            </a:pPr>
            <a:r>
              <a:rPr b="1" lang="de-DE" sz="900" spc="-1" strike="noStrike">
                <a:solidFill>
                  <a:srgbClr val="ffffff"/>
                </a:solidFill>
                <a:uFill>
                  <a:solidFill>
                    <a:srgbClr val="ffffff"/>
                  </a:solidFill>
                </a:uFill>
                <a:latin typeface="Trebuchet MS"/>
                <a:ea typeface="DejaVu Sans"/>
              </a:rPr>
              <a:t> </a:t>
            </a:r>
            <a:endParaRPr b="0" lang="de-DE" sz="900" spc="-1" strike="noStrike">
              <a:solidFill>
                <a:srgbClr val="000000"/>
              </a:solidFill>
              <a:uFill>
                <a:solidFill>
                  <a:srgbClr val="ffffff"/>
                </a:solidFill>
              </a:uFill>
              <a:latin typeface="Arial"/>
            </a:endParaRPr>
          </a:p>
          <a:p>
            <a:pPr>
              <a:lnSpc>
                <a:spcPct val="100000"/>
              </a:lnSpc>
            </a:pPr>
            <a:r>
              <a:rPr b="0" lang="de-DE" sz="1400" spc="-1" strike="noStrike">
                <a:solidFill>
                  <a:srgbClr val="ffffff"/>
                </a:solidFill>
                <a:uFill>
                  <a:solidFill>
                    <a:srgbClr val="ffffff"/>
                  </a:solidFill>
                </a:uFill>
                <a:latin typeface="Trebuchet MS"/>
                <a:ea typeface="DejaVu Sans"/>
              </a:rPr>
              <a:t>This PowerPoint 2007 template produces an A3 presentation poster. You can use it to create your research poster and save valuable time placing titles, subtitles, text, and graphics. </a:t>
            </a:r>
            <a:endParaRPr b="0" lang="de-DE" sz="1400" spc="-1" strike="noStrike">
              <a:solidFill>
                <a:srgbClr val="000000"/>
              </a:solidFill>
              <a:uFill>
                <a:solidFill>
                  <a:srgbClr val="ffffff"/>
                </a:solidFill>
              </a:uFill>
              <a:latin typeface="Arial"/>
            </a:endParaRPr>
          </a:p>
          <a:p>
            <a:pPr>
              <a:lnSpc>
                <a:spcPct val="100000"/>
              </a:lnSpc>
            </a:pPr>
            <a:r>
              <a:rPr b="0" lang="de-DE" sz="900" spc="-1" strike="noStrike">
                <a:solidFill>
                  <a:srgbClr val="ffffff"/>
                </a:solidFill>
                <a:uFill>
                  <a:solidFill>
                    <a:srgbClr val="ffffff"/>
                  </a:solidFill>
                </a:uFill>
                <a:latin typeface="Trebuchet MS"/>
                <a:ea typeface="DejaVu Sans"/>
              </a:rPr>
              <a:t> </a:t>
            </a:r>
            <a:endParaRPr b="0" lang="de-DE" sz="900" spc="-1" strike="noStrike">
              <a:solidFill>
                <a:srgbClr val="000000"/>
              </a:solidFill>
              <a:uFill>
                <a:solidFill>
                  <a:srgbClr val="ffffff"/>
                </a:solidFill>
              </a:uFill>
              <a:latin typeface="Arial"/>
            </a:endParaRPr>
          </a:p>
          <a:p>
            <a:pPr>
              <a:lnSpc>
                <a:spcPct val="100000"/>
              </a:lnSpc>
            </a:pPr>
            <a:r>
              <a:rPr b="0" lang="de-DE" sz="1400" spc="-1" strike="noStrike">
                <a:solidFill>
                  <a:srgbClr val="ffffff"/>
                </a:solidFill>
                <a:uFill>
                  <a:solidFill>
                    <a:srgbClr val="ffffff"/>
                  </a:solidFill>
                </a:uFill>
                <a:latin typeface="Trebuchet MS"/>
                <a:ea typeface="DejaVu Sans"/>
              </a:rPr>
              <a:t>We provide a series of online answer your poster production questions. To view our template tutorials, go online to </a:t>
            </a:r>
            <a:r>
              <a:rPr b="1" lang="de-DE" sz="1400" spc="-1" strike="noStrike">
                <a:solidFill>
                  <a:srgbClr val="ffc000"/>
                </a:solidFill>
                <a:uFill>
                  <a:solidFill>
                    <a:srgbClr val="ffffff"/>
                  </a:solidFill>
                </a:uFill>
                <a:latin typeface="Trebuchet MS"/>
                <a:ea typeface="DejaVu Sans"/>
              </a:rPr>
              <a:t>PosterPresentations.com</a:t>
            </a:r>
            <a:r>
              <a:rPr b="1" lang="de-DE" sz="1400" spc="-1" strike="noStrike">
                <a:solidFill>
                  <a:srgbClr val="ffffff"/>
                </a:solidFill>
                <a:uFill>
                  <a:solidFill>
                    <a:srgbClr val="ffffff"/>
                  </a:solidFill>
                </a:uFill>
                <a:latin typeface="Trebuchet MS"/>
                <a:ea typeface="DejaVu Sans"/>
              </a:rPr>
              <a:t> </a:t>
            </a:r>
            <a:r>
              <a:rPr b="0" lang="de-DE" sz="1400" spc="-1" strike="noStrike">
                <a:solidFill>
                  <a:srgbClr val="ffffff"/>
                </a:solidFill>
                <a:uFill>
                  <a:solidFill>
                    <a:srgbClr val="ffffff"/>
                  </a:solidFill>
                </a:uFill>
                <a:latin typeface="Trebuchet MS"/>
                <a:ea typeface="DejaVu Sans"/>
              </a:rPr>
              <a:t>and click on HELP DESK.</a:t>
            </a:r>
            <a:endParaRPr b="0" lang="de-DE" sz="1400" spc="-1" strike="noStrike">
              <a:solidFill>
                <a:srgbClr val="000000"/>
              </a:solidFill>
              <a:uFill>
                <a:solidFill>
                  <a:srgbClr val="ffffff"/>
                </a:solidFill>
              </a:uFill>
              <a:latin typeface="Arial"/>
            </a:endParaRPr>
          </a:p>
          <a:p>
            <a:pPr>
              <a:lnSpc>
                <a:spcPct val="100000"/>
              </a:lnSpc>
            </a:pPr>
            <a:r>
              <a:rPr b="0" lang="de-DE" sz="900" spc="-1" strike="noStrike">
                <a:solidFill>
                  <a:srgbClr val="ffffff"/>
                </a:solidFill>
                <a:uFill>
                  <a:solidFill>
                    <a:srgbClr val="ffffff"/>
                  </a:solidFill>
                </a:uFill>
                <a:latin typeface="Trebuchet MS"/>
                <a:ea typeface="DejaVu Sans"/>
              </a:rPr>
              <a:t> </a:t>
            </a:r>
            <a:endParaRPr b="0" lang="de-DE" sz="900" spc="-1" strike="noStrike">
              <a:solidFill>
                <a:srgbClr val="000000"/>
              </a:solidFill>
              <a:uFill>
                <a:solidFill>
                  <a:srgbClr val="ffffff"/>
                </a:solidFill>
              </a:uFill>
              <a:latin typeface="Arial"/>
            </a:endParaRPr>
          </a:p>
          <a:p>
            <a:pPr>
              <a:lnSpc>
                <a:spcPct val="100000"/>
              </a:lnSpc>
            </a:pPr>
            <a:r>
              <a:rPr b="0" lang="de-DE" sz="1400" spc="-1" strike="noStrike">
                <a:solidFill>
                  <a:srgbClr val="ffffff"/>
                </a:solidFill>
                <a:uFill>
                  <a:solidFill>
                    <a:srgbClr val="ffffff"/>
                  </a:solidFill>
                </a:uFill>
                <a:latin typeface="Trebuchet MS"/>
                <a:ea typeface="DejaVu Sans"/>
              </a:rPr>
              <a:t>When you are ready to  print your poster, go online to PosterPresentations.com</a:t>
            </a:r>
            <a:br/>
            <a:r>
              <a:rPr b="0" lang="de-DE" sz="900" spc="-1" strike="noStrike">
                <a:solidFill>
                  <a:srgbClr val="ffffff"/>
                </a:solidFill>
                <a:uFill>
                  <a:solidFill>
                    <a:srgbClr val="ffffff"/>
                  </a:solidFill>
                </a:uFill>
                <a:latin typeface="Trebuchet MS"/>
                <a:ea typeface="DejaVu Sans"/>
              </a:rPr>
              <a:t> </a:t>
            </a:r>
            <a:endParaRPr b="0" lang="de-DE" sz="900" spc="-1" strike="noStrike">
              <a:solidFill>
                <a:srgbClr val="000000"/>
              </a:solidFill>
              <a:uFill>
                <a:solidFill>
                  <a:srgbClr val="ffffff"/>
                </a:solidFill>
              </a:uFill>
              <a:latin typeface="Arial"/>
            </a:endParaRPr>
          </a:p>
          <a:p>
            <a:pPr>
              <a:lnSpc>
                <a:spcPct val="100000"/>
              </a:lnSpc>
            </a:pPr>
            <a:r>
              <a:rPr b="0" lang="de-DE" sz="1400" spc="-1" strike="noStrike">
                <a:solidFill>
                  <a:srgbClr val="ffffff"/>
                </a:solidFill>
                <a:uFill>
                  <a:solidFill>
                    <a:srgbClr val="ffffff"/>
                  </a:solidFill>
                </a:uFill>
                <a:latin typeface="Trebuchet MS"/>
                <a:ea typeface="DejaVu Sans"/>
              </a:rPr>
              <a:t>Need assistance? Call us at </a:t>
            </a:r>
            <a:r>
              <a:rPr b="0" lang="de-DE" sz="1400" spc="-1" strike="noStrike">
                <a:solidFill>
                  <a:srgbClr val="ffc000"/>
                </a:solidFill>
                <a:uFill>
                  <a:solidFill>
                    <a:srgbClr val="ffffff"/>
                  </a:solidFill>
                </a:uFill>
                <a:latin typeface="Trebuchet MS"/>
                <a:ea typeface="DejaVu Sans"/>
              </a:rPr>
              <a:t>1.510.649.3001</a:t>
            </a:r>
            <a:endParaRPr b="0" lang="de-DE" sz="1400" spc="-1" strike="noStrike">
              <a:solidFill>
                <a:srgbClr val="000000"/>
              </a:solidFill>
              <a:uFill>
                <a:solidFill>
                  <a:srgbClr val="ffffff"/>
                </a:solidFill>
              </a:uFill>
              <a:latin typeface="Arial"/>
            </a:endParaRPr>
          </a:p>
          <a:p>
            <a:pPr>
              <a:lnSpc>
                <a:spcPct val="100000"/>
              </a:lnSpc>
            </a:pPr>
            <a:r>
              <a:rPr b="1" lang="de-DE" sz="900" spc="-1" strike="noStrike">
                <a:solidFill>
                  <a:srgbClr val="ffff00"/>
                </a:solidFill>
                <a:uFill>
                  <a:solidFill>
                    <a:srgbClr val="ffffff"/>
                  </a:solidFill>
                </a:uFill>
                <a:latin typeface="Trebuchet MS"/>
                <a:ea typeface="DejaVu Sans"/>
              </a:rPr>
              <a:t> </a:t>
            </a:r>
            <a:endParaRPr b="0" lang="de-DE" sz="900" spc="-1" strike="noStrike">
              <a:solidFill>
                <a:srgbClr val="000000"/>
              </a:solidFill>
              <a:uFill>
                <a:solidFill>
                  <a:srgbClr val="ffffff"/>
                </a:solidFill>
              </a:uFill>
              <a:latin typeface="Arial"/>
            </a:endParaRPr>
          </a:p>
          <a:p>
            <a:pPr algn="ctr">
              <a:lnSpc>
                <a:spcPct val="100000"/>
              </a:lnSpc>
            </a:pPr>
            <a:endParaRPr b="0" lang="de-DE" sz="900" spc="-1" strike="noStrike">
              <a:solidFill>
                <a:srgbClr val="000000"/>
              </a:solidFill>
              <a:uFill>
                <a:solidFill>
                  <a:srgbClr val="ffffff"/>
                </a:solidFill>
              </a:uFill>
              <a:latin typeface="Arial"/>
            </a:endParaRPr>
          </a:p>
          <a:p>
            <a:pPr algn="ctr">
              <a:lnSpc>
                <a:spcPct val="100000"/>
              </a:lnSpc>
            </a:pPr>
            <a:r>
              <a:rPr b="1" lang="de-DE" sz="2000" spc="596" strike="noStrike">
                <a:solidFill>
                  <a:srgbClr val="ffffff"/>
                </a:solidFill>
                <a:uFill>
                  <a:solidFill>
                    <a:srgbClr val="ffffff"/>
                  </a:solidFill>
                </a:uFill>
                <a:latin typeface="Trebuchet MS"/>
                <a:ea typeface="DejaVu Sans"/>
              </a:rPr>
              <a:t>QUICK START</a:t>
            </a:r>
            <a:endParaRPr b="0" lang="de-DE" sz="2000" spc="-1" strike="noStrike">
              <a:solidFill>
                <a:srgbClr val="000000"/>
              </a:solidFill>
              <a:uFill>
                <a:solidFill>
                  <a:srgbClr val="ffffff"/>
                </a:solidFill>
              </a:uFill>
              <a:latin typeface="Arial"/>
            </a:endParaRPr>
          </a:p>
          <a:p>
            <a:pPr algn="ctr">
              <a:lnSpc>
                <a:spcPct val="100000"/>
              </a:lnSpc>
            </a:pPr>
            <a:r>
              <a:rPr b="1" lang="de-DE" sz="900" spc="-1" strike="noStrike">
                <a:solidFill>
                  <a:srgbClr val="ffffff"/>
                </a:solidFill>
                <a:uFill>
                  <a:solidFill>
                    <a:srgbClr val="ffffff"/>
                  </a:solidFill>
                </a:uFill>
                <a:latin typeface="Trebuchet MS"/>
                <a:ea typeface="DejaVu Sans"/>
              </a:rPr>
              <a:t> </a:t>
            </a:r>
            <a:endParaRPr b="0" lang="de-DE" sz="900" spc="-1" strike="noStrike">
              <a:solidFill>
                <a:srgbClr val="000000"/>
              </a:solidFill>
              <a:uFill>
                <a:solidFill>
                  <a:srgbClr val="ffffff"/>
                </a:solidFill>
              </a:uFill>
              <a:latin typeface="Arial"/>
            </a:endParaRPr>
          </a:p>
          <a:p>
            <a:pPr algn="ctr">
              <a:lnSpc>
                <a:spcPct val="100000"/>
              </a:lnSpc>
            </a:pPr>
            <a:r>
              <a:rPr b="1" lang="de-DE" sz="1600" spc="-1" strike="noStrike">
                <a:solidFill>
                  <a:srgbClr val="ffc000"/>
                </a:solidFill>
                <a:uFill>
                  <a:solidFill>
                    <a:srgbClr val="ffffff"/>
                  </a:solidFill>
                </a:uFill>
                <a:latin typeface="Trebuchet MS"/>
                <a:ea typeface="DejaVu Sans"/>
              </a:rPr>
              <a:t>Zoom in and out</a:t>
            </a:r>
            <a:endParaRPr b="0" lang="de-DE" sz="1600" spc="-1" strike="noStrike">
              <a:solidFill>
                <a:srgbClr val="000000"/>
              </a:solidFill>
              <a:uFill>
                <a:solidFill>
                  <a:srgbClr val="ffffff"/>
                </a:solidFill>
              </a:uFill>
              <a:latin typeface="Arial"/>
            </a:endParaRPr>
          </a:p>
          <a:p>
            <a:pPr marL="1203480">
              <a:lnSpc>
                <a:spcPct val="100000"/>
              </a:lnSpc>
            </a:pPr>
            <a:r>
              <a:rPr b="0" lang="de-DE" sz="1200" spc="-1" strike="noStrike">
                <a:solidFill>
                  <a:srgbClr val="bfbfbf"/>
                </a:solidFill>
                <a:uFill>
                  <a:solidFill>
                    <a:srgbClr val="ffffff"/>
                  </a:solidFill>
                </a:uFill>
                <a:latin typeface="Trebuchet MS"/>
                <a:ea typeface="DejaVu Sans"/>
              </a:rPr>
              <a:t>As you work on your poster zoom in and out to the level that is more comfortable to you. Go to VIEW &gt; ZOOM.</a:t>
            </a:r>
            <a:endParaRPr b="0" lang="de-DE" sz="1200" spc="-1" strike="noStrike">
              <a:solidFill>
                <a:srgbClr val="000000"/>
              </a:solidFill>
              <a:uFill>
                <a:solidFill>
                  <a:srgbClr val="ffffff"/>
                </a:solidFill>
              </a:uFill>
              <a:latin typeface="Arial"/>
            </a:endParaRPr>
          </a:p>
          <a:p>
            <a:pPr marL="1203480">
              <a:lnSpc>
                <a:spcPct val="100000"/>
              </a:lnSpc>
            </a:pPr>
            <a:endParaRPr b="0" lang="de-DE" sz="1200" spc="-1" strike="noStrike">
              <a:solidFill>
                <a:srgbClr val="000000"/>
              </a:solidFill>
              <a:uFill>
                <a:solidFill>
                  <a:srgbClr val="ffffff"/>
                </a:solidFill>
              </a:uFill>
              <a:latin typeface="Arial"/>
            </a:endParaRPr>
          </a:p>
          <a:p>
            <a:pPr marL="1203480" algn="ctr">
              <a:lnSpc>
                <a:spcPct val="100000"/>
              </a:lnSpc>
            </a:pPr>
            <a:r>
              <a:rPr b="1" lang="de-DE" sz="1600" spc="-1" strike="noStrike">
                <a:solidFill>
                  <a:srgbClr val="ffc000"/>
                </a:solidFill>
                <a:uFill>
                  <a:solidFill>
                    <a:srgbClr val="ffffff"/>
                  </a:solidFill>
                </a:uFill>
                <a:latin typeface="Trebuchet MS"/>
                <a:ea typeface="DejaVu Sans"/>
              </a:rPr>
              <a:t>Title, Authors, and Affiliations</a:t>
            </a:r>
            <a:endParaRPr b="0" lang="de-DE" sz="1600" spc="-1" strike="noStrike">
              <a:solidFill>
                <a:srgbClr val="000000"/>
              </a:solidFill>
              <a:uFill>
                <a:solidFill>
                  <a:srgbClr val="ffffff"/>
                </a:solidFill>
              </a:uFill>
              <a:latin typeface="Arial"/>
            </a:endParaRPr>
          </a:p>
          <a:p>
            <a:pPr marL="1203480">
              <a:lnSpc>
                <a:spcPct val="100000"/>
              </a:lnSpc>
            </a:pPr>
            <a:r>
              <a:rPr b="0" lang="de-DE" sz="1200" spc="-1" strike="noStrike">
                <a:solidFill>
                  <a:srgbClr val="bfbfbf"/>
                </a:solidFill>
                <a:uFill>
                  <a:solidFill>
                    <a:srgbClr val="ffffff"/>
                  </a:solidFill>
                </a:uFill>
                <a:latin typeface="Trebuchet MS"/>
                <a:ea typeface="DejaVu San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b="0" lang="de-DE" sz="1200" spc="-1" strike="noStrike">
              <a:solidFill>
                <a:srgbClr val="000000"/>
              </a:solidFill>
              <a:uFill>
                <a:solidFill>
                  <a:srgbClr val="ffffff"/>
                </a:solidFill>
              </a:uFill>
              <a:latin typeface="Arial"/>
            </a:endParaRPr>
          </a:p>
          <a:p>
            <a:pPr marL="1203480">
              <a:lnSpc>
                <a:spcPct val="100000"/>
              </a:lnSpc>
            </a:pPr>
            <a:r>
              <a:rPr b="0" lang="de-DE" sz="900" spc="-1" strike="noStrike">
                <a:solidFill>
                  <a:srgbClr val="bfbfbf"/>
                </a:solidFill>
                <a:uFill>
                  <a:solidFill>
                    <a:srgbClr val="ffffff"/>
                  </a:solidFill>
                </a:uFill>
                <a:latin typeface="Trebuchet MS"/>
                <a:ea typeface="DejaVu Sans"/>
              </a:rPr>
              <a:t> </a:t>
            </a:r>
            <a:endParaRPr b="0" lang="de-DE" sz="900" spc="-1" strike="noStrike">
              <a:solidFill>
                <a:srgbClr val="000000"/>
              </a:solidFill>
              <a:uFill>
                <a:solidFill>
                  <a:srgbClr val="ffffff"/>
                </a:solidFill>
              </a:uFill>
              <a:latin typeface="Arial"/>
            </a:endParaRPr>
          </a:p>
          <a:p>
            <a:pPr marL="1203480">
              <a:lnSpc>
                <a:spcPct val="100000"/>
              </a:lnSpc>
            </a:pPr>
            <a:r>
              <a:rPr b="1" lang="de-DE" sz="1200" spc="296" strike="noStrike">
                <a:solidFill>
                  <a:srgbClr val="ffc000"/>
                </a:solidFill>
                <a:uFill>
                  <a:solidFill>
                    <a:srgbClr val="ffffff"/>
                  </a:solidFill>
                </a:uFill>
                <a:latin typeface="Trebuchet MS"/>
                <a:ea typeface="DejaVu Sans"/>
              </a:rPr>
              <a:t>TIP</a:t>
            </a:r>
            <a:r>
              <a:rPr b="1" lang="de-DE" sz="1200" spc="-1" strike="noStrike">
                <a:solidFill>
                  <a:srgbClr val="ffc000"/>
                </a:solidFill>
                <a:uFill>
                  <a:solidFill>
                    <a:srgbClr val="ffffff"/>
                  </a:solidFill>
                </a:uFill>
                <a:latin typeface="Trebuchet MS"/>
                <a:ea typeface="DejaVu Sans"/>
              </a:rPr>
              <a:t>: </a:t>
            </a:r>
            <a:r>
              <a:rPr b="0" lang="de-DE" sz="1200" spc="-1" strike="noStrike">
                <a:solidFill>
                  <a:srgbClr val="bfbfbf"/>
                </a:solidFill>
                <a:uFill>
                  <a:solidFill>
                    <a:srgbClr val="ffffff"/>
                  </a:solidFill>
                </a:uFill>
                <a:latin typeface="Trebuchet MS"/>
                <a:ea typeface="DejaVu Sans"/>
              </a:rPr>
              <a:t>The font size of your title should be bigger than your name(s) and institution name(s).</a:t>
            </a:r>
            <a:endParaRPr b="0" lang="de-DE" sz="1200" spc="-1" strike="noStrike">
              <a:solidFill>
                <a:srgbClr val="000000"/>
              </a:solidFill>
              <a:uFill>
                <a:solidFill>
                  <a:srgbClr val="ffffff"/>
                </a:solidFill>
              </a:uFill>
              <a:latin typeface="Arial"/>
            </a:endParaRPr>
          </a:p>
          <a:p>
            <a:pPr marL="1203480">
              <a:lnSpc>
                <a:spcPct val="100000"/>
              </a:lnSpc>
            </a:pPr>
            <a:br/>
            <a:endParaRPr b="0" lang="de-DE" sz="1200" spc="-1" strike="noStrike">
              <a:solidFill>
                <a:srgbClr val="000000"/>
              </a:solidFill>
              <a:uFill>
                <a:solidFill>
                  <a:srgbClr val="ffffff"/>
                </a:solidFill>
              </a:uFill>
              <a:latin typeface="Arial"/>
            </a:endParaRPr>
          </a:p>
          <a:p>
            <a:pPr marL="1203480" algn="ctr">
              <a:lnSpc>
                <a:spcPct val="100000"/>
              </a:lnSpc>
            </a:pPr>
            <a:endParaRPr b="0" lang="de-DE" sz="1200" spc="-1" strike="noStrike">
              <a:solidFill>
                <a:srgbClr val="000000"/>
              </a:solidFill>
              <a:uFill>
                <a:solidFill>
                  <a:srgbClr val="ffffff"/>
                </a:solidFill>
              </a:uFill>
              <a:latin typeface="Arial"/>
            </a:endParaRPr>
          </a:p>
          <a:p>
            <a:pPr marL="1203480" algn="ctr">
              <a:lnSpc>
                <a:spcPct val="100000"/>
              </a:lnSpc>
            </a:pPr>
            <a:endParaRPr b="0" lang="de-DE" sz="1200" spc="-1" strike="noStrike">
              <a:solidFill>
                <a:srgbClr val="000000"/>
              </a:solidFill>
              <a:uFill>
                <a:solidFill>
                  <a:srgbClr val="ffffff"/>
                </a:solidFill>
              </a:uFill>
              <a:latin typeface="Arial"/>
            </a:endParaRPr>
          </a:p>
          <a:p>
            <a:pPr marL="1203480" algn="ctr">
              <a:lnSpc>
                <a:spcPct val="100000"/>
              </a:lnSpc>
            </a:pPr>
            <a:r>
              <a:rPr b="1" lang="de-DE" sz="1600" spc="-1" strike="noStrike">
                <a:solidFill>
                  <a:srgbClr val="ffc000"/>
                </a:solidFill>
                <a:uFill>
                  <a:solidFill>
                    <a:srgbClr val="ffffff"/>
                  </a:solidFill>
                </a:uFill>
                <a:latin typeface="Trebuchet MS"/>
                <a:ea typeface="DejaVu Sans"/>
              </a:rPr>
              <a:t>Adding Logos / Seals</a:t>
            </a:r>
            <a:endParaRPr b="0" lang="de-DE" sz="1600" spc="-1" strike="noStrike">
              <a:solidFill>
                <a:srgbClr val="000000"/>
              </a:solidFill>
              <a:uFill>
                <a:solidFill>
                  <a:srgbClr val="ffffff"/>
                </a:solidFill>
              </a:uFill>
              <a:latin typeface="Arial"/>
            </a:endParaRPr>
          </a:p>
          <a:p>
            <a:pPr marL="1203480">
              <a:lnSpc>
                <a:spcPct val="100000"/>
              </a:lnSpc>
            </a:pPr>
            <a:r>
              <a:rPr b="0" lang="de-DE" sz="1200" spc="-1" strike="noStrike">
                <a:solidFill>
                  <a:srgbClr val="bfbfbf"/>
                </a:solidFill>
                <a:uFill>
                  <a:solidFill>
                    <a:srgbClr val="ffffff"/>
                  </a:solidFill>
                </a:uFill>
                <a:latin typeface="Trebuchet MS"/>
                <a:ea typeface="DejaVu San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b="0" lang="de-DE" sz="1200" spc="-1" strike="noStrike">
              <a:solidFill>
                <a:srgbClr val="000000"/>
              </a:solidFill>
              <a:uFill>
                <a:solidFill>
                  <a:srgbClr val="ffffff"/>
                </a:solidFill>
              </a:uFill>
              <a:latin typeface="Arial"/>
            </a:endParaRPr>
          </a:p>
          <a:p>
            <a:pPr marL="1203480">
              <a:lnSpc>
                <a:spcPct val="100000"/>
              </a:lnSpc>
            </a:pPr>
            <a:endParaRPr b="0" lang="de-DE" sz="1200" spc="-1" strike="noStrike">
              <a:solidFill>
                <a:srgbClr val="000000"/>
              </a:solidFill>
              <a:uFill>
                <a:solidFill>
                  <a:srgbClr val="ffffff"/>
                </a:solidFill>
              </a:uFill>
              <a:latin typeface="Arial"/>
            </a:endParaRPr>
          </a:p>
          <a:p>
            <a:pPr marL="1203480">
              <a:lnSpc>
                <a:spcPct val="100000"/>
              </a:lnSpc>
            </a:pPr>
            <a:r>
              <a:rPr b="1" lang="de-DE" sz="1200" spc="296" strike="noStrike">
                <a:solidFill>
                  <a:srgbClr val="ffc000"/>
                </a:solidFill>
                <a:uFill>
                  <a:solidFill>
                    <a:srgbClr val="ffffff"/>
                  </a:solidFill>
                </a:uFill>
                <a:latin typeface="Trebuchet MS"/>
                <a:ea typeface="DejaVu Sans"/>
              </a:rPr>
              <a:t>TIP:</a:t>
            </a:r>
            <a:r>
              <a:rPr b="1" lang="de-DE" sz="1200" spc="-1" strike="noStrike">
                <a:solidFill>
                  <a:srgbClr val="ffc000"/>
                </a:solidFill>
                <a:uFill>
                  <a:solidFill>
                    <a:srgbClr val="ffffff"/>
                  </a:solidFill>
                </a:uFill>
                <a:latin typeface="Trebuchet MS"/>
                <a:ea typeface="DejaVu Sans"/>
              </a:rPr>
              <a:t> </a:t>
            </a:r>
            <a:r>
              <a:rPr b="0" lang="de-DE" sz="1200" spc="-1" strike="noStrike">
                <a:solidFill>
                  <a:srgbClr val="bfbfbf"/>
                </a:solidFill>
                <a:uFill>
                  <a:solidFill>
                    <a:srgbClr val="ffffff"/>
                  </a:solidFill>
                </a:uFill>
                <a:latin typeface="Trebuchet MS"/>
                <a:ea typeface="DejaVu Sans"/>
              </a:rPr>
              <a:t>See if your company’s logo is available on our free poster templates page.</a:t>
            </a:r>
            <a:endParaRPr b="0" lang="de-DE" sz="1200" spc="-1" strike="noStrike">
              <a:solidFill>
                <a:srgbClr val="000000"/>
              </a:solidFill>
              <a:uFill>
                <a:solidFill>
                  <a:srgbClr val="ffffff"/>
                </a:solidFill>
              </a:uFill>
              <a:latin typeface="Arial"/>
            </a:endParaRPr>
          </a:p>
          <a:p>
            <a:pPr marL="1203480">
              <a:lnSpc>
                <a:spcPct val="100000"/>
              </a:lnSpc>
            </a:pPr>
            <a:endParaRPr b="0" lang="de-DE" sz="1200" spc="-1" strike="noStrike">
              <a:solidFill>
                <a:srgbClr val="000000"/>
              </a:solidFill>
              <a:uFill>
                <a:solidFill>
                  <a:srgbClr val="ffffff"/>
                </a:solidFill>
              </a:uFill>
              <a:latin typeface="Arial"/>
            </a:endParaRPr>
          </a:p>
          <a:p>
            <a:pPr marL="1203480" algn="ctr">
              <a:lnSpc>
                <a:spcPct val="100000"/>
              </a:lnSpc>
            </a:pPr>
            <a:r>
              <a:rPr b="1" lang="de-DE" sz="1600" spc="-1" strike="noStrike">
                <a:solidFill>
                  <a:srgbClr val="ffc000"/>
                </a:solidFill>
                <a:uFill>
                  <a:solidFill>
                    <a:srgbClr val="ffffff"/>
                  </a:solidFill>
                </a:uFill>
                <a:latin typeface="Trebuchet MS"/>
                <a:ea typeface="DejaVu Sans"/>
              </a:rPr>
              <a:t>Photographs / Graphics</a:t>
            </a:r>
            <a:endParaRPr b="0" lang="de-DE" sz="1600" spc="-1" strike="noStrike">
              <a:solidFill>
                <a:srgbClr val="000000"/>
              </a:solidFill>
              <a:uFill>
                <a:solidFill>
                  <a:srgbClr val="ffffff"/>
                </a:solidFill>
              </a:uFill>
              <a:latin typeface="Arial"/>
            </a:endParaRPr>
          </a:p>
          <a:p>
            <a:pPr marL="1203480">
              <a:lnSpc>
                <a:spcPct val="100000"/>
              </a:lnSpc>
            </a:pPr>
            <a:r>
              <a:rPr b="0" lang="de-DE" sz="1200" spc="-1" strike="noStrike">
                <a:solidFill>
                  <a:srgbClr val="bfbfbf"/>
                </a:solidFill>
                <a:uFill>
                  <a:solidFill>
                    <a:srgbClr val="ffffff"/>
                  </a:solidFill>
                </a:uFill>
                <a:latin typeface="Trebuchet MS"/>
                <a:ea typeface="DejaVu San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b="0" lang="de-DE" sz="1200" spc="-1" strike="noStrike">
              <a:solidFill>
                <a:srgbClr val="000000"/>
              </a:solidFill>
              <a:uFill>
                <a:solidFill>
                  <a:srgbClr val="ffffff"/>
                </a:solidFill>
              </a:uFill>
              <a:latin typeface="Arial"/>
            </a:endParaRPr>
          </a:p>
          <a:p>
            <a:pPr marL="1203480">
              <a:lnSpc>
                <a:spcPct val="100000"/>
              </a:lnSpc>
            </a:pPr>
            <a:endParaRPr b="0" lang="de-DE" sz="1200" spc="-1" strike="noStrike">
              <a:solidFill>
                <a:srgbClr val="000000"/>
              </a:solidFill>
              <a:uFill>
                <a:solidFill>
                  <a:srgbClr val="ffffff"/>
                </a:solidFill>
              </a:uFill>
              <a:latin typeface="Arial"/>
            </a:endParaRPr>
          </a:p>
          <a:p>
            <a:pPr marL="1203480" algn="ctr">
              <a:lnSpc>
                <a:spcPct val="100000"/>
              </a:lnSpc>
            </a:pPr>
            <a:endParaRPr b="0" lang="de-DE" sz="1200" spc="-1" strike="noStrike">
              <a:solidFill>
                <a:srgbClr val="000000"/>
              </a:solidFill>
              <a:uFill>
                <a:solidFill>
                  <a:srgbClr val="ffffff"/>
                </a:solidFill>
              </a:uFill>
              <a:latin typeface="Arial"/>
            </a:endParaRPr>
          </a:p>
          <a:p>
            <a:pPr marL="1203480" algn="ctr">
              <a:lnSpc>
                <a:spcPct val="100000"/>
              </a:lnSpc>
            </a:pPr>
            <a:endParaRPr b="0" lang="de-DE" sz="1200" spc="-1" strike="noStrike">
              <a:solidFill>
                <a:srgbClr val="000000"/>
              </a:solidFill>
              <a:uFill>
                <a:solidFill>
                  <a:srgbClr val="ffffff"/>
                </a:solidFill>
              </a:uFill>
              <a:latin typeface="Arial"/>
            </a:endParaRPr>
          </a:p>
          <a:p>
            <a:pPr marL="1203480" algn="ctr">
              <a:lnSpc>
                <a:spcPct val="100000"/>
              </a:lnSpc>
            </a:pPr>
            <a:endParaRPr b="0" lang="de-DE" sz="1200" spc="-1" strike="noStrike">
              <a:solidFill>
                <a:srgbClr val="000000"/>
              </a:solidFill>
              <a:uFill>
                <a:solidFill>
                  <a:srgbClr val="ffffff"/>
                </a:solidFill>
              </a:uFill>
              <a:latin typeface="Arial"/>
            </a:endParaRPr>
          </a:p>
          <a:p>
            <a:pPr marL="1203480" algn="ctr">
              <a:lnSpc>
                <a:spcPct val="100000"/>
              </a:lnSpc>
            </a:pPr>
            <a:endParaRPr b="0" lang="de-DE" sz="1200" spc="-1" strike="noStrike">
              <a:solidFill>
                <a:srgbClr val="000000"/>
              </a:solidFill>
              <a:uFill>
                <a:solidFill>
                  <a:srgbClr val="ffffff"/>
                </a:solidFill>
              </a:uFill>
              <a:latin typeface="Arial"/>
            </a:endParaRPr>
          </a:p>
          <a:p>
            <a:pPr marL="1203480" algn="ctr">
              <a:lnSpc>
                <a:spcPct val="100000"/>
              </a:lnSpc>
            </a:pPr>
            <a:endParaRPr b="0" lang="de-DE" sz="1200" spc="-1" strike="noStrike">
              <a:solidFill>
                <a:srgbClr val="000000"/>
              </a:solidFill>
              <a:uFill>
                <a:solidFill>
                  <a:srgbClr val="ffffff"/>
                </a:solidFill>
              </a:uFill>
              <a:latin typeface="Arial"/>
            </a:endParaRPr>
          </a:p>
          <a:p>
            <a:pPr marL="1203480" algn="ctr">
              <a:lnSpc>
                <a:spcPct val="100000"/>
              </a:lnSpc>
            </a:pPr>
            <a:endParaRPr b="0" lang="de-DE" sz="1200" spc="-1" strike="noStrike">
              <a:solidFill>
                <a:srgbClr val="000000"/>
              </a:solidFill>
              <a:uFill>
                <a:solidFill>
                  <a:srgbClr val="ffffff"/>
                </a:solidFill>
              </a:uFill>
              <a:latin typeface="Arial"/>
            </a:endParaRPr>
          </a:p>
          <a:p>
            <a:pPr marL="1203480" algn="ctr">
              <a:lnSpc>
                <a:spcPct val="100000"/>
              </a:lnSpc>
            </a:pPr>
            <a:r>
              <a:rPr b="1" lang="de-DE" sz="1600" spc="-1" strike="noStrike">
                <a:solidFill>
                  <a:srgbClr val="ffc000"/>
                </a:solidFill>
                <a:uFill>
                  <a:solidFill>
                    <a:srgbClr val="ffffff"/>
                  </a:solidFill>
                </a:uFill>
                <a:latin typeface="Trebuchet MS"/>
                <a:ea typeface="DejaVu Sans"/>
              </a:rPr>
              <a:t>Image Quality Check</a:t>
            </a:r>
            <a:endParaRPr b="0" lang="de-DE" sz="1600" spc="-1" strike="noStrike">
              <a:solidFill>
                <a:srgbClr val="000000"/>
              </a:solidFill>
              <a:uFill>
                <a:solidFill>
                  <a:srgbClr val="ffffff"/>
                </a:solidFill>
              </a:uFill>
              <a:latin typeface="Arial"/>
            </a:endParaRPr>
          </a:p>
          <a:p>
            <a:pPr marL="1203480">
              <a:lnSpc>
                <a:spcPct val="100000"/>
              </a:lnSpc>
            </a:pPr>
            <a:r>
              <a:rPr b="0" lang="de-DE" sz="1200" spc="-1" strike="noStrike">
                <a:solidFill>
                  <a:srgbClr val="bfbfbf"/>
                </a:solidFill>
                <a:uFill>
                  <a:solidFill>
                    <a:srgbClr val="ffffff"/>
                  </a:solidFill>
                </a:uFill>
                <a:latin typeface="Trebuchet MS"/>
                <a:ea typeface="DejaVu Sans"/>
              </a:rPr>
              <a:t>Zoom in and look at your images at 100% magnification. If they look good they </a:t>
            </a:r>
            <a:br/>
            <a:r>
              <a:rPr b="0" lang="de-DE" sz="1200" spc="-1" strike="noStrike">
                <a:solidFill>
                  <a:srgbClr val="bfbfbf"/>
                </a:solidFill>
                <a:uFill>
                  <a:solidFill>
                    <a:srgbClr val="ffffff"/>
                  </a:solidFill>
                </a:uFill>
                <a:latin typeface="Trebuchet MS"/>
                <a:ea typeface="DejaVu Sans"/>
              </a:rPr>
              <a:t>will print well. </a:t>
            </a:r>
            <a:endParaRPr b="0" lang="de-DE" sz="1200" spc="-1" strike="noStrike">
              <a:solidFill>
                <a:srgbClr val="000000"/>
              </a:solidFill>
              <a:uFill>
                <a:solidFill>
                  <a:srgbClr val="ffffff"/>
                </a:solidFill>
              </a:uFill>
              <a:latin typeface="Arial"/>
            </a:endParaRPr>
          </a:p>
        </p:txBody>
      </p:sp>
      <p:sp>
        <p:nvSpPr>
          <p:cNvPr id="5" name="Line 2"/>
          <p:cNvSpPr/>
          <p:nvPr/>
        </p:nvSpPr>
        <p:spPr>
          <a:xfrm>
            <a:off x="-6841800" y="3399120"/>
            <a:ext cx="6599880" cy="1800"/>
          </a:xfrm>
          <a:prstGeom prst="line">
            <a:avLst/>
          </a:prstGeom>
          <a:ln>
            <a:solidFill>
              <a:srgbClr val="ffc000"/>
            </a:solidFill>
            <a:round/>
          </a:ln>
        </p:spPr>
        <p:style>
          <a:lnRef idx="1">
            <a:schemeClr val="accent1"/>
          </a:lnRef>
          <a:fillRef idx="0">
            <a:schemeClr val="accent1"/>
          </a:fillRef>
          <a:effectRef idx="0">
            <a:schemeClr val="accent1"/>
          </a:effectRef>
          <a:fontRef idx="minor"/>
        </p:style>
      </p:sp>
      <p:pic>
        <p:nvPicPr>
          <p:cNvPr id="6" name="Picture 95" descr=""/>
          <p:cNvPicPr/>
          <p:nvPr/>
        </p:nvPicPr>
        <p:blipFill>
          <a:blip r:embed="rId6"/>
          <a:stretch/>
        </p:blipFill>
        <p:spPr>
          <a:xfrm>
            <a:off x="-6484680" y="4139640"/>
            <a:ext cx="957960" cy="600120"/>
          </a:xfrm>
          <a:prstGeom prst="rect">
            <a:avLst/>
          </a:prstGeom>
          <a:ln>
            <a:noFill/>
          </a:ln>
        </p:spPr>
      </p:pic>
      <p:pic>
        <p:nvPicPr>
          <p:cNvPr id="7" name="Picture 96" descr=""/>
          <p:cNvPicPr/>
          <p:nvPr/>
        </p:nvPicPr>
        <p:blipFill>
          <a:blip r:embed="rId7"/>
          <a:stretch/>
        </p:blipFill>
        <p:spPr>
          <a:xfrm>
            <a:off x="-6471360" y="6442200"/>
            <a:ext cx="5991480" cy="525960"/>
          </a:xfrm>
          <a:prstGeom prst="rect">
            <a:avLst/>
          </a:prstGeom>
          <a:ln>
            <a:noFill/>
          </a:ln>
        </p:spPr>
      </p:pic>
      <p:pic>
        <p:nvPicPr>
          <p:cNvPr id="8" name="Picture 109" descr=""/>
          <p:cNvPicPr/>
          <p:nvPr/>
        </p:nvPicPr>
        <p:blipFill>
          <a:blip r:embed="rId8"/>
          <a:stretch/>
        </p:blipFill>
        <p:spPr>
          <a:xfrm>
            <a:off x="-3682800" y="9794160"/>
            <a:ext cx="801000" cy="827640"/>
          </a:xfrm>
          <a:prstGeom prst="rect">
            <a:avLst/>
          </a:prstGeom>
          <a:ln>
            <a:noFill/>
          </a:ln>
        </p:spPr>
      </p:pic>
      <p:sp>
        <p:nvSpPr>
          <p:cNvPr id="9" name="CustomShape 3"/>
          <p:cNvSpPr/>
          <p:nvPr/>
        </p:nvSpPr>
        <p:spPr>
          <a:xfrm>
            <a:off x="-3693600" y="10583280"/>
            <a:ext cx="812160" cy="182520"/>
          </a:xfrm>
          <a:prstGeom prst="rect">
            <a:avLst/>
          </a:prstGeom>
          <a:solidFill>
            <a:schemeClr val="accent1"/>
          </a:solidFill>
          <a:ln>
            <a:noFill/>
          </a:ln>
        </p:spPr>
        <p:style>
          <a:lnRef idx="0"/>
          <a:fillRef idx="0"/>
          <a:effectRef idx="0"/>
          <a:fontRef idx="minor"/>
        </p:style>
        <p:txBody>
          <a:bodyPr lIns="0" rIns="0" tIns="0" bIns="0"/>
          <a:p>
            <a:pPr algn="ctr">
              <a:lnSpc>
                <a:spcPct val="100000"/>
              </a:lnSpc>
            </a:pPr>
            <a:r>
              <a:rPr b="1" lang="de-DE" sz="1200" spc="-1" strike="noStrike">
                <a:solidFill>
                  <a:srgbClr val="000000"/>
                </a:solidFill>
                <a:uFill>
                  <a:solidFill>
                    <a:srgbClr val="ffffff"/>
                  </a:solidFill>
                </a:uFill>
                <a:latin typeface="Calibri"/>
                <a:ea typeface="DejaVu Sans"/>
              </a:rPr>
              <a:t>ORIGINAL</a:t>
            </a:r>
            <a:endParaRPr b="0" lang="de-DE" sz="1200" spc="-1" strike="noStrike">
              <a:solidFill>
                <a:srgbClr val="000000"/>
              </a:solidFill>
              <a:uFill>
                <a:solidFill>
                  <a:srgbClr val="ffffff"/>
                </a:solidFill>
              </a:uFill>
              <a:latin typeface="Arial"/>
            </a:endParaRPr>
          </a:p>
        </p:txBody>
      </p:sp>
      <p:pic>
        <p:nvPicPr>
          <p:cNvPr id="10" name="Picture 107" descr=""/>
          <p:cNvPicPr/>
          <p:nvPr/>
        </p:nvPicPr>
        <p:blipFill>
          <a:blip r:embed="rId9"/>
          <a:stretch/>
        </p:blipFill>
        <p:spPr>
          <a:xfrm>
            <a:off x="-2716920" y="9794160"/>
            <a:ext cx="1344960" cy="814680"/>
          </a:xfrm>
          <a:prstGeom prst="rect">
            <a:avLst/>
          </a:prstGeom>
          <a:ln>
            <a:noFill/>
          </a:ln>
        </p:spPr>
      </p:pic>
      <p:sp>
        <p:nvSpPr>
          <p:cNvPr id="11" name="CustomShape 4"/>
          <p:cNvSpPr/>
          <p:nvPr/>
        </p:nvSpPr>
        <p:spPr>
          <a:xfrm>
            <a:off x="-2714040" y="10566720"/>
            <a:ext cx="1342080" cy="213120"/>
          </a:xfrm>
          <a:prstGeom prst="rect">
            <a:avLst/>
          </a:prstGeom>
          <a:solidFill>
            <a:srgbClr val="ff0000"/>
          </a:solidFill>
          <a:ln>
            <a:noFill/>
          </a:ln>
        </p:spPr>
        <p:style>
          <a:lnRef idx="0"/>
          <a:fillRef idx="0"/>
          <a:effectRef idx="0"/>
          <a:fontRef idx="minor"/>
        </p:style>
        <p:txBody>
          <a:bodyPr lIns="0" rIns="0" tIns="0" bIns="0"/>
          <a:p>
            <a:pPr algn="ctr">
              <a:lnSpc>
                <a:spcPct val="100000"/>
              </a:lnSpc>
            </a:pPr>
            <a:r>
              <a:rPr b="1" lang="de-DE" sz="1400" spc="-1" strike="noStrike">
                <a:solidFill>
                  <a:srgbClr val="ffffff"/>
                </a:solidFill>
                <a:uFill>
                  <a:solidFill>
                    <a:srgbClr val="ffffff"/>
                  </a:solidFill>
                </a:uFill>
                <a:latin typeface="Calibri"/>
                <a:ea typeface="DejaVu Sans"/>
              </a:rPr>
              <a:t>DISTORTED</a:t>
            </a:r>
            <a:endParaRPr b="0" lang="de-DE" sz="1400" spc="-1" strike="noStrike">
              <a:solidFill>
                <a:srgbClr val="000000"/>
              </a:solidFill>
              <a:uFill>
                <a:solidFill>
                  <a:srgbClr val="ffffff"/>
                </a:solidFill>
              </a:uFill>
              <a:latin typeface="Arial"/>
            </a:endParaRPr>
          </a:p>
        </p:txBody>
      </p:sp>
      <p:pic>
        <p:nvPicPr>
          <p:cNvPr id="12" name="Picture 105" descr=""/>
          <p:cNvPicPr/>
          <p:nvPr/>
        </p:nvPicPr>
        <p:blipFill>
          <a:blip r:embed="rId10"/>
          <a:stretch/>
        </p:blipFill>
        <p:spPr>
          <a:xfrm>
            <a:off x="-5949720" y="9794160"/>
            <a:ext cx="1429920" cy="921960"/>
          </a:xfrm>
          <a:prstGeom prst="rect">
            <a:avLst/>
          </a:prstGeom>
          <a:ln>
            <a:noFill/>
          </a:ln>
        </p:spPr>
      </p:pic>
      <p:sp>
        <p:nvSpPr>
          <p:cNvPr id="13" name="CustomShape 5"/>
          <p:cNvSpPr/>
          <p:nvPr/>
        </p:nvSpPr>
        <p:spPr>
          <a:xfrm>
            <a:off x="-5891760" y="10771200"/>
            <a:ext cx="1347840" cy="213120"/>
          </a:xfrm>
          <a:prstGeom prst="rect">
            <a:avLst/>
          </a:prstGeom>
          <a:noFill/>
          <a:ln>
            <a:noFill/>
          </a:ln>
        </p:spPr>
        <p:style>
          <a:lnRef idx="0"/>
          <a:fillRef idx="0"/>
          <a:effectRef idx="0"/>
          <a:fontRef idx="minor"/>
        </p:style>
        <p:txBody>
          <a:bodyPr lIns="0" rIns="0" tIns="0" bIns="0"/>
          <a:p>
            <a:pPr algn="ctr">
              <a:lnSpc>
                <a:spcPct val="100000"/>
              </a:lnSpc>
            </a:pPr>
            <a:r>
              <a:rPr b="0" lang="de-DE" sz="1400" spc="-1" strike="noStrike">
                <a:solidFill>
                  <a:srgbClr val="ffffff"/>
                </a:solidFill>
                <a:uFill>
                  <a:solidFill>
                    <a:srgbClr val="ffffff"/>
                  </a:solidFill>
                </a:uFill>
                <a:latin typeface="Calibri"/>
                <a:ea typeface="DejaVu Sans"/>
              </a:rPr>
              <a:t>Corner handles</a:t>
            </a:r>
            <a:endParaRPr b="0" lang="de-DE" sz="1400" spc="-1" strike="noStrike">
              <a:solidFill>
                <a:srgbClr val="000000"/>
              </a:solidFill>
              <a:uFill>
                <a:solidFill>
                  <a:srgbClr val="ffffff"/>
                </a:solidFill>
              </a:uFill>
              <a:latin typeface="Arial"/>
            </a:endParaRPr>
          </a:p>
        </p:txBody>
      </p:sp>
      <p:sp>
        <p:nvSpPr>
          <p:cNvPr id="14" name="CustomShape 6"/>
          <p:cNvSpPr/>
          <p:nvPr/>
        </p:nvSpPr>
        <p:spPr>
          <a:xfrm rot="16200000">
            <a:off x="-6839280" y="12644280"/>
            <a:ext cx="1215360" cy="167400"/>
          </a:xfrm>
          <a:prstGeom prst="rect">
            <a:avLst/>
          </a:prstGeom>
          <a:noFill/>
          <a:ln>
            <a:noFill/>
          </a:ln>
        </p:spPr>
        <p:style>
          <a:lnRef idx="0"/>
          <a:fillRef idx="0"/>
          <a:effectRef idx="0"/>
          <a:fontRef idx="minor"/>
        </p:style>
        <p:txBody>
          <a:bodyPr lIns="0" rIns="0" tIns="0" bIns="0"/>
          <a:p>
            <a:pPr algn="ctr">
              <a:lnSpc>
                <a:spcPct val="100000"/>
              </a:lnSpc>
            </a:pPr>
            <a:r>
              <a:rPr b="0" lang="de-DE" sz="1100" spc="-1" strike="noStrike">
                <a:solidFill>
                  <a:srgbClr val="92d050"/>
                </a:solidFill>
                <a:uFill>
                  <a:solidFill>
                    <a:srgbClr val="ffffff"/>
                  </a:solidFill>
                </a:uFill>
                <a:latin typeface="Calibri"/>
                <a:ea typeface="DejaVu Sans"/>
              </a:rPr>
              <a:t>Good </a:t>
            </a:r>
            <a:r>
              <a:rPr b="0" lang="de-DE" sz="1100" spc="-1" strike="noStrike">
                <a:solidFill>
                  <a:srgbClr val="ffffff"/>
                </a:solidFill>
                <a:uFill>
                  <a:solidFill>
                    <a:srgbClr val="ffffff"/>
                  </a:solidFill>
                </a:uFill>
                <a:latin typeface="Calibri"/>
                <a:ea typeface="DejaVu Sans"/>
              </a:rPr>
              <a:t>printing quality</a:t>
            </a:r>
            <a:endParaRPr b="0" lang="de-DE" sz="1100" spc="-1" strike="noStrike">
              <a:solidFill>
                <a:srgbClr val="000000"/>
              </a:solidFill>
              <a:uFill>
                <a:solidFill>
                  <a:srgbClr val="ffffff"/>
                </a:solidFill>
              </a:uFill>
              <a:latin typeface="Arial"/>
            </a:endParaRPr>
          </a:p>
        </p:txBody>
      </p:sp>
      <p:sp>
        <p:nvSpPr>
          <p:cNvPr id="15" name="CustomShape 7"/>
          <p:cNvSpPr/>
          <p:nvPr/>
        </p:nvSpPr>
        <p:spPr>
          <a:xfrm rot="16200000">
            <a:off x="-1441440" y="12535200"/>
            <a:ext cx="1215360" cy="364320"/>
          </a:xfrm>
          <a:prstGeom prst="rect">
            <a:avLst/>
          </a:prstGeom>
          <a:noFill/>
          <a:ln>
            <a:noFill/>
          </a:ln>
        </p:spPr>
        <p:style>
          <a:lnRef idx="0"/>
          <a:fillRef idx="0"/>
          <a:effectRef idx="0"/>
          <a:fontRef idx="minor"/>
        </p:style>
        <p:txBody>
          <a:bodyPr lIns="0" rIns="0" tIns="0" bIns="0"/>
          <a:p>
            <a:pPr algn="ctr">
              <a:lnSpc>
                <a:spcPct val="100000"/>
              </a:lnSpc>
            </a:pPr>
            <a:r>
              <a:rPr b="0" lang="de-DE" sz="1200" spc="-1" strike="noStrike">
                <a:solidFill>
                  <a:srgbClr val="ff0000"/>
                </a:solidFill>
                <a:uFill>
                  <a:solidFill>
                    <a:srgbClr val="ffffff"/>
                  </a:solidFill>
                </a:uFill>
                <a:latin typeface="Calibri"/>
                <a:ea typeface="DejaVu Sans"/>
              </a:rPr>
              <a:t>Bad </a:t>
            </a:r>
            <a:r>
              <a:rPr b="0" lang="de-DE" sz="1200" spc="-1" strike="noStrike">
                <a:solidFill>
                  <a:srgbClr val="ffffff"/>
                </a:solidFill>
                <a:uFill>
                  <a:solidFill>
                    <a:srgbClr val="ffffff"/>
                  </a:solidFill>
                </a:uFill>
                <a:latin typeface="Calibri"/>
                <a:ea typeface="DejaVu Sans"/>
              </a:rPr>
              <a:t>printing quality</a:t>
            </a:r>
            <a:endParaRPr b="0" lang="de-DE" sz="1200" spc="-1" strike="noStrike">
              <a:solidFill>
                <a:srgbClr val="000000"/>
              </a:solidFill>
              <a:uFill>
                <a:solidFill>
                  <a:srgbClr val="ffffff"/>
                </a:solidFill>
              </a:uFill>
              <a:latin typeface="Arial"/>
            </a:endParaRPr>
          </a:p>
        </p:txBody>
      </p:sp>
      <p:sp>
        <p:nvSpPr>
          <p:cNvPr id="16" name="CustomShape 8"/>
          <p:cNvSpPr/>
          <p:nvPr/>
        </p:nvSpPr>
        <p:spPr>
          <a:xfrm>
            <a:off x="10855440" y="-21600"/>
            <a:ext cx="6631920" cy="1514484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p:style>
        <p:txBody>
          <a:bodyPr lIns="457200" rIns="457200" tIns="457200" bIns="0"/>
          <a:p>
            <a:pPr algn="ctr">
              <a:lnSpc>
                <a:spcPct val="100000"/>
              </a:lnSpc>
            </a:pPr>
            <a:r>
              <a:rPr b="1" lang="de-DE" sz="2400" spc="596" strike="noStrike">
                <a:solidFill>
                  <a:srgbClr val="ffffff"/>
                </a:solidFill>
                <a:uFill>
                  <a:solidFill>
                    <a:srgbClr val="ffffff"/>
                  </a:solidFill>
                </a:uFill>
                <a:latin typeface="Trebuchet MS"/>
                <a:ea typeface="DejaVu Sans"/>
              </a:rPr>
              <a:t>QUICK START (cont.)</a:t>
            </a:r>
            <a:endParaRPr b="0" lang="de-DE" sz="2400" spc="-1" strike="noStrike">
              <a:solidFill>
                <a:srgbClr val="000000"/>
              </a:solidFill>
              <a:uFill>
                <a:solidFill>
                  <a:srgbClr val="ffffff"/>
                </a:solidFill>
              </a:uFill>
              <a:latin typeface="Arial"/>
            </a:endParaRPr>
          </a:p>
          <a:p>
            <a:pPr algn="ctr">
              <a:lnSpc>
                <a:spcPct val="100000"/>
              </a:lnSpc>
            </a:pPr>
            <a:endParaRPr b="0" lang="de-DE" sz="2400" spc="-1" strike="noStrike">
              <a:solidFill>
                <a:srgbClr val="000000"/>
              </a:solidFill>
              <a:uFill>
                <a:solidFill>
                  <a:srgbClr val="ffffff"/>
                </a:solidFill>
              </a:uFill>
              <a:latin typeface="Arial"/>
            </a:endParaRPr>
          </a:p>
          <a:p>
            <a:pPr algn="ctr">
              <a:lnSpc>
                <a:spcPct val="100000"/>
              </a:lnSpc>
            </a:pPr>
            <a:r>
              <a:rPr b="1" lang="de-DE" sz="1600" spc="-1" strike="noStrike">
                <a:solidFill>
                  <a:srgbClr val="ffc000"/>
                </a:solidFill>
                <a:uFill>
                  <a:solidFill>
                    <a:srgbClr val="ffffff"/>
                  </a:solidFill>
                </a:uFill>
                <a:latin typeface="Trebuchet MS"/>
                <a:ea typeface="DejaVu Sans"/>
              </a:rPr>
              <a:t>How to change the template color theme</a:t>
            </a:r>
            <a:endParaRPr b="0" lang="de-DE" sz="1600" spc="-1" strike="noStrike">
              <a:solidFill>
                <a:srgbClr val="000000"/>
              </a:solidFill>
              <a:uFill>
                <a:solidFill>
                  <a:srgbClr val="ffffff"/>
                </a:solidFill>
              </a:uFill>
              <a:latin typeface="Arial"/>
            </a:endParaRPr>
          </a:p>
          <a:p>
            <a:pPr>
              <a:lnSpc>
                <a:spcPct val="100000"/>
              </a:lnSpc>
            </a:pPr>
            <a:r>
              <a:rPr b="0" lang="de-DE" sz="1200" spc="-1" strike="noStrike">
                <a:solidFill>
                  <a:srgbClr val="bfbfbf"/>
                </a:solidFill>
                <a:uFill>
                  <a:solidFill>
                    <a:srgbClr val="ffffff"/>
                  </a:solidFill>
                </a:uFill>
                <a:latin typeface="Trebuchet MS"/>
                <a:ea typeface="DejaVu Sans"/>
              </a:rPr>
              <a:t>You can easily change the color theme of your poster by going to the DESIGN menu, click on COLORS, and choose the color theme of your choice. You can also create your own color theme.</a:t>
            </a:r>
            <a:endParaRPr b="0" lang="de-DE" sz="1200" spc="-1" strike="noStrike">
              <a:solidFill>
                <a:srgbClr val="000000"/>
              </a:solidFill>
              <a:uFill>
                <a:solidFill>
                  <a:srgbClr val="ffffff"/>
                </a:solidFill>
              </a:uFill>
              <a:latin typeface="Arial"/>
            </a:endParaRPr>
          </a:p>
          <a:p>
            <a:pPr>
              <a:lnSpc>
                <a:spcPct val="100000"/>
              </a:lnSpc>
            </a:pPr>
            <a:endParaRPr b="0" lang="de-DE" sz="1200" spc="-1" strike="noStrike">
              <a:solidFill>
                <a:srgbClr val="000000"/>
              </a:solidFill>
              <a:uFill>
                <a:solidFill>
                  <a:srgbClr val="ffffff"/>
                </a:solidFill>
              </a:uFill>
              <a:latin typeface="Arial"/>
            </a:endParaRPr>
          </a:p>
          <a:p>
            <a:pPr>
              <a:lnSpc>
                <a:spcPct val="100000"/>
              </a:lnSpc>
            </a:pPr>
            <a:endParaRPr b="0" lang="de-DE" sz="1200" spc="-1" strike="noStrike">
              <a:solidFill>
                <a:srgbClr val="000000"/>
              </a:solidFill>
              <a:uFill>
                <a:solidFill>
                  <a:srgbClr val="ffffff"/>
                </a:solidFill>
              </a:uFill>
              <a:latin typeface="Arial"/>
            </a:endParaRPr>
          </a:p>
          <a:p>
            <a:pPr>
              <a:lnSpc>
                <a:spcPct val="100000"/>
              </a:lnSpc>
            </a:pPr>
            <a:endParaRPr b="0" lang="de-DE" sz="1200" spc="-1" strike="noStrike">
              <a:solidFill>
                <a:srgbClr val="000000"/>
              </a:solidFill>
              <a:uFill>
                <a:solidFill>
                  <a:srgbClr val="ffffff"/>
                </a:solidFill>
              </a:uFill>
              <a:latin typeface="Arial"/>
            </a:endParaRPr>
          </a:p>
          <a:p>
            <a:pPr>
              <a:lnSpc>
                <a:spcPct val="100000"/>
              </a:lnSpc>
            </a:pPr>
            <a:endParaRPr b="0" lang="de-DE" sz="1200" spc="-1" strike="noStrike">
              <a:solidFill>
                <a:srgbClr val="000000"/>
              </a:solidFill>
              <a:uFill>
                <a:solidFill>
                  <a:srgbClr val="ffffff"/>
                </a:solidFill>
              </a:uFill>
              <a:latin typeface="Arial"/>
            </a:endParaRPr>
          </a:p>
          <a:p>
            <a:pPr>
              <a:lnSpc>
                <a:spcPct val="100000"/>
              </a:lnSpc>
            </a:pPr>
            <a:endParaRPr b="0" lang="de-DE" sz="1200" spc="-1" strike="noStrike">
              <a:solidFill>
                <a:srgbClr val="000000"/>
              </a:solidFill>
              <a:uFill>
                <a:solidFill>
                  <a:srgbClr val="ffffff"/>
                </a:solidFill>
              </a:uFill>
              <a:latin typeface="Arial"/>
            </a:endParaRPr>
          </a:p>
          <a:p>
            <a:pPr>
              <a:lnSpc>
                <a:spcPct val="100000"/>
              </a:lnSpc>
            </a:pPr>
            <a:endParaRPr b="0" lang="de-DE" sz="1200" spc="-1" strike="noStrike">
              <a:solidFill>
                <a:srgbClr val="000000"/>
              </a:solidFill>
              <a:uFill>
                <a:solidFill>
                  <a:srgbClr val="ffffff"/>
                </a:solidFill>
              </a:uFill>
              <a:latin typeface="Arial"/>
            </a:endParaRPr>
          </a:p>
          <a:p>
            <a:pPr>
              <a:lnSpc>
                <a:spcPct val="100000"/>
              </a:lnSpc>
            </a:pPr>
            <a:endParaRPr b="0" lang="de-DE" sz="1200" spc="-1" strike="noStrike">
              <a:solidFill>
                <a:srgbClr val="000000"/>
              </a:solidFill>
              <a:uFill>
                <a:solidFill>
                  <a:srgbClr val="ffffff"/>
                </a:solidFill>
              </a:uFill>
              <a:latin typeface="Arial"/>
            </a:endParaRPr>
          </a:p>
          <a:p>
            <a:pPr>
              <a:lnSpc>
                <a:spcPct val="100000"/>
              </a:lnSpc>
            </a:pPr>
            <a:r>
              <a:rPr b="0" lang="de-DE" sz="1200" spc="-1" strike="noStrike">
                <a:solidFill>
                  <a:srgbClr val="bfbfbf"/>
                </a:solidFill>
                <a:uFill>
                  <a:solidFill>
                    <a:srgbClr val="ffffff"/>
                  </a:solidFill>
                </a:uFill>
                <a:latin typeface="Trebuchet MS"/>
                <a:ea typeface="DejaVu Sans"/>
              </a:rPr>
              <a:t>You can also manually change the color of your background by going to VIEW &gt; SLIDE MASTER.  After you finish working on the master be sure to go to VIEW &gt; NORMAL to continue working on your poster.</a:t>
            </a:r>
            <a:endParaRPr b="0" lang="de-DE" sz="1200" spc="-1" strike="noStrike">
              <a:solidFill>
                <a:srgbClr val="000000"/>
              </a:solidFill>
              <a:uFill>
                <a:solidFill>
                  <a:srgbClr val="ffffff"/>
                </a:solidFill>
              </a:uFill>
              <a:latin typeface="Arial"/>
            </a:endParaRPr>
          </a:p>
          <a:p>
            <a:pPr>
              <a:lnSpc>
                <a:spcPct val="100000"/>
              </a:lnSpc>
            </a:pPr>
            <a:endParaRPr b="0" lang="de-DE" sz="1200" spc="-1" strike="noStrike">
              <a:solidFill>
                <a:srgbClr val="000000"/>
              </a:solidFill>
              <a:uFill>
                <a:solidFill>
                  <a:srgbClr val="ffffff"/>
                </a:solidFill>
              </a:uFill>
              <a:latin typeface="Arial"/>
            </a:endParaRPr>
          </a:p>
          <a:p>
            <a:pPr algn="ctr">
              <a:lnSpc>
                <a:spcPct val="100000"/>
              </a:lnSpc>
            </a:pPr>
            <a:r>
              <a:rPr b="1" lang="de-DE" sz="1600" spc="-1" strike="noStrike">
                <a:solidFill>
                  <a:srgbClr val="ffc000"/>
                </a:solidFill>
                <a:uFill>
                  <a:solidFill>
                    <a:srgbClr val="ffffff"/>
                  </a:solidFill>
                </a:uFill>
                <a:latin typeface="Trebuchet MS"/>
                <a:ea typeface="DejaVu Sans"/>
              </a:rPr>
              <a:t>How to add Text</a:t>
            </a:r>
            <a:endParaRPr b="0" lang="de-DE" sz="1600" spc="-1" strike="noStrike">
              <a:solidFill>
                <a:srgbClr val="000000"/>
              </a:solidFill>
              <a:uFill>
                <a:solidFill>
                  <a:srgbClr val="ffffff"/>
                </a:solidFill>
              </a:uFill>
              <a:latin typeface="Arial"/>
            </a:endParaRPr>
          </a:p>
          <a:p>
            <a:pPr marL="1730520">
              <a:lnSpc>
                <a:spcPct val="100000"/>
              </a:lnSpc>
            </a:pPr>
            <a:r>
              <a:rPr b="0" lang="de-DE" sz="1200" spc="-1" strike="noStrike">
                <a:solidFill>
                  <a:srgbClr val="bfbfbf"/>
                </a:solidFill>
                <a:uFill>
                  <a:solidFill>
                    <a:srgbClr val="ffffff"/>
                  </a:solidFill>
                </a:uFill>
                <a:latin typeface="Trebuchet MS"/>
                <a:ea typeface="DejaVu Sans"/>
              </a:rPr>
              <a:t>The template comes with a number of pre-formatted placeholders for headers and text blocks. You can add more blocks by copying and pasting the existing ones or by adding a text box from the HOME menu. </a:t>
            </a:r>
            <a:endParaRPr b="0" lang="de-DE" sz="1200" spc="-1" strike="noStrike">
              <a:solidFill>
                <a:srgbClr val="000000"/>
              </a:solidFill>
              <a:uFill>
                <a:solidFill>
                  <a:srgbClr val="ffffff"/>
                </a:solidFill>
              </a:uFill>
              <a:latin typeface="Arial"/>
            </a:endParaRPr>
          </a:p>
          <a:p>
            <a:pPr marL="1518480">
              <a:lnSpc>
                <a:spcPct val="100000"/>
              </a:lnSpc>
            </a:pPr>
            <a:endParaRPr b="0" lang="de-DE" sz="1200" spc="-1" strike="noStrike">
              <a:solidFill>
                <a:srgbClr val="000000"/>
              </a:solidFill>
              <a:uFill>
                <a:solidFill>
                  <a:srgbClr val="ffffff"/>
                </a:solidFill>
              </a:uFill>
              <a:latin typeface="Arial"/>
            </a:endParaRPr>
          </a:p>
          <a:p>
            <a:pPr marL="1518480" algn="ctr">
              <a:lnSpc>
                <a:spcPct val="100000"/>
              </a:lnSpc>
            </a:pPr>
            <a:r>
              <a:rPr b="0" lang="de-DE" sz="1200" spc="-1" strike="noStrike">
                <a:solidFill>
                  <a:srgbClr val="bfbfbf"/>
                </a:solidFill>
                <a:uFill>
                  <a:solidFill>
                    <a:srgbClr val="ffffff"/>
                  </a:solidFill>
                </a:uFill>
                <a:latin typeface="Trebuchet MS"/>
                <a:ea typeface="DejaVu Sans"/>
              </a:rPr>
              <a:t> </a:t>
            </a:r>
            <a:r>
              <a:rPr b="1" lang="de-DE" sz="1600" spc="-1" strike="noStrike">
                <a:solidFill>
                  <a:srgbClr val="ffc000"/>
                </a:solidFill>
                <a:uFill>
                  <a:solidFill>
                    <a:srgbClr val="ffffff"/>
                  </a:solidFill>
                </a:uFill>
                <a:latin typeface="Trebuchet MS"/>
                <a:ea typeface="DejaVu Sans"/>
              </a:rPr>
              <a:t>Text size</a:t>
            </a:r>
            <a:endParaRPr b="0" lang="de-DE" sz="1600" spc="-1" strike="noStrike">
              <a:solidFill>
                <a:srgbClr val="000000"/>
              </a:solidFill>
              <a:uFill>
                <a:solidFill>
                  <a:srgbClr val="ffffff"/>
                </a:solidFill>
              </a:uFill>
              <a:latin typeface="Arial"/>
            </a:endParaRPr>
          </a:p>
          <a:p>
            <a:pPr marL="1518480">
              <a:lnSpc>
                <a:spcPct val="100000"/>
              </a:lnSpc>
            </a:pPr>
            <a:r>
              <a:rPr b="0" lang="de-DE" sz="1200" spc="-1" strike="noStrike">
                <a:solidFill>
                  <a:srgbClr val="bfbfbf"/>
                </a:solidFill>
                <a:uFill>
                  <a:solidFill>
                    <a:srgbClr val="ffffff"/>
                  </a:solidFill>
                </a:uFill>
                <a:latin typeface="Trebuchet MS"/>
                <a:ea typeface="DejaVu Sans"/>
              </a:rPr>
              <a:t>Adjust the size of your text based on how much content you have to present. The default template text offers a good starting point. Follow the conference requirements.</a:t>
            </a:r>
            <a:endParaRPr b="0" lang="de-DE" sz="1200" spc="-1" strike="noStrike">
              <a:solidFill>
                <a:srgbClr val="000000"/>
              </a:solidFill>
              <a:uFill>
                <a:solidFill>
                  <a:srgbClr val="ffffff"/>
                </a:solidFill>
              </a:uFill>
              <a:latin typeface="Arial"/>
            </a:endParaRPr>
          </a:p>
          <a:p>
            <a:pPr marL="1518480">
              <a:lnSpc>
                <a:spcPct val="100000"/>
              </a:lnSpc>
            </a:pPr>
            <a:endParaRPr b="0" lang="de-DE" sz="1200" spc="-1" strike="noStrike">
              <a:solidFill>
                <a:srgbClr val="000000"/>
              </a:solidFill>
              <a:uFill>
                <a:solidFill>
                  <a:srgbClr val="ffffff"/>
                </a:solidFill>
              </a:uFill>
              <a:latin typeface="Arial"/>
            </a:endParaRPr>
          </a:p>
          <a:p>
            <a:pPr marL="1518480" algn="ctr">
              <a:lnSpc>
                <a:spcPct val="100000"/>
              </a:lnSpc>
            </a:pPr>
            <a:r>
              <a:rPr b="1" lang="de-DE" sz="1600" spc="-1" strike="noStrike">
                <a:solidFill>
                  <a:srgbClr val="ffc000"/>
                </a:solidFill>
                <a:uFill>
                  <a:solidFill>
                    <a:srgbClr val="ffffff"/>
                  </a:solidFill>
                </a:uFill>
                <a:latin typeface="Trebuchet MS"/>
                <a:ea typeface="DejaVu Sans"/>
              </a:rPr>
              <a:t>How to add Tables</a:t>
            </a:r>
            <a:endParaRPr b="0" lang="de-DE" sz="1600" spc="-1" strike="noStrike">
              <a:solidFill>
                <a:srgbClr val="000000"/>
              </a:solidFill>
              <a:uFill>
                <a:solidFill>
                  <a:srgbClr val="ffffff"/>
                </a:solidFill>
              </a:uFill>
              <a:latin typeface="Arial"/>
            </a:endParaRPr>
          </a:p>
          <a:p>
            <a:pPr marL="971640">
              <a:lnSpc>
                <a:spcPct val="100000"/>
              </a:lnSpc>
            </a:pPr>
            <a:r>
              <a:rPr b="0" lang="de-DE" sz="1200" spc="-1" strike="noStrike">
                <a:solidFill>
                  <a:srgbClr val="bfbfbf"/>
                </a:solidFill>
                <a:uFill>
                  <a:solidFill>
                    <a:srgbClr val="ffffff"/>
                  </a:solidFill>
                </a:uFill>
                <a:latin typeface="Trebuchet MS"/>
                <a:ea typeface="DejaVu Sans"/>
              </a:rPr>
              <a:t>To add a table from scratch go to the INSERT menu and click on TABLE. A drop-down box will help you select rows and columns. </a:t>
            </a:r>
            <a:endParaRPr b="0" lang="de-DE" sz="1200" spc="-1" strike="noStrike">
              <a:solidFill>
                <a:srgbClr val="000000"/>
              </a:solidFill>
              <a:uFill>
                <a:solidFill>
                  <a:srgbClr val="ffffff"/>
                </a:solidFill>
              </a:uFill>
              <a:latin typeface="Arial"/>
            </a:endParaRPr>
          </a:p>
          <a:p>
            <a:pPr marL="971640">
              <a:lnSpc>
                <a:spcPct val="100000"/>
              </a:lnSpc>
            </a:pPr>
            <a:r>
              <a:rPr b="0" lang="de-DE" sz="1200" spc="-1" strike="noStrike">
                <a:solidFill>
                  <a:srgbClr val="bfbfbf"/>
                </a:solidFill>
                <a:uFill>
                  <a:solidFill>
                    <a:srgbClr val="ffffff"/>
                  </a:solidFill>
                </a:uFill>
                <a:latin typeface="Trebuchet MS"/>
                <a:ea typeface="DejaVu Sans"/>
              </a:rPr>
              <a:t>You can also copy and a paste a table from Word or another PowerPoint document. A pasted table may need to be re-formatted by RIGHT-CLICK &gt; FORMAT SHAPE, TEXT BOX, Margins.</a:t>
            </a:r>
            <a:endParaRPr b="0" lang="de-DE" sz="1200" spc="-1" strike="noStrike">
              <a:solidFill>
                <a:srgbClr val="000000"/>
              </a:solidFill>
              <a:uFill>
                <a:solidFill>
                  <a:srgbClr val="ffffff"/>
                </a:solidFill>
              </a:uFill>
              <a:latin typeface="Arial"/>
            </a:endParaRPr>
          </a:p>
          <a:p>
            <a:pPr marL="971640">
              <a:lnSpc>
                <a:spcPct val="100000"/>
              </a:lnSpc>
            </a:pPr>
            <a:endParaRPr b="0" lang="de-DE" sz="1200" spc="-1" strike="noStrike">
              <a:solidFill>
                <a:srgbClr val="000000"/>
              </a:solidFill>
              <a:uFill>
                <a:solidFill>
                  <a:srgbClr val="ffffff"/>
                </a:solidFill>
              </a:uFill>
              <a:latin typeface="Arial"/>
            </a:endParaRPr>
          </a:p>
          <a:p>
            <a:pPr marL="971640" algn="ctr">
              <a:lnSpc>
                <a:spcPct val="100000"/>
              </a:lnSpc>
            </a:pPr>
            <a:r>
              <a:rPr b="1" lang="de-DE" sz="1600" spc="-1" strike="noStrike">
                <a:solidFill>
                  <a:srgbClr val="ffc000"/>
                </a:solidFill>
                <a:uFill>
                  <a:solidFill>
                    <a:srgbClr val="ffffff"/>
                  </a:solidFill>
                </a:uFill>
                <a:latin typeface="Trebuchet MS"/>
                <a:ea typeface="DejaVu Sans"/>
              </a:rPr>
              <a:t>Graphs / Charts</a:t>
            </a:r>
            <a:endParaRPr b="0" lang="de-DE" sz="1600" spc="-1" strike="noStrike">
              <a:solidFill>
                <a:srgbClr val="000000"/>
              </a:solidFill>
              <a:uFill>
                <a:solidFill>
                  <a:srgbClr val="ffffff"/>
                </a:solidFill>
              </a:uFill>
              <a:latin typeface="Arial"/>
            </a:endParaRPr>
          </a:p>
          <a:p>
            <a:pPr marL="971640">
              <a:lnSpc>
                <a:spcPct val="100000"/>
              </a:lnSpc>
            </a:pPr>
            <a:r>
              <a:rPr b="0" lang="de-DE" sz="1200" spc="-1" strike="noStrike">
                <a:solidFill>
                  <a:srgbClr val="bfbfbf"/>
                </a:solidFill>
                <a:uFill>
                  <a:solidFill>
                    <a:srgbClr val="ffffff"/>
                  </a:solidFill>
                </a:uFill>
                <a:latin typeface="Trebuchet MS"/>
                <a:ea typeface="DejaVu Sans"/>
              </a:rPr>
              <a:t>You can simply copy and paste charts and graphs from Excel or Word. Some reformatting may be required depending on how the original document has been created.</a:t>
            </a:r>
            <a:endParaRPr b="0" lang="de-DE" sz="1200" spc="-1" strike="noStrike">
              <a:solidFill>
                <a:srgbClr val="000000"/>
              </a:solidFill>
              <a:uFill>
                <a:solidFill>
                  <a:srgbClr val="ffffff"/>
                </a:solidFill>
              </a:uFill>
              <a:latin typeface="Arial"/>
            </a:endParaRPr>
          </a:p>
          <a:p>
            <a:pPr marL="971640">
              <a:lnSpc>
                <a:spcPct val="100000"/>
              </a:lnSpc>
            </a:pPr>
            <a:endParaRPr b="0" lang="de-DE" sz="1200" spc="-1" strike="noStrike">
              <a:solidFill>
                <a:srgbClr val="000000"/>
              </a:solidFill>
              <a:uFill>
                <a:solidFill>
                  <a:srgbClr val="ffffff"/>
                </a:solidFill>
              </a:uFill>
              <a:latin typeface="Arial"/>
            </a:endParaRPr>
          </a:p>
          <a:p>
            <a:pPr marL="971640" algn="ctr">
              <a:lnSpc>
                <a:spcPct val="100000"/>
              </a:lnSpc>
            </a:pPr>
            <a:r>
              <a:rPr b="1" lang="de-DE" sz="1600" spc="-1" strike="noStrike">
                <a:solidFill>
                  <a:srgbClr val="ffc000"/>
                </a:solidFill>
                <a:uFill>
                  <a:solidFill>
                    <a:srgbClr val="ffffff"/>
                  </a:solidFill>
                </a:uFill>
                <a:latin typeface="Trebuchet MS"/>
                <a:ea typeface="DejaVu Sans"/>
              </a:rPr>
              <a:t>How to change the column configuration</a:t>
            </a:r>
            <a:endParaRPr b="0" lang="de-DE" sz="1600" spc="-1" strike="noStrike">
              <a:solidFill>
                <a:srgbClr val="000000"/>
              </a:solidFill>
              <a:uFill>
                <a:solidFill>
                  <a:srgbClr val="ffffff"/>
                </a:solidFill>
              </a:uFill>
              <a:latin typeface="Arial"/>
            </a:endParaRPr>
          </a:p>
          <a:p>
            <a:pPr marL="971640">
              <a:lnSpc>
                <a:spcPct val="100000"/>
              </a:lnSpc>
            </a:pPr>
            <a:r>
              <a:rPr b="0" lang="de-DE" sz="1200" spc="-1" strike="noStrike">
                <a:solidFill>
                  <a:srgbClr val="bfbfbf"/>
                </a:solidFill>
                <a:uFill>
                  <a:solidFill>
                    <a:srgbClr val="ffffff"/>
                  </a:solidFill>
                </a:uFill>
                <a:latin typeface="Trebuchet MS"/>
                <a:ea typeface="DejaVu Sans"/>
              </a:rPr>
              <a:t>RIGHT-CLICK on the poster background and select LAYOUT to see the column options available for this template. The poster columns can also be customized on the Master. VIEW &gt; MASTER.</a:t>
            </a:r>
            <a:endParaRPr b="0" lang="de-DE" sz="1200" spc="-1" strike="noStrike">
              <a:solidFill>
                <a:srgbClr val="000000"/>
              </a:solidFill>
              <a:uFill>
                <a:solidFill>
                  <a:srgbClr val="ffffff"/>
                </a:solidFill>
              </a:uFill>
              <a:latin typeface="Arial"/>
            </a:endParaRPr>
          </a:p>
          <a:p>
            <a:pPr marL="971640" algn="ctr">
              <a:lnSpc>
                <a:spcPct val="100000"/>
              </a:lnSpc>
            </a:pPr>
            <a:endParaRPr b="0" lang="de-DE" sz="1200" spc="-1" strike="noStrike">
              <a:solidFill>
                <a:srgbClr val="000000"/>
              </a:solidFill>
              <a:uFill>
                <a:solidFill>
                  <a:srgbClr val="ffffff"/>
                </a:solidFill>
              </a:uFill>
              <a:latin typeface="Arial"/>
            </a:endParaRPr>
          </a:p>
          <a:p>
            <a:pPr marL="971640" algn="ctr">
              <a:lnSpc>
                <a:spcPct val="100000"/>
              </a:lnSpc>
            </a:pPr>
            <a:r>
              <a:rPr b="1" lang="de-DE" sz="1600" spc="-1" strike="noStrike">
                <a:solidFill>
                  <a:srgbClr val="ffc000"/>
                </a:solidFill>
                <a:uFill>
                  <a:solidFill>
                    <a:srgbClr val="ffffff"/>
                  </a:solidFill>
                </a:uFill>
                <a:latin typeface="Trebuchet MS"/>
                <a:ea typeface="DejaVu Sans"/>
              </a:rPr>
              <a:t>How to remove the info bars</a:t>
            </a:r>
            <a:endParaRPr b="0" lang="de-DE" sz="1600" spc="-1" strike="noStrike">
              <a:solidFill>
                <a:srgbClr val="000000"/>
              </a:solidFill>
              <a:uFill>
                <a:solidFill>
                  <a:srgbClr val="ffffff"/>
                </a:solidFill>
              </a:uFill>
              <a:latin typeface="Arial"/>
            </a:endParaRPr>
          </a:p>
          <a:p>
            <a:pPr marL="971640">
              <a:lnSpc>
                <a:spcPct val="100000"/>
              </a:lnSpc>
            </a:pPr>
            <a:r>
              <a:rPr b="0" lang="de-DE" sz="1200" spc="-1" strike="noStrike">
                <a:solidFill>
                  <a:srgbClr val="bfbfbf"/>
                </a:solidFill>
                <a:uFill>
                  <a:solidFill>
                    <a:srgbClr val="ffffff"/>
                  </a:solidFill>
                </a:uFill>
                <a:latin typeface="Trebuchet MS"/>
                <a:ea typeface="DejaVu San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b="0" lang="de-DE" sz="1200" spc="-1" strike="noStrike">
              <a:solidFill>
                <a:srgbClr val="000000"/>
              </a:solidFill>
              <a:uFill>
                <a:solidFill>
                  <a:srgbClr val="ffffff"/>
                </a:solidFill>
              </a:uFill>
              <a:latin typeface="Arial"/>
            </a:endParaRPr>
          </a:p>
          <a:p>
            <a:pPr marL="971640">
              <a:lnSpc>
                <a:spcPct val="100000"/>
              </a:lnSpc>
            </a:pPr>
            <a:endParaRPr b="0" lang="de-DE" sz="1200" spc="-1" strike="noStrike">
              <a:solidFill>
                <a:srgbClr val="000000"/>
              </a:solidFill>
              <a:uFill>
                <a:solidFill>
                  <a:srgbClr val="ffffff"/>
                </a:solidFill>
              </a:uFill>
              <a:latin typeface="Arial"/>
            </a:endParaRPr>
          </a:p>
          <a:p>
            <a:pPr marL="971640" algn="ctr">
              <a:lnSpc>
                <a:spcPct val="100000"/>
              </a:lnSpc>
            </a:pPr>
            <a:r>
              <a:rPr b="1" lang="de-DE" sz="1600" spc="-1" strike="noStrike">
                <a:solidFill>
                  <a:srgbClr val="ffc000"/>
                </a:solidFill>
                <a:uFill>
                  <a:solidFill>
                    <a:srgbClr val="ffffff"/>
                  </a:solidFill>
                </a:uFill>
                <a:latin typeface="Trebuchet MS"/>
                <a:ea typeface="DejaVu Sans"/>
              </a:rPr>
              <a:t>Save your work</a:t>
            </a:r>
            <a:endParaRPr b="0" lang="de-DE" sz="1600" spc="-1" strike="noStrike">
              <a:solidFill>
                <a:srgbClr val="000000"/>
              </a:solidFill>
              <a:uFill>
                <a:solidFill>
                  <a:srgbClr val="ffffff"/>
                </a:solidFill>
              </a:uFill>
              <a:latin typeface="Arial"/>
            </a:endParaRPr>
          </a:p>
          <a:p>
            <a:pPr marL="971640">
              <a:lnSpc>
                <a:spcPct val="100000"/>
              </a:lnSpc>
            </a:pPr>
            <a:r>
              <a:rPr b="0" lang="de-DE" sz="1200" spc="-1" strike="noStrike">
                <a:solidFill>
                  <a:srgbClr val="bfbfbf"/>
                </a:solidFill>
                <a:uFill>
                  <a:solidFill>
                    <a:srgbClr val="ffffff"/>
                  </a:solidFill>
                </a:uFill>
                <a:latin typeface="Trebuchet MS"/>
                <a:ea typeface="DejaVu Sans"/>
              </a:rPr>
              <a:t>Save your template as a PowerPoint document. For printing, save as PowerPoint or “Print-quality” PDF.</a:t>
            </a:r>
            <a:endParaRPr b="0" lang="de-DE" sz="1200" spc="-1" strike="noStrike">
              <a:solidFill>
                <a:srgbClr val="000000"/>
              </a:solidFill>
              <a:uFill>
                <a:solidFill>
                  <a:srgbClr val="ffffff"/>
                </a:solidFill>
              </a:uFill>
              <a:latin typeface="Arial"/>
            </a:endParaRPr>
          </a:p>
          <a:p>
            <a:pPr marL="971640">
              <a:lnSpc>
                <a:spcPct val="100000"/>
              </a:lnSpc>
            </a:pPr>
            <a:endParaRPr b="0" lang="de-DE" sz="1200" spc="-1" strike="noStrike">
              <a:solidFill>
                <a:srgbClr val="000000"/>
              </a:solidFill>
              <a:uFill>
                <a:solidFill>
                  <a:srgbClr val="ffffff"/>
                </a:solidFill>
              </a:uFill>
              <a:latin typeface="Arial"/>
            </a:endParaRPr>
          </a:p>
          <a:p>
            <a:pPr marL="971640">
              <a:lnSpc>
                <a:spcPct val="100000"/>
              </a:lnSpc>
            </a:pPr>
            <a:endParaRPr b="0" lang="de-DE" sz="1200" spc="-1" strike="noStrike">
              <a:solidFill>
                <a:srgbClr val="000000"/>
              </a:solidFill>
              <a:uFill>
                <a:solidFill>
                  <a:srgbClr val="ffffff"/>
                </a:solidFill>
              </a:uFill>
              <a:latin typeface="Arial"/>
            </a:endParaRPr>
          </a:p>
        </p:txBody>
      </p:sp>
      <p:pic>
        <p:nvPicPr>
          <p:cNvPr id="17" name="Picture 114" descr=""/>
          <p:cNvPicPr/>
          <p:nvPr/>
        </p:nvPicPr>
        <p:blipFill>
          <a:blip r:embed="rId11"/>
          <a:stretch/>
        </p:blipFill>
        <p:spPr>
          <a:xfrm>
            <a:off x="11163960" y="4139640"/>
            <a:ext cx="1779840" cy="682920"/>
          </a:xfrm>
          <a:prstGeom prst="rect">
            <a:avLst/>
          </a:prstGeom>
          <a:ln>
            <a:noFill/>
          </a:ln>
        </p:spPr>
      </p:pic>
      <p:sp>
        <p:nvSpPr>
          <p:cNvPr id="18" name="CustomShape 9"/>
          <p:cNvSpPr/>
          <p:nvPr/>
        </p:nvSpPr>
        <p:spPr>
          <a:xfrm>
            <a:off x="11084040" y="12750840"/>
            <a:ext cx="6207480" cy="630720"/>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19" name="Picture 7" descr=""/>
          <p:cNvPicPr/>
          <p:nvPr/>
        </p:nvPicPr>
        <p:blipFill>
          <a:blip r:embed="rId12"/>
          <a:stretch/>
        </p:blipFill>
        <p:spPr>
          <a:xfrm>
            <a:off x="11163960" y="12807720"/>
            <a:ext cx="580320" cy="528480"/>
          </a:xfrm>
          <a:prstGeom prst="rect">
            <a:avLst/>
          </a:prstGeom>
          <a:ln>
            <a:noFill/>
          </a:ln>
        </p:spPr>
      </p:pic>
      <p:sp>
        <p:nvSpPr>
          <p:cNvPr id="20" name="CustomShape 10"/>
          <p:cNvSpPr/>
          <p:nvPr/>
        </p:nvSpPr>
        <p:spPr>
          <a:xfrm>
            <a:off x="11782800" y="12788280"/>
            <a:ext cx="5508720" cy="516240"/>
          </a:xfrm>
          <a:prstGeom prst="rect">
            <a:avLst/>
          </a:prstGeom>
          <a:noFill/>
          <a:ln>
            <a:noFill/>
          </a:ln>
        </p:spPr>
        <p:style>
          <a:lnRef idx="0"/>
          <a:fillRef idx="0"/>
          <a:effectRef idx="0"/>
          <a:fontRef idx="minor"/>
        </p:style>
        <p:txBody>
          <a:bodyPr lIns="90000" rIns="90000" tIns="45000" bIns="45000"/>
          <a:p>
            <a:pPr>
              <a:lnSpc>
                <a:spcPct val="100000"/>
              </a:lnSpc>
            </a:pPr>
            <a:r>
              <a:rPr b="0" lang="de-DE" sz="1400" spc="-1" strike="noStrike">
                <a:solidFill>
                  <a:srgbClr val="44546a"/>
                </a:solidFill>
                <a:uFill>
                  <a:solidFill>
                    <a:srgbClr val="ffffff"/>
                  </a:solidFill>
                </a:uFill>
                <a:latin typeface="Trebuchet MS"/>
                <a:ea typeface="DejaVu Sans"/>
              </a:rPr>
              <a:t>Student discounts are available on our Facebook page.</a:t>
            </a:r>
            <a:br/>
            <a:r>
              <a:rPr b="0" lang="de-DE" sz="1400" spc="-1" strike="noStrike">
                <a:solidFill>
                  <a:srgbClr val="44546a"/>
                </a:solidFill>
                <a:uFill>
                  <a:solidFill>
                    <a:srgbClr val="ffffff"/>
                  </a:solidFill>
                </a:uFill>
                <a:latin typeface="Trebuchet MS"/>
                <a:ea typeface="DejaVu Sans"/>
              </a:rPr>
              <a:t>Go to </a:t>
            </a:r>
            <a:r>
              <a:rPr b="0" lang="de-DE" sz="1400" spc="-1" strike="noStrike" u="sng">
                <a:solidFill>
                  <a:srgbClr val="44546a"/>
                </a:solidFill>
                <a:uFill>
                  <a:solidFill>
                    <a:srgbClr val="ffffff"/>
                  </a:solidFill>
                </a:uFill>
                <a:latin typeface="Trebuchet MS"/>
                <a:ea typeface="DejaVu Sans"/>
              </a:rPr>
              <a:t>PosterPresentations.com</a:t>
            </a:r>
            <a:r>
              <a:rPr b="0" lang="de-DE" sz="1400" spc="-1" strike="noStrike">
                <a:solidFill>
                  <a:srgbClr val="44546a"/>
                </a:solidFill>
                <a:uFill>
                  <a:solidFill>
                    <a:srgbClr val="ffffff"/>
                  </a:solidFill>
                </a:uFill>
                <a:latin typeface="Trebuchet MS"/>
                <a:ea typeface="DejaVu Sans"/>
              </a:rPr>
              <a:t> and click on the FB icon. </a:t>
            </a:r>
            <a:endParaRPr b="0" lang="de-DE" sz="1400" spc="-1" strike="noStrike">
              <a:solidFill>
                <a:srgbClr val="000000"/>
              </a:solidFill>
              <a:uFill>
                <a:solidFill>
                  <a:srgbClr val="ffffff"/>
                </a:solidFill>
              </a:uFill>
              <a:latin typeface="Arial"/>
            </a:endParaRPr>
          </a:p>
        </p:txBody>
      </p:sp>
      <p:sp>
        <p:nvSpPr>
          <p:cNvPr id="21" name="CustomShape 11"/>
          <p:cNvSpPr/>
          <p:nvPr/>
        </p:nvSpPr>
        <p:spPr>
          <a:xfrm>
            <a:off x="11100240" y="13580640"/>
            <a:ext cx="2382840" cy="852480"/>
          </a:xfrm>
          <a:prstGeom prst="rect">
            <a:avLst/>
          </a:prstGeom>
          <a:noFill/>
          <a:ln>
            <a:noFill/>
          </a:ln>
        </p:spPr>
        <p:style>
          <a:lnRef idx="0"/>
          <a:fillRef idx="0"/>
          <a:effectRef idx="0"/>
          <a:fontRef idx="minor"/>
        </p:style>
        <p:txBody>
          <a:bodyPr wrap="none" lIns="0" rIns="0" tIns="0" bIns="0"/>
          <a:p>
            <a:pPr>
              <a:lnSpc>
                <a:spcPct val="100000"/>
              </a:lnSpc>
            </a:pPr>
            <a:r>
              <a:rPr b="0" lang="de-DE" sz="1400" spc="-1" strike="noStrike">
                <a:solidFill>
                  <a:srgbClr val="ffffff"/>
                </a:solidFill>
                <a:uFill>
                  <a:solidFill>
                    <a:srgbClr val="ffffff"/>
                  </a:solidFill>
                </a:uFill>
                <a:latin typeface="Calibri"/>
                <a:ea typeface="DejaVu Sans"/>
              </a:rPr>
              <a:t>© 2015 PosterPresentations.com</a:t>
            </a:r>
            <a:endParaRPr b="0" lang="de-DE" sz="1400" spc="-1" strike="noStrike">
              <a:solidFill>
                <a:srgbClr val="000000"/>
              </a:solidFill>
              <a:uFill>
                <a:solidFill>
                  <a:srgbClr val="ffffff"/>
                </a:solidFill>
              </a:uFill>
              <a:latin typeface="Arial"/>
            </a:endParaRPr>
          </a:p>
          <a:p>
            <a:pPr marL="171360">
              <a:lnSpc>
                <a:spcPct val="100000"/>
              </a:lnSpc>
            </a:pPr>
            <a:r>
              <a:rPr b="0" lang="de-DE" sz="1400" spc="-1" strike="noStrike">
                <a:solidFill>
                  <a:srgbClr val="ffffff"/>
                </a:solidFill>
                <a:uFill>
                  <a:solidFill>
                    <a:srgbClr val="ffffff"/>
                  </a:solidFill>
                </a:uFill>
                <a:latin typeface="Calibri"/>
                <a:ea typeface="DejaVu Sans"/>
              </a:rPr>
              <a:t>2117 Fourth Street , Unit C</a:t>
            </a:r>
            <a:endParaRPr b="0" lang="de-DE" sz="1400" spc="-1" strike="noStrike">
              <a:solidFill>
                <a:srgbClr val="000000"/>
              </a:solidFill>
              <a:uFill>
                <a:solidFill>
                  <a:srgbClr val="ffffff"/>
                </a:solidFill>
              </a:uFill>
              <a:latin typeface="Arial"/>
            </a:endParaRPr>
          </a:p>
          <a:p>
            <a:pPr marL="171360">
              <a:lnSpc>
                <a:spcPct val="100000"/>
              </a:lnSpc>
            </a:pPr>
            <a:r>
              <a:rPr b="0" lang="de-DE" sz="1400" spc="-1" strike="noStrike">
                <a:solidFill>
                  <a:srgbClr val="ffffff"/>
                </a:solidFill>
                <a:uFill>
                  <a:solidFill>
                    <a:srgbClr val="ffffff"/>
                  </a:solidFill>
                </a:uFill>
                <a:latin typeface="Calibri"/>
                <a:ea typeface="DejaVu Sans"/>
              </a:rPr>
              <a:t>Berkeley CA 94710</a:t>
            </a:r>
            <a:br/>
            <a:r>
              <a:rPr b="1" lang="de-DE" sz="1400" spc="-1" strike="noStrike">
                <a:solidFill>
                  <a:srgbClr val="ffff00"/>
                </a:solidFill>
                <a:uFill>
                  <a:solidFill>
                    <a:srgbClr val="ffffff"/>
                  </a:solidFill>
                </a:uFill>
                <a:latin typeface="Calibri"/>
                <a:ea typeface="DejaVu Sans"/>
              </a:rPr>
              <a:t>posterpresenter@gmail.com</a:t>
            </a:r>
            <a:endParaRPr b="0" lang="de-DE" sz="1400" spc="-1" strike="noStrike">
              <a:solidFill>
                <a:srgbClr val="000000"/>
              </a:solidFill>
              <a:uFill>
                <a:solidFill>
                  <a:srgbClr val="ffffff"/>
                </a:solidFill>
              </a:uFill>
              <a:latin typeface="Arial"/>
            </a:endParaRPr>
          </a:p>
        </p:txBody>
      </p:sp>
      <p:sp>
        <p:nvSpPr>
          <p:cNvPr id="22" name="CustomShape 12"/>
          <p:cNvSpPr/>
          <p:nvPr/>
        </p:nvSpPr>
        <p:spPr>
          <a:xfrm>
            <a:off x="505800" y="14821920"/>
            <a:ext cx="930240" cy="126360"/>
          </a:xfrm>
          <a:prstGeom prst="rect">
            <a:avLst/>
          </a:prstGeom>
          <a:noFill/>
          <a:ln w="9360">
            <a:noFill/>
          </a:ln>
        </p:spPr>
        <p:style>
          <a:lnRef idx="0"/>
          <a:fillRef idx="0"/>
          <a:effectRef idx="0"/>
          <a:fontRef idx="minor"/>
        </p:style>
        <p:txBody>
          <a:bodyPr lIns="31680" rIns="31680" tIns="15840" bIns="15840"/>
          <a:p>
            <a:pPr>
              <a:lnSpc>
                <a:spcPct val="65000"/>
              </a:lnSpc>
              <a:spcBef>
                <a:spcPts val="99"/>
              </a:spcBef>
            </a:pPr>
            <a:r>
              <a:rPr b="1" lang="de-DE" sz="200" spc="-1" strike="noStrike">
                <a:solidFill>
                  <a:srgbClr val="bfbfbf"/>
                </a:solidFill>
                <a:uFill>
                  <a:solidFill>
                    <a:srgbClr val="ffffff"/>
                  </a:solidFill>
                </a:uFill>
                <a:latin typeface="Arial"/>
                <a:ea typeface="DejaVu Sans"/>
              </a:rPr>
              <a:t>RESEARCH POSTER PRESENTATION DESIGN © 2015</a:t>
            </a:r>
            <a:endParaRPr b="0" lang="de-DE" sz="200" spc="-1" strike="noStrike">
              <a:solidFill>
                <a:srgbClr val="000000"/>
              </a:solidFill>
              <a:uFill>
                <a:solidFill>
                  <a:srgbClr val="ffffff"/>
                </a:solidFill>
              </a:uFill>
              <a:latin typeface="Arial"/>
            </a:endParaRPr>
          </a:p>
          <a:p>
            <a:pPr>
              <a:lnSpc>
                <a:spcPct val="65000"/>
              </a:lnSpc>
              <a:spcBef>
                <a:spcPts val="201"/>
              </a:spcBef>
            </a:pPr>
            <a:r>
              <a:rPr b="1" lang="de-DE" sz="400" spc="-1" strike="noStrike">
                <a:solidFill>
                  <a:srgbClr val="bfbfbf"/>
                </a:solidFill>
                <a:uFill>
                  <a:solidFill>
                    <a:srgbClr val="ffffff"/>
                  </a:solidFill>
                </a:uFill>
                <a:latin typeface="Arial"/>
                <a:ea typeface="DejaVu Sans"/>
              </a:rPr>
              <a:t>www.PosterPresentations.com</a:t>
            </a:r>
            <a:endParaRPr b="0" lang="de-DE" sz="400" spc="-1" strike="noStrike">
              <a:solidFill>
                <a:srgbClr val="000000"/>
              </a:solidFill>
              <a:uFill>
                <a:solidFill>
                  <a:srgbClr val="ffffff"/>
                </a:solidFill>
              </a:uFill>
              <a:latin typeface="Arial"/>
            </a:endParaRPr>
          </a:p>
        </p:txBody>
      </p:sp>
      <p:sp>
        <p:nvSpPr>
          <p:cNvPr id="23" name="CustomShape 13"/>
          <p:cNvSpPr/>
          <p:nvPr/>
        </p:nvSpPr>
        <p:spPr>
          <a:xfrm>
            <a:off x="198000" y="2413080"/>
            <a:ext cx="5077800" cy="11613600"/>
          </a:xfrm>
          <a:prstGeom prst="roundRect">
            <a:avLst>
              <a:gd name="adj" fmla="val 3888"/>
            </a:avLst>
          </a:prstGeom>
          <a:noFill/>
          <a:ln w="12600">
            <a:solidFill>
              <a:schemeClr val="accent5"/>
            </a:solidFill>
            <a:round/>
          </a:ln>
        </p:spPr>
        <p:style>
          <a:lnRef idx="2">
            <a:schemeClr val="accent1">
              <a:shade val="50000"/>
            </a:schemeClr>
          </a:lnRef>
          <a:fillRef idx="1">
            <a:schemeClr val="accent1"/>
          </a:fillRef>
          <a:effectRef idx="0">
            <a:schemeClr val="accent1"/>
          </a:effectRef>
          <a:fontRef idx="minor"/>
        </p:style>
      </p:sp>
      <p:sp>
        <p:nvSpPr>
          <p:cNvPr id="24" name="CustomShape 14"/>
          <p:cNvSpPr/>
          <p:nvPr/>
        </p:nvSpPr>
        <p:spPr>
          <a:xfrm>
            <a:off x="5411880" y="2413080"/>
            <a:ext cx="5077800" cy="11613600"/>
          </a:xfrm>
          <a:prstGeom prst="roundRect">
            <a:avLst>
              <a:gd name="adj" fmla="val 3888"/>
            </a:avLst>
          </a:prstGeom>
          <a:noFill/>
          <a:ln w="12600">
            <a:solidFill>
              <a:schemeClr val="accent5"/>
            </a:solidFill>
            <a:round/>
          </a:ln>
        </p:spPr>
        <p:style>
          <a:lnRef idx="2">
            <a:schemeClr val="accent1">
              <a:shade val="50000"/>
            </a:schemeClr>
          </a:lnRef>
          <a:fillRef idx="1">
            <a:schemeClr val="accent1"/>
          </a:fillRef>
          <a:effectRef idx="0">
            <a:schemeClr val="accent1"/>
          </a:effectRef>
          <a:fontRef idx="minor"/>
        </p:style>
      </p:sp>
      <p:sp>
        <p:nvSpPr>
          <p:cNvPr id="25" name="CustomShape 15"/>
          <p:cNvSpPr/>
          <p:nvPr/>
        </p:nvSpPr>
        <p:spPr>
          <a:xfrm>
            <a:off x="-2520" y="325080"/>
            <a:ext cx="10688400" cy="1828800"/>
          </a:xfrm>
          <a:custGeom>
            <a:avLst/>
            <a:gdLst/>
            <a:ah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a:gsLst>
              <a:gs pos="0">
                <a:schemeClr val="accent6"/>
              </a:gs>
              <a:gs pos="100000">
                <a:schemeClr val="accent4"/>
              </a:gs>
            </a:gsLst>
            <a:lin ang="0"/>
          </a:gra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6" name="CustomShape 16"/>
          <p:cNvSpPr/>
          <p:nvPr/>
        </p:nvSpPr>
        <p:spPr>
          <a:xfrm>
            <a:off x="-5760" y="-7200"/>
            <a:ext cx="10692720" cy="2154960"/>
          </a:xfrm>
          <a:custGeom>
            <a:avLst/>
            <a:gdLst/>
            <a:ah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a:gsLst>
              <a:gs pos="0">
                <a:schemeClr val="accent6"/>
              </a:gs>
              <a:gs pos="100000">
                <a:schemeClr val="accent1"/>
              </a:gs>
            </a:gsLst>
            <a:lin ang="0"/>
          </a:gra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 name="CustomShape 17"/>
          <p:cNvSpPr/>
          <p:nvPr/>
        </p:nvSpPr>
        <p:spPr>
          <a:xfrm>
            <a:off x="-9360" y="-9360"/>
            <a:ext cx="10697400" cy="2162160"/>
          </a:xfrm>
          <a:custGeom>
            <a:avLst/>
            <a:gdLst/>
            <a:ah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a:gsLst>
              <a:gs pos="0">
                <a:schemeClr val="tx2"/>
              </a:gs>
              <a:gs pos="100000">
                <a:schemeClr val="accent1"/>
              </a:gs>
            </a:gsLst>
            <a:lin ang="0"/>
          </a:gra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8" name="CustomShape 18"/>
          <p:cNvSpPr/>
          <p:nvPr/>
        </p:nvSpPr>
        <p:spPr>
          <a:xfrm rot="10800000">
            <a:off x="21404520" y="15781320"/>
            <a:ext cx="10707840" cy="803520"/>
          </a:xfrm>
          <a:custGeom>
            <a:avLst/>
            <a:gdLst/>
            <a:ah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a:gsLst>
              <a:gs pos="0">
                <a:schemeClr val="accent6"/>
              </a:gs>
              <a:gs pos="100000">
                <a:schemeClr val="accent4"/>
              </a:gs>
            </a:gsLst>
            <a:lin ang="10800000"/>
          </a:gra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9" name="CustomShape 19"/>
          <p:cNvSpPr/>
          <p:nvPr/>
        </p:nvSpPr>
        <p:spPr>
          <a:xfrm rot="10800000">
            <a:off x="21412080" y="16071120"/>
            <a:ext cx="10712160" cy="947160"/>
          </a:xfrm>
          <a:custGeom>
            <a:avLst/>
            <a:gdLst/>
            <a:ah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a:gsLst>
              <a:gs pos="0">
                <a:schemeClr val="accent6"/>
              </a:gs>
              <a:gs pos="100000">
                <a:schemeClr val="accent1"/>
              </a:gs>
            </a:gsLst>
            <a:lin ang="10800000"/>
          </a:gra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0" name="CustomShape 20"/>
          <p:cNvSpPr/>
          <p:nvPr/>
        </p:nvSpPr>
        <p:spPr>
          <a:xfrm rot="10800000">
            <a:off x="21420720" y="16075440"/>
            <a:ext cx="10716840" cy="950400"/>
          </a:xfrm>
          <a:custGeom>
            <a:avLst/>
            <a:gdLst/>
            <a:ah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a:gsLst>
              <a:gs pos="0">
                <a:schemeClr val="tx2"/>
              </a:gs>
              <a:gs pos="100000">
                <a:schemeClr val="accent1"/>
              </a:gs>
            </a:gsLst>
            <a:lin ang="10800000"/>
          </a:gra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1" name="CustomShape 21"/>
          <p:cNvSpPr/>
          <p:nvPr/>
        </p:nvSpPr>
        <p:spPr>
          <a:xfrm>
            <a:off x="420120" y="14691600"/>
            <a:ext cx="3785760" cy="267120"/>
          </a:xfrm>
          <a:prstGeom prst="rect">
            <a:avLst/>
          </a:prstGeom>
          <a:noFill/>
          <a:ln w="9360">
            <a:noFill/>
          </a:ln>
        </p:spPr>
        <p:style>
          <a:lnRef idx="0"/>
          <a:fillRef idx="0"/>
          <a:effectRef idx="0"/>
          <a:fontRef idx="minor"/>
        </p:style>
        <p:txBody>
          <a:bodyPr lIns="78120" rIns="78120" tIns="39240" bIns="39240"/>
          <a:p>
            <a:pPr>
              <a:lnSpc>
                <a:spcPct val="65000"/>
              </a:lnSpc>
              <a:spcBef>
                <a:spcPts val="249"/>
              </a:spcBef>
            </a:pPr>
            <a:r>
              <a:rPr b="1" lang="de-DE" sz="500" spc="-1" strike="noStrike">
                <a:solidFill>
                  <a:srgbClr val="bfbfbf"/>
                </a:solidFill>
                <a:uFill>
                  <a:solidFill>
                    <a:srgbClr val="ffffff"/>
                  </a:solidFill>
                </a:uFill>
                <a:latin typeface="Arial"/>
                <a:ea typeface="DejaVu Sans"/>
              </a:rPr>
              <a:t>RESEARCH POSTER PRESENTATION DESIGN © 2015</a:t>
            </a:r>
            <a:endParaRPr b="0" lang="de-DE" sz="500" spc="-1" strike="noStrike">
              <a:solidFill>
                <a:srgbClr val="000000"/>
              </a:solidFill>
              <a:uFill>
                <a:solidFill>
                  <a:srgbClr val="ffffff"/>
                </a:solidFill>
              </a:uFill>
              <a:latin typeface="Arial"/>
            </a:endParaRPr>
          </a:p>
          <a:p>
            <a:pPr>
              <a:lnSpc>
                <a:spcPct val="65000"/>
              </a:lnSpc>
              <a:spcBef>
                <a:spcPts val="349"/>
              </a:spcBef>
            </a:pPr>
            <a:r>
              <a:rPr b="1" lang="de-DE" sz="700" spc="-1" strike="noStrike">
                <a:solidFill>
                  <a:srgbClr val="bfbfbf"/>
                </a:solidFill>
                <a:uFill>
                  <a:solidFill>
                    <a:srgbClr val="ffffff"/>
                  </a:solidFill>
                </a:uFill>
                <a:latin typeface="Arial"/>
                <a:ea typeface="DejaVu Sans"/>
              </a:rPr>
              <a:t>www.PosterPresentations.com</a:t>
            </a:r>
            <a:endParaRPr b="0" lang="de-DE" sz="700" spc="-1" strike="noStrike">
              <a:solidFill>
                <a:srgbClr val="000000"/>
              </a:solidFill>
              <a:uFill>
                <a:solidFill>
                  <a:srgbClr val="ffffff"/>
                </a:solidFill>
              </a:uFill>
              <a:latin typeface="Arial"/>
            </a:endParaRPr>
          </a:p>
        </p:txBody>
      </p:sp>
      <p:pic>
        <p:nvPicPr>
          <p:cNvPr id="32" name="" descr=""/>
          <p:cNvPicPr/>
          <p:nvPr/>
        </p:nvPicPr>
        <p:blipFill>
          <a:blip r:embed="rId13"/>
          <a:stretch/>
        </p:blipFill>
        <p:spPr>
          <a:xfrm>
            <a:off x="-6032520" y="12115800"/>
            <a:ext cx="2374560" cy="1206000"/>
          </a:xfrm>
          <a:prstGeom prst="rect">
            <a:avLst/>
          </a:prstGeom>
          <a:ln>
            <a:noFill/>
          </a:ln>
        </p:spPr>
      </p:pic>
      <p:pic>
        <p:nvPicPr>
          <p:cNvPr id="33" name="" descr=""/>
          <p:cNvPicPr/>
          <p:nvPr/>
        </p:nvPicPr>
        <p:blipFill>
          <a:blip r:embed="rId14"/>
          <a:stretch/>
        </p:blipFill>
        <p:spPr>
          <a:xfrm>
            <a:off x="-3467160" y="12128400"/>
            <a:ext cx="2374560" cy="1206000"/>
          </a:xfrm>
          <a:prstGeom prst="rect">
            <a:avLst/>
          </a:prstGeom>
          <a:ln>
            <a:noFill/>
          </a:ln>
        </p:spPr>
      </p:pic>
      <p:pic>
        <p:nvPicPr>
          <p:cNvPr id="34" name="" descr=""/>
          <p:cNvPicPr/>
          <p:nvPr/>
        </p:nvPicPr>
        <p:blipFill>
          <a:blip r:embed="rId15"/>
          <a:stretch/>
        </p:blipFill>
        <p:spPr>
          <a:xfrm>
            <a:off x="12496680" y="1994040"/>
            <a:ext cx="3339720" cy="1028520"/>
          </a:xfrm>
          <a:prstGeom prst="rect">
            <a:avLst/>
          </a:prstGeom>
          <a:ln>
            <a:noFill/>
          </a:ln>
        </p:spPr>
      </p:pic>
      <p:pic>
        <p:nvPicPr>
          <p:cNvPr id="35" name="" descr=""/>
          <p:cNvPicPr/>
          <p:nvPr/>
        </p:nvPicPr>
        <p:blipFill>
          <a:blip r:embed="rId16"/>
          <a:stretch/>
        </p:blipFill>
        <p:spPr>
          <a:xfrm>
            <a:off x="11290320" y="6108840"/>
            <a:ext cx="875880" cy="482400"/>
          </a:xfrm>
          <a:prstGeom prst="rect">
            <a:avLst/>
          </a:prstGeom>
          <a:ln>
            <a:noFill/>
          </a:ln>
        </p:spPr>
      </p:pic>
      <p:sp>
        <p:nvSpPr>
          <p:cNvPr id="36" name="PlaceHolder 22"/>
          <p:cNvSpPr>
            <a:spLocks noGrp="1"/>
          </p:cNvSpPr>
          <p:nvPr>
            <p:ph type="title"/>
          </p:nvPr>
        </p:nvSpPr>
        <p:spPr>
          <a:xfrm>
            <a:off x="534240" y="603360"/>
            <a:ext cx="9619200" cy="2525040"/>
          </a:xfrm>
          <a:prstGeom prst="rect">
            <a:avLst/>
          </a:prstGeom>
        </p:spPr>
        <p:txBody>
          <a:bodyPr lIns="0" rIns="0" tIns="0" bIns="0" anchor="ctr"/>
          <a:p>
            <a:pPr algn="ctr"/>
            <a:r>
              <a:rPr b="0" lang="de-DE" sz="4400" spc="-1" strike="noStrike">
                <a:solidFill>
                  <a:srgbClr val="000000"/>
                </a:solidFill>
                <a:uFill>
                  <a:solidFill>
                    <a:srgbClr val="ffffff"/>
                  </a:solidFill>
                </a:uFill>
                <a:latin typeface="Arial"/>
              </a:rPr>
              <a:t>Format des Titeltextes durch Klicken bearbeiten</a:t>
            </a:r>
            <a:endParaRPr b="0" lang="de-DE" sz="4400" spc="-1" strike="noStrike">
              <a:solidFill>
                <a:srgbClr val="000000"/>
              </a:solidFill>
              <a:uFill>
                <a:solidFill>
                  <a:srgbClr val="ffffff"/>
                </a:solidFill>
              </a:uFill>
              <a:latin typeface="Arial"/>
            </a:endParaRPr>
          </a:p>
        </p:txBody>
      </p:sp>
      <p:sp>
        <p:nvSpPr>
          <p:cNvPr id="37" name="PlaceHolder 23"/>
          <p:cNvSpPr>
            <a:spLocks noGrp="1"/>
          </p:cNvSpPr>
          <p:nvPr>
            <p:ph type="body"/>
          </p:nvPr>
        </p:nvSpPr>
        <p:spPr>
          <a:xfrm>
            <a:off x="534240" y="3538800"/>
            <a:ext cx="9619200" cy="87714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3200" spc="-1" strike="noStrike">
                <a:solidFill>
                  <a:srgbClr val="000000"/>
                </a:solidFill>
                <a:uFill>
                  <a:solidFill>
                    <a:srgbClr val="ffffff"/>
                  </a:solidFill>
                </a:uFill>
                <a:latin typeface="Arial"/>
              </a:rPr>
              <a:t>Format des Gliederungstextes durch Klicken bearbeiten</a:t>
            </a:r>
            <a:endParaRPr b="0" lang="de-DE"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de-DE" sz="2800" spc="-1" strike="noStrike">
                <a:solidFill>
                  <a:srgbClr val="000000"/>
                </a:solidFill>
                <a:uFill>
                  <a:solidFill>
                    <a:srgbClr val="ffffff"/>
                  </a:solidFill>
                </a:uFill>
                <a:latin typeface="Arial"/>
              </a:rPr>
              <a:t>Zweite Gliederungsebene</a:t>
            </a:r>
            <a:endParaRPr b="0" lang="de-DE"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de-DE" sz="2400" spc="-1" strike="noStrike">
                <a:solidFill>
                  <a:srgbClr val="000000"/>
                </a:solidFill>
                <a:uFill>
                  <a:solidFill>
                    <a:srgbClr val="ffffff"/>
                  </a:solidFill>
                </a:uFill>
                <a:latin typeface="Arial"/>
              </a:rPr>
              <a:t>Dritte Gliederungsebene</a:t>
            </a:r>
            <a:endParaRPr b="0" lang="de-DE"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de-DE" sz="2000" spc="-1" strike="noStrike">
                <a:solidFill>
                  <a:srgbClr val="000000"/>
                </a:solidFill>
                <a:uFill>
                  <a:solidFill>
                    <a:srgbClr val="ffffff"/>
                  </a:solidFill>
                </a:uFill>
                <a:latin typeface="Arial"/>
              </a:rPr>
              <a:t>Vierte Gliederungsebene</a:t>
            </a:r>
            <a:endParaRPr b="0" lang="de-DE"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de-DE" sz="2000" spc="-1" strike="noStrike">
                <a:solidFill>
                  <a:srgbClr val="000000"/>
                </a:solidFill>
                <a:uFill>
                  <a:solidFill>
                    <a:srgbClr val="ffffff"/>
                  </a:solidFill>
                </a:uFill>
                <a:latin typeface="Arial"/>
              </a:rPr>
              <a:t>Fünfte Gliederungsebene</a:t>
            </a:r>
            <a:endParaRPr b="0" lang="de-DE"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de-DE" sz="2000" spc="-1" strike="noStrike">
                <a:solidFill>
                  <a:srgbClr val="000000"/>
                </a:solidFill>
                <a:uFill>
                  <a:solidFill>
                    <a:srgbClr val="ffffff"/>
                  </a:solidFill>
                </a:uFill>
                <a:latin typeface="Arial"/>
              </a:rPr>
              <a:t>Sechste Gliederungsebene</a:t>
            </a:r>
            <a:endParaRPr b="0" lang="de-DE"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de-DE" sz="2000" spc="-1" strike="noStrike">
                <a:solidFill>
                  <a:srgbClr val="000000"/>
                </a:solidFill>
                <a:uFill>
                  <a:solidFill>
                    <a:srgbClr val="ffffff"/>
                  </a:solidFill>
                </a:uFill>
                <a:latin typeface="Arial"/>
              </a:rPr>
              <a:t>Siebte Gliederungsebene</a:t>
            </a:r>
            <a:endParaRPr b="0" lang="de-DE"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17"/>
    <p:sldLayoutId id="2147483650" r:id="rId18"/>
    <p:sldLayoutId id="2147483651" r:id="rId19"/>
    <p:sldLayoutId id="2147483652" r:id="rId20"/>
    <p:sldLayoutId id="2147483653" r:id="rId21"/>
    <p:sldLayoutId id="2147483654" r:id="rId22"/>
    <p:sldLayoutId id="2147483655" r:id="rId23"/>
    <p:sldLayoutId id="2147483656" r:id="rId24"/>
    <p:sldLayoutId id="2147483657" r:id="rId25"/>
    <p:sldLayoutId id="2147483658" r:id="rId26"/>
    <p:sldLayoutId id="2147483659" r:id="rId27"/>
    <p:sldLayoutId id="2147483660" r:id="rId28"/>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11152440" y="2808000"/>
            <a:ext cx="5047560" cy="316440"/>
          </a:xfrm>
          <a:prstGeom prst="rect">
            <a:avLst/>
          </a:prstGeom>
          <a:solidFill>
            <a:srgbClr val="5b9bd5"/>
          </a:solidFill>
          <a:ln>
            <a:noFill/>
          </a:ln>
        </p:spPr>
        <p:style>
          <a:lnRef idx="0"/>
          <a:fillRef idx="0"/>
          <a:effectRef idx="0"/>
          <a:fontRef idx="minor"/>
        </p:style>
      </p:sp>
      <p:sp>
        <p:nvSpPr>
          <p:cNvPr id="78" name="CustomShape 2"/>
          <p:cNvSpPr/>
          <p:nvPr/>
        </p:nvSpPr>
        <p:spPr>
          <a:xfrm>
            <a:off x="224640" y="2419200"/>
            <a:ext cx="5043600" cy="460800"/>
          </a:xfrm>
          <a:prstGeom prst="rect">
            <a:avLst/>
          </a:prstGeom>
          <a:noFill/>
          <a:ln>
            <a:noFill/>
          </a:ln>
        </p:spPr>
        <p:style>
          <a:lnRef idx="0"/>
          <a:fillRef idx="0"/>
          <a:effectRef idx="0"/>
          <a:fontRef idx="minor"/>
        </p:style>
        <p:txBody>
          <a:bodyPr lIns="31680" rIns="31680" tIns="31680" bIns="31680" anchor="ctr"/>
          <a:p>
            <a:pPr algn="ctr">
              <a:lnSpc>
                <a:spcPct val="100000"/>
              </a:lnSpc>
              <a:spcBef>
                <a:spcPts val="281"/>
              </a:spcBef>
            </a:pPr>
            <a:r>
              <a:rPr b="1" lang="de-DE" sz="1800" spc="-1" strike="noStrike" u="sng">
                <a:solidFill>
                  <a:srgbClr val="000000"/>
                </a:solidFill>
                <a:uFill>
                  <a:solidFill>
                    <a:srgbClr val="ffffff"/>
                  </a:solidFill>
                </a:uFill>
                <a:latin typeface="Calibri"/>
              </a:rPr>
              <a:t>Objective</a:t>
            </a:r>
            <a:endParaRPr b="0" lang="de-DE" sz="1800" spc="-1" strike="noStrike">
              <a:solidFill>
                <a:srgbClr val="000000"/>
              </a:solidFill>
              <a:uFill>
                <a:solidFill>
                  <a:srgbClr val="ffffff"/>
                </a:solidFill>
              </a:uFill>
              <a:latin typeface="Arial"/>
            </a:endParaRPr>
          </a:p>
        </p:txBody>
      </p:sp>
      <p:sp>
        <p:nvSpPr>
          <p:cNvPr id="79" name="CustomShape 3"/>
          <p:cNvSpPr/>
          <p:nvPr/>
        </p:nvSpPr>
        <p:spPr>
          <a:xfrm>
            <a:off x="224640" y="6529680"/>
            <a:ext cx="5044680" cy="281880"/>
          </a:xfrm>
          <a:prstGeom prst="rect">
            <a:avLst/>
          </a:prstGeom>
          <a:noFill/>
          <a:ln>
            <a:noFill/>
          </a:ln>
        </p:spPr>
        <p:style>
          <a:lnRef idx="0"/>
          <a:fillRef idx="0"/>
          <a:effectRef idx="0"/>
          <a:fontRef idx="minor"/>
        </p:style>
        <p:txBody>
          <a:bodyPr lIns="31680" rIns="31680" tIns="31680" bIns="31680" anchor="ctr"/>
          <a:p>
            <a:pPr algn="ctr">
              <a:lnSpc>
                <a:spcPct val="100000"/>
              </a:lnSpc>
              <a:spcBef>
                <a:spcPts val="281"/>
              </a:spcBef>
            </a:pPr>
            <a:r>
              <a:rPr b="1" lang="de-DE" sz="1800" spc="-1" strike="noStrike" u="sng">
                <a:solidFill>
                  <a:srgbClr val="000000"/>
                </a:solidFill>
                <a:uFill>
                  <a:solidFill>
                    <a:srgbClr val="ffffff"/>
                  </a:solidFill>
                </a:uFill>
                <a:latin typeface="Calibri"/>
              </a:rPr>
              <a:t>Methods</a:t>
            </a:r>
            <a:endParaRPr b="0" lang="de-DE" sz="1800" spc="-1" strike="noStrike">
              <a:solidFill>
                <a:srgbClr val="000000"/>
              </a:solidFill>
              <a:uFill>
                <a:solidFill>
                  <a:srgbClr val="ffffff"/>
                </a:solidFill>
              </a:uFill>
              <a:latin typeface="Arial"/>
            </a:endParaRPr>
          </a:p>
        </p:txBody>
      </p:sp>
      <p:sp>
        <p:nvSpPr>
          <p:cNvPr id="80" name="CustomShape 4"/>
          <p:cNvSpPr/>
          <p:nvPr/>
        </p:nvSpPr>
        <p:spPr>
          <a:xfrm>
            <a:off x="5437440" y="2419200"/>
            <a:ext cx="5043600" cy="281880"/>
          </a:xfrm>
          <a:prstGeom prst="rect">
            <a:avLst/>
          </a:prstGeom>
          <a:noFill/>
          <a:ln>
            <a:noFill/>
          </a:ln>
        </p:spPr>
        <p:style>
          <a:lnRef idx="0"/>
          <a:fillRef idx="0"/>
          <a:effectRef idx="0"/>
          <a:fontRef idx="minor"/>
        </p:style>
      </p:sp>
      <p:sp>
        <p:nvSpPr>
          <p:cNvPr id="81" name="CustomShape 5"/>
          <p:cNvSpPr/>
          <p:nvPr/>
        </p:nvSpPr>
        <p:spPr>
          <a:xfrm>
            <a:off x="11156040" y="936000"/>
            <a:ext cx="5043600" cy="316440"/>
          </a:xfrm>
          <a:prstGeom prst="rect">
            <a:avLst/>
          </a:prstGeom>
          <a:solidFill>
            <a:srgbClr val="5b9bd5"/>
          </a:solidFill>
          <a:ln>
            <a:noFill/>
          </a:ln>
        </p:spPr>
        <p:style>
          <a:lnRef idx="0"/>
          <a:fillRef idx="0"/>
          <a:effectRef idx="0"/>
          <a:fontRef idx="minor"/>
        </p:style>
      </p:sp>
      <p:sp>
        <p:nvSpPr>
          <p:cNvPr id="82" name="CustomShape 6"/>
          <p:cNvSpPr/>
          <p:nvPr/>
        </p:nvSpPr>
        <p:spPr>
          <a:xfrm>
            <a:off x="5472000" y="8429760"/>
            <a:ext cx="5042160" cy="281880"/>
          </a:xfrm>
          <a:prstGeom prst="rect">
            <a:avLst/>
          </a:prstGeom>
          <a:noFill/>
          <a:ln>
            <a:noFill/>
          </a:ln>
        </p:spPr>
        <p:style>
          <a:lnRef idx="0"/>
          <a:fillRef idx="0"/>
          <a:effectRef idx="0"/>
          <a:fontRef idx="minor"/>
        </p:style>
        <p:txBody>
          <a:bodyPr lIns="31680" rIns="31680" tIns="31680" bIns="31680" anchor="ctr"/>
          <a:p>
            <a:pPr algn="ctr">
              <a:lnSpc>
                <a:spcPct val="100000"/>
              </a:lnSpc>
              <a:spcBef>
                <a:spcPts val="281"/>
              </a:spcBef>
            </a:pPr>
            <a:r>
              <a:rPr b="1" lang="de-DE" sz="1800" spc="-1" strike="noStrike" u="sng">
                <a:solidFill>
                  <a:srgbClr val="000000"/>
                </a:solidFill>
                <a:uFill>
                  <a:solidFill>
                    <a:srgbClr val="ffffff"/>
                  </a:solidFill>
                </a:uFill>
                <a:latin typeface="Calibri"/>
              </a:rPr>
              <a:t>Results</a:t>
            </a:r>
            <a:endParaRPr b="0" lang="de-DE" sz="1800" spc="-1" strike="noStrike">
              <a:solidFill>
                <a:srgbClr val="000000"/>
              </a:solidFill>
              <a:uFill>
                <a:solidFill>
                  <a:srgbClr val="ffffff"/>
                </a:solidFill>
              </a:uFill>
              <a:latin typeface="Arial"/>
            </a:endParaRPr>
          </a:p>
        </p:txBody>
      </p:sp>
      <p:sp>
        <p:nvSpPr>
          <p:cNvPr id="83" name="CustomShape 7"/>
          <p:cNvSpPr/>
          <p:nvPr/>
        </p:nvSpPr>
        <p:spPr>
          <a:xfrm>
            <a:off x="5467680" y="9072000"/>
            <a:ext cx="5043960" cy="316440"/>
          </a:xfrm>
          <a:prstGeom prst="rect">
            <a:avLst/>
          </a:prstGeom>
          <a:solidFill>
            <a:srgbClr val="5b9bd5"/>
          </a:solidFill>
          <a:ln>
            <a:noFill/>
          </a:ln>
        </p:spPr>
        <p:style>
          <a:lnRef idx="0"/>
          <a:fillRef idx="0"/>
          <a:effectRef idx="0"/>
          <a:fontRef idx="minor"/>
        </p:style>
      </p:sp>
      <p:sp>
        <p:nvSpPr>
          <p:cNvPr id="84" name="CustomShape 8"/>
          <p:cNvSpPr/>
          <p:nvPr/>
        </p:nvSpPr>
        <p:spPr>
          <a:xfrm>
            <a:off x="5441400" y="11798280"/>
            <a:ext cx="5039640" cy="281880"/>
          </a:xfrm>
          <a:prstGeom prst="rect">
            <a:avLst/>
          </a:prstGeom>
          <a:noFill/>
          <a:ln>
            <a:noFill/>
          </a:ln>
        </p:spPr>
        <p:style>
          <a:lnRef idx="0"/>
          <a:fillRef idx="0"/>
          <a:effectRef idx="0"/>
          <a:fontRef idx="minor"/>
        </p:style>
      </p:sp>
      <p:sp>
        <p:nvSpPr>
          <p:cNvPr id="85" name="CustomShape 9"/>
          <p:cNvSpPr/>
          <p:nvPr/>
        </p:nvSpPr>
        <p:spPr>
          <a:xfrm>
            <a:off x="5437440" y="12085560"/>
            <a:ext cx="5042160" cy="316440"/>
          </a:xfrm>
          <a:prstGeom prst="rect">
            <a:avLst/>
          </a:prstGeom>
          <a:solidFill>
            <a:srgbClr val="5b9bd5"/>
          </a:solidFill>
          <a:ln>
            <a:noFill/>
          </a:ln>
        </p:spPr>
        <p:style>
          <a:lnRef idx="0"/>
          <a:fillRef idx="0"/>
          <a:effectRef idx="0"/>
          <a:fontRef idx="minor"/>
        </p:style>
      </p:sp>
      <p:sp>
        <p:nvSpPr>
          <p:cNvPr id="86" name="CustomShape 10"/>
          <p:cNvSpPr/>
          <p:nvPr/>
        </p:nvSpPr>
        <p:spPr>
          <a:xfrm>
            <a:off x="220320" y="6810840"/>
            <a:ext cx="5047920" cy="315000"/>
          </a:xfrm>
          <a:prstGeom prst="rect">
            <a:avLst/>
          </a:prstGeom>
          <a:solidFill>
            <a:srgbClr val="5b9bd5"/>
          </a:solidFill>
          <a:ln>
            <a:noFill/>
          </a:ln>
        </p:spPr>
        <p:style>
          <a:lnRef idx="0"/>
          <a:fillRef idx="0"/>
          <a:effectRef idx="0"/>
          <a:fontRef idx="minor"/>
        </p:style>
        <p:txBody>
          <a:bodyPr lIns="79200" rIns="79200" tIns="79200" bIns="79200"/>
          <a:p>
            <a:pPr>
              <a:lnSpc>
                <a:spcPct val="100000"/>
              </a:lnSpc>
              <a:spcBef>
                <a:spcPts val="201"/>
              </a:spcBef>
            </a:pPr>
            <a:r>
              <a:rPr b="0" i="1" lang="de-DE" sz="1600" spc="-1" strike="noStrike">
                <a:solidFill>
                  <a:srgbClr val="000000"/>
                </a:solidFill>
                <a:uFill>
                  <a:solidFill>
                    <a:srgbClr val="ffffff"/>
                  </a:solidFill>
                </a:uFill>
                <a:latin typeface="Calibri"/>
              </a:rPr>
              <a:t>Target network</a:t>
            </a:r>
            <a:endParaRPr b="0" i="1" lang="de-DE" sz="1600" spc="-1" strike="noStrike">
              <a:solidFill>
                <a:srgbClr val="000000"/>
              </a:solidFill>
              <a:uFill>
                <a:solidFill>
                  <a:srgbClr val="ffffff"/>
                </a:solidFill>
              </a:uFill>
              <a:latin typeface="Calibri"/>
            </a:endParaRPr>
          </a:p>
        </p:txBody>
      </p:sp>
      <p:sp>
        <p:nvSpPr>
          <p:cNvPr id="87" name="CustomShape 11"/>
          <p:cNvSpPr/>
          <p:nvPr/>
        </p:nvSpPr>
        <p:spPr>
          <a:xfrm>
            <a:off x="1444320" y="1843200"/>
            <a:ext cx="7799400" cy="383400"/>
          </a:xfrm>
          <a:prstGeom prst="rect">
            <a:avLst/>
          </a:prstGeom>
          <a:solidFill>
            <a:srgbClr val="5b9bd5"/>
          </a:solidFill>
          <a:ln>
            <a:noFill/>
          </a:ln>
        </p:spPr>
        <p:style>
          <a:lnRef idx="0"/>
          <a:fillRef idx="0"/>
          <a:effectRef idx="0"/>
          <a:fontRef idx="minor"/>
        </p:style>
        <p:txBody>
          <a:bodyPr lIns="27360" rIns="27360" tIns="13680" bIns="13680"/>
          <a:p>
            <a:pPr algn="ctr">
              <a:lnSpc>
                <a:spcPct val="100000"/>
              </a:lnSpc>
              <a:spcBef>
                <a:spcPts val="360"/>
              </a:spcBef>
            </a:pPr>
            <a:r>
              <a:rPr b="0" lang="de-DE" sz="1800" spc="-1" strike="noStrike">
                <a:solidFill>
                  <a:srgbClr val="000000"/>
                </a:solidFill>
                <a:uFill>
                  <a:solidFill>
                    <a:srgbClr val="ffffff"/>
                  </a:solidFill>
                </a:uFill>
                <a:latin typeface="Calibri"/>
              </a:rPr>
              <a:t>Hakan Yilmaz, Maryna Kapitonova, Theresa Eimer</a:t>
            </a:r>
            <a:endParaRPr b="0" lang="de-DE" sz="1800" spc="-1" strike="noStrike">
              <a:solidFill>
                <a:srgbClr val="000000"/>
              </a:solidFill>
              <a:uFill>
                <a:solidFill>
                  <a:srgbClr val="ffffff"/>
                </a:solidFill>
              </a:uFill>
              <a:latin typeface="Arial"/>
            </a:endParaRPr>
          </a:p>
        </p:txBody>
      </p:sp>
      <p:sp>
        <p:nvSpPr>
          <p:cNvPr id="88" name="CustomShape 12"/>
          <p:cNvSpPr/>
          <p:nvPr/>
        </p:nvSpPr>
        <p:spPr>
          <a:xfrm>
            <a:off x="1444320" y="1387800"/>
            <a:ext cx="7799400" cy="455040"/>
          </a:xfrm>
          <a:prstGeom prst="rect">
            <a:avLst/>
          </a:prstGeom>
          <a:solidFill>
            <a:srgbClr val="5b9bd5"/>
          </a:solidFill>
          <a:ln>
            <a:noFill/>
          </a:ln>
        </p:spPr>
        <p:style>
          <a:lnRef idx="0"/>
          <a:fillRef idx="0"/>
          <a:effectRef idx="0"/>
          <a:fontRef idx="minor"/>
        </p:style>
        <p:txBody>
          <a:bodyPr lIns="27360" rIns="27360" tIns="13680" bIns="13680" anchorCtr="1"/>
          <a:p>
            <a:pPr algn="ctr">
              <a:lnSpc>
                <a:spcPct val="100000"/>
              </a:lnSpc>
              <a:spcBef>
                <a:spcPts val="561"/>
              </a:spcBef>
            </a:pPr>
            <a:r>
              <a:rPr b="1" lang="de-DE" sz="2800" spc="-1" strike="noStrike">
                <a:solidFill>
                  <a:srgbClr val="000000"/>
                </a:solidFill>
                <a:uFill>
                  <a:solidFill>
                    <a:srgbClr val="ffffff"/>
                  </a:solidFill>
                </a:uFill>
                <a:latin typeface="Calibri"/>
              </a:rPr>
              <a:t>Navigating the maze task using extended DQN</a:t>
            </a:r>
            <a:endParaRPr b="0" lang="de-DE" sz="2800" spc="-1" strike="noStrike">
              <a:solidFill>
                <a:srgbClr val="000000"/>
              </a:solidFill>
              <a:uFill>
                <a:solidFill>
                  <a:srgbClr val="ffffff"/>
                </a:solidFill>
              </a:uFill>
              <a:latin typeface="Arial"/>
            </a:endParaRPr>
          </a:p>
        </p:txBody>
      </p:sp>
      <p:sp>
        <p:nvSpPr>
          <p:cNvPr id="89" name="CustomShape 13"/>
          <p:cNvSpPr/>
          <p:nvPr/>
        </p:nvSpPr>
        <p:spPr>
          <a:xfrm>
            <a:off x="1444320" y="292680"/>
            <a:ext cx="7799400" cy="941760"/>
          </a:xfrm>
          <a:prstGeom prst="rect">
            <a:avLst/>
          </a:prstGeom>
          <a:solidFill>
            <a:srgbClr val="5b9bd5"/>
          </a:solidFill>
          <a:ln>
            <a:noFill/>
          </a:ln>
        </p:spPr>
        <p:style>
          <a:lnRef idx="0"/>
          <a:fillRef idx="0"/>
          <a:effectRef idx="0"/>
          <a:fontRef idx="minor"/>
        </p:style>
        <p:txBody>
          <a:bodyPr lIns="27360" rIns="27360" tIns="13680" bIns="13680" anchorCtr="1"/>
          <a:p>
            <a:pPr algn="ctr">
              <a:lnSpc>
                <a:spcPct val="100000"/>
              </a:lnSpc>
              <a:spcBef>
                <a:spcPts val="961"/>
              </a:spcBef>
            </a:pPr>
            <a:r>
              <a:rPr b="1" lang="de-DE" sz="4800" spc="-1" strike="noStrike">
                <a:solidFill>
                  <a:srgbClr val="ffffff"/>
                </a:solidFill>
                <a:uFill>
                  <a:solidFill>
                    <a:srgbClr val="ffffff"/>
                  </a:solidFill>
                </a:uFill>
                <a:latin typeface="Calibri"/>
              </a:rPr>
              <a:t>Rainbow DQN in Planning</a:t>
            </a:r>
            <a:endParaRPr b="0" lang="de-DE" sz="4800" spc="-1" strike="noStrike">
              <a:solidFill>
                <a:srgbClr val="000000"/>
              </a:solidFill>
              <a:uFill>
                <a:solidFill>
                  <a:srgbClr val="ffffff"/>
                </a:solidFill>
              </a:uFill>
              <a:latin typeface="Arial"/>
            </a:endParaRPr>
          </a:p>
        </p:txBody>
      </p:sp>
      <p:sp>
        <p:nvSpPr>
          <p:cNvPr id="90" name="CustomShape 14"/>
          <p:cNvSpPr/>
          <p:nvPr/>
        </p:nvSpPr>
        <p:spPr>
          <a:xfrm>
            <a:off x="208080" y="9288000"/>
            <a:ext cx="5047920" cy="316440"/>
          </a:xfrm>
          <a:prstGeom prst="rect">
            <a:avLst/>
          </a:prstGeom>
          <a:solidFill>
            <a:srgbClr val="5b9bd5"/>
          </a:solidFill>
          <a:ln>
            <a:noFill/>
          </a:ln>
        </p:spPr>
        <p:style>
          <a:lnRef idx="0"/>
          <a:fillRef idx="0"/>
          <a:effectRef idx="0"/>
          <a:fontRef idx="minor"/>
        </p:style>
        <p:txBody>
          <a:bodyPr lIns="79200" rIns="79200" tIns="79200" bIns="79200"/>
          <a:p>
            <a:pPr>
              <a:lnSpc>
                <a:spcPct val="100000"/>
              </a:lnSpc>
              <a:spcBef>
                <a:spcPts val="201"/>
              </a:spcBef>
            </a:pPr>
            <a:r>
              <a:rPr b="0" lang="de-DE" sz="1600" spc="-1" strike="noStrike">
                <a:solidFill>
                  <a:srgbClr val="000000"/>
                </a:solidFill>
                <a:uFill>
                  <a:solidFill>
                    <a:srgbClr val="ffffff"/>
                  </a:solidFill>
                </a:uFill>
                <a:latin typeface="Calibri"/>
              </a:rPr>
              <a:t>DDQN</a:t>
            </a:r>
            <a:endParaRPr b="0" lang="de-DE" sz="1600" spc="-1" strike="noStrike">
              <a:solidFill>
                <a:srgbClr val="000000"/>
              </a:solidFill>
              <a:uFill>
                <a:solidFill>
                  <a:srgbClr val="ffffff"/>
                </a:solidFill>
              </a:uFill>
              <a:latin typeface="Arial"/>
            </a:endParaRPr>
          </a:p>
        </p:txBody>
      </p:sp>
      <p:sp>
        <p:nvSpPr>
          <p:cNvPr id="91" name="CustomShape 15"/>
          <p:cNvSpPr/>
          <p:nvPr/>
        </p:nvSpPr>
        <p:spPr>
          <a:xfrm>
            <a:off x="5437440" y="2701440"/>
            <a:ext cx="5047920" cy="316440"/>
          </a:xfrm>
          <a:prstGeom prst="rect">
            <a:avLst/>
          </a:prstGeom>
          <a:solidFill>
            <a:srgbClr val="5b9bd5"/>
          </a:solidFill>
          <a:ln>
            <a:noFill/>
          </a:ln>
        </p:spPr>
        <p:style>
          <a:lnRef idx="0"/>
          <a:fillRef idx="0"/>
          <a:effectRef idx="0"/>
          <a:fontRef idx="minor"/>
        </p:style>
        <p:txBody>
          <a:bodyPr lIns="79200" rIns="79200" tIns="79200" bIns="79200"/>
          <a:p>
            <a:pPr>
              <a:lnSpc>
                <a:spcPct val="100000"/>
              </a:lnSpc>
              <a:spcBef>
                <a:spcPts val="201"/>
              </a:spcBef>
            </a:pPr>
            <a:r>
              <a:rPr b="0" lang="de-DE" sz="1000" spc="-1" strike="noStrike">
                <a:solidFill>
                  <a:srgbClr val="000000"/>
                </a:solidFill>
                <a:uFill>
                  <a:solidFill>
                    <a:srgbClr val="ffffff"/>
                  </a:solidFill>
                </a:uFill>
                <a:latin typeface="Times New Roman"/>
              </a:rPr>
              <a:t>Noisy nets</a:t>
            </a:r>
            <a:endParaRPr b="0" lang="de-DE" sz="1000" spc="-1" strike="noStrike">
              <a:solidFill>
                <a:srgbClr val="000000"/>
              </a:solidFill>
              <a:uFill>
                <a:solidFill>
                  <a:srgbClr val="ffffff"/>
                </a:solidFill>
              </a:uFill>
              <a:latin typeface="Arial"/>
            </a:endParaRPr>
          </a:p>
        </p:txBody>
      </p:sp>
      <p:sp>
        <p:nvSpPr>
          <p:cNvPr id="92" name="CustomShape 16"/>
          <p:cNvSpPr/>
          <p:nvPr/>
        </p:nvSpPr>
        <p:spPr>
          <a:xfrm>
            <a:off x="216000" y="11059560"/>
            <a:ext cx="5047920" cy="316440"/>
          </a:xfrm>
          <a:prstGeom prst="rect">
            <a:avLst/>
          </a:prstGeom>
          <a:solidFill>
            <a:srgbClr val="5b9bd5"/>
          </a:solidFill>
          <a:ln>
            <a:noFill/>
          </a:ln>
        </p:spPr>
        <p:style>
          <a:lnRef idx="0"/>
          <a:fillRef idx="0"/>
          <a:effectRef idx="0"/>
          <a:fontRef idx="minor"/>
        </p:style>
        <p:txBody>
          <a:bodyPr lIns="79200" rIns="79200" tIns="79200" bIns="79200"/>
          <a:p>
            <a:pPr>
              <a:lnSpc>
                <a:spcPct val="100000"/>
              </a:lnSpc>
              <a:spcBef>
                <a:spcPts val="201"/>
              </a:spcBef>
            </a:pPr>
            <a:r>
              <a:rPr b="0" lang="de-DE" sz="1600" spc="-1" strike="noStrike">
                <a:solidFill>
                  <a:srgbClr val="000000"/>
                </a:solidFill>
                <a:uFill>
                  <a:solidFill>
                    <a:srgbClr val="ffffff"/>
                  </a:solidFill>
                </a:uFill>
                <a:latin typeface="Calibri"/>
              </a:rPr>
              <a:t>Prioritized expereince repla</a:t>
            </a:r>
            <a:r>
              <a:rPr b="0" lang="de-DE" sz="1000" spc="-1" strike="noStrike">
                <a:solidFill>
                  <a:srgbClr val="000000"/>
                </a:solidFill>
                <a:uFill>
                  <a:solidFill>
                    <a:srgbClr val="ffffff"/>
                  </a:solidFill>
                </a:uFill>
                <a:latin typeface="Times New Roman"/>
              </a:rPr>
              <a:t>y</a:t>
            </a:r>
            <a:endParaRPr b="0" lang="de-DE" sz="1000" spc="-1" strike="noStrike">
              <a:solidFill>
                <a:srgbClr val="000000"/>
              </a:solidFill>
              <a:uFill>
                <a:solidFill>
                  <a:srgbClr val="ffffff"/>
                </a:solidFill>
              </a:uFill>
              <a:latin typeface="Arial"/>
            </a:endParaRPr>
          </a:p>
        </p:txBody>
      </p:sp>
      <p:sp>
        <p:nvSpPr>
          <p:cNvPr id="93" name="CustomShape 17"/>
          <p:cNvSpPr/>
          <p:nvPr/>
        </p:nvSpPr>
        <p:spPr>
          <a:xfrm>
            <a:off x="5437800" y="2701440"/>
            <a:ext cx="5047920" cy="316440"/>
          </a:xfrm>
          <a:prstGeom prst="rect">
            <a:avLst/>
          </a:prstGeom>
          <a:solidFill>
            <a:srgbClr val="5b9bd5"/>
          </a:solidFill>
          <a:ln>
            <a:noFill/>
          </a:ln>
        </p:spPr>
        <p:style>
          <a:lnRef idx="0"/>
          <a:fillRef idx="0"/>
          <a:effectRef idx="0"/>
          <a:fontRef idx="minor"/>
        </p:style>
        <p:txBody>
          <a:bodyPr lIns="79200" rIns="79200" tIns="79200" bIns="79200"/>
          <a:p>
            <a:pPr>
              <a:lnSpc>
                <a:spcPct val="100000"/>
              </a:lnSpc>
              <a:spcBef>
                <a:spcPts val="201"/>
              </a:spcBef>
            </a:pPr>
            <a:r>
              <a:rPr b="0" lang="de-DE" sz="1600" spc="-1" strike="noStrike">
                <a:solidFill>
                  <a:srgbClr val="000000"/>
                </a:solidFill>
                <a:uFill>
                  <a:solidFill>
                    <a:srgbClr val="ffffff"/>
                  </a:solidFill>
                </a:uFill>
                <a:latin typeface="Calibri"/>
              </a:rPr>
              <a:t>Noisy nets</a:t>
            </a:r>
            <a:endParaRPr b="0" lang="de-DE" sz="1600" spc="-1" strike="noStrike">
              <a:solidFill>
                <a:srgbClr val="000000"/>
              </a:solidFill>
              <a:uFill>
                <a:solidFill>
                  <a:srgbClr val="ffffff"/>
                </a:solidFill>
              </a:uFill>
              <a:latin typeface="Calibri"/>
            </a:endParaRPr>
          </a:p>
        </p:txBody>
      </p:sp>
      <p:sp>
        <p:nvSpPr>
          <p:cNvPr id="94" name="CustomShape 18"/>
          <p:cNvSpPr/>
          <p:nvPr/>
        </p:nvSpPr>
        <p:spPr>
          <a:xfrm>
            <a:off x="5464080" y="5839560"/>
            <a:ext cx="5047920" cy="316440"/>
          </a:xfrm>
          <a:prstGeom prst="rect">
            <a:avLst/>
          </a:prstGeom>
          <a:solidFill>
            <a:srgbClr val="5b9bd5"/>
          </a:solidFill>
          <a:ln>
            <a:noFill/>
          </a:ln>
        </p:spPr>
        <p:style>
          <a:lnRef idx="0"/>
          <a:fillRef idx="0"/>
          <a:effectRef idx="0"/>
          <a:fontRef idx="minor"/>
        </p:style>
        <p:txBody>
          <a:bodyPr lIns="79200" rIns="79200" tIns="79200" bIns="79200"/>
          <a:p>
            <a:pPr>
              <a:lnSpc>
                <a:spcPct val="100000"/>
              </a:lnSpc>
              <a:spcBef>
                <a:spcPts val="201"/>
              </a:spcBef>
            </a:pPr>
            <a:r>
              <a:rPr b="0" lang="de-DE" sz="1600" spc="-1" strike="noStrike">
                <a:solidFill>
                  <a:srgbClr val="000000"/>
                </a:solidFill>
                <a:uFill>
                  <a:solidFill>
                    <a:srgbClr val="ffffff"/>
                  </a:solidFill>
                </a:uFill>
                <a:latin typeface="Calibri"/>
              </a:rPr>
              <a:t>Multi-step learning</a:t>
            </a:r>
            <a:endParaRPr b="0" lang="de-DE" sz="1600" spc="-1" strike="noStrike">
              <a:solidFill>
                <a:srgbClr val="000000"/>
              </a:solidFill>
              <a:uFill>
                <a:solidFill>
                  <a:srgbClr val="ffffff"/>
                </a:solidFill>
              </a:uFill>
              <a:latin typeface="Calibri"/>
            </a:endParaRPr>
          </a:p>
        </p:txBody>
      </p:sp>
      <p:sp>
        <p:nvSpPr>
          <p:cNvPr id="95" name="TextShape 19"/>
          <p:cNvSpPr txBox="1"/>
          <p:nvPr/>
        </p:nvSpPr>
        <p:spPr>
          <a:xfrm>
            <a:off x="216000" y="2952000"/>
            <a:ext cx="4968000" cy="3024720"/>
          </a:xfrm>
          <a:prstGeom prst="rect">
            <a:avLst/>
          </a:prstGeom>
          <a:noFill/>
          <a:ln>
            <a:noFill/>
          </a:ln>
        </p:spPr>
        <p:txBody>
          <a:bodyPr lIns="90000" rIns="90000" tIns="45000" bIns="45000"/>
          <a:p>
            <a:r>
              <a:rPr b="0" lang="de-DE" sz="1600" spc="-1" strike="noStrike">
                <a:solidFill>
                  <a:srgbClr val="000000"/>
                </a:solidFill>
                <a:uFill>
                  <a:solidFill>
                    <a:srgbClr val="ffffff"/>
                  </a:solidFill>
                </a:uFill>
                <a:latin typeface="Arial"/>
              </a:rPr>
              <a:t>Standard DQN trains a neural network to evaluate problem states and an experience replay to save and learn from past states and rewards. This is a very basic approach and it didn‘t perform optimally in the maze task. Luckily, there are several extensions of DQN that significantly improve the performance and training time of the agent. Google Deepmind published a paper in 2017 titled „Rainbow: Combining improvements in Reinforcement Learning“ in which they described the approaches we based out implementations on. Out goal was to train a better agent faster than it was possible using only standard DQN.</a:t>
            </a:r>
            <a:endParaRPr b="0" lang="de-DE" sz="1600" spc="-1" strike="noStrike">
              <a:solidFill>
                <a:srgbClr val="000000"/>
              </a:solidFill>
              <a:uFill>
                <a:solidFill>
                  <a:srgbClr val="ffffff"/>
                </a:solidFill>
              </a:uFill>
              <a:latin typeface="Arial"/>
            </a:endParaRPr>
          </a:p>
        </p:txBody>
      </p:sp>
      <p:sp>
        <p:nvSpPr>
          <p:cNvPr id="96" name="TextShape 20"/>
          <p:cNvSpPr txBox="1"/>
          <p:nvPr/>
        </p:nvSpPr>
        <p:spPr>
          <a:xfrm>
            <a:off x="216000" y="7254000"/>
            <a:ext cx="5040000" cy="1896120"/>
          </a:xfrm>
          <a:prstGeom prst="rect">
            <a:avLst/>
          </a:prstGeom>
          <a:noFill/>
          <a:ln>
            <a:noFill/>
          </a:ln>
        </p:spPr>
        <p:txBody>
          <a:bodyPr lIns="90000" rIns="90000" tIns="45000" bIns="45000"/>
          <a:p>
            <a:r>
              <a:rPr b="0" lang="de-DE" sz="1600" spc="-1" strike="noStrike">
                <a:solidFill>
                  <a:srgbClr val="000000"/>
                </a:solidFill>
                <a:uFill>
                  <a:solidFill>
                    <a:srgbClr val="ffffff"/>
                  </a:solidFill>
                </a:uFill>
                <a:latin typeface="Arial"/>
              </a:rPr>
              <a:t>In DQN, we want our network to approximate the reward, so out training target is calculated using the reward and the value prediction of our network. The network changes in response to this again and thus feedback loops can occur. To prevent the target to depend too heavily on the network predictions, we use a fixed target network that‘s updated very slowly towards our agent.</a:t>
            </a:r>
            <a:endParaRPr b="0" lang="de-DE" sz="1600" spc="-1" strike="noStrike">
              <a:solidFill>
                <a:srgbClr val="000000"/>
              </a:solidFill>
              <a:uFill>
                <a:solidFill>
                  <a:srgbClr val="ffffff"/>
                </a:solidFill>
              </a:uFill>
              <a:latin typeface="Arial"/>
            </a:endParaRPr>
          </a:p>
        </p:txBody>
      </p:sp>
      <p:sp>
        <p:nvSpPr>
          <p:cNvPr id="97" name="TextShape 21"/>
          <p:cNvSpPr txBox="1"/>
          <p:nvPr/>
        </p:nvSpPr>
        <p:spPr>
          <a:xfrm>
            <a:off x="216000" y="9792000"/>
            <a:ext cx="5040000" cy="993240"/>
          </a:xfrm>
          <a:prstGeom prst="rect">
            <a:avLst/>
          </a:prstGeom>
          <a:noFill/>
          <a:ln>
            <a:noFill/>
          </a:ln>
        </p:spPr>
        <p:txBody>
          <a:bodyPr lIns="90000" rIns="90000" tIns="45000" bIns="45000"/>
          <a:p>
            <a:r>
              <a:rPr b="0" lang="de-DE" sz="1600" spc="-1" strike="noStrike">
                <a:solidFill>
                  <a:srgbClr val="000000"/>
                </a:solidFill>
                <a:uFill>
                  <a:solidFill>
                    <a:srgbClr val="ffffff"/>
                  </a:solidFill>
                </a:uFill>
                <a:latin typeface="Arial"/>
              </a:rPr>
              <a:t>We use the maximal predicted Q-value to calculate our target which can cause overestimations. To counteract this, we still use the target network‘s predicted values, but let the agent choose the action.</a:t>
            </a:r>
            <a:endParaRPr b="0" lang="de-DE" sz="1600" spc="-1" strike="noStrike">
              <a:solidFill>
                <a:srgbClr val="000000"/>
              </a:solidFill>
              <a:uFill>
                <a:solidFill>
                  <a:srgbClr val="ffffff"/>
                </a:solidFill>
              </a:uFill>
              <a:latin typeface="Arial"/>
            </a:endParaRPr>
          </a:p>
        </p:txBody>
      </p:sp>
      <p:sp>
        <p:nvSpPr>
          <p:cNvPr id="98" name="TextShape 22"/>
          <p:cNvSpPr txBox="1"/>
          <p:nvPr/>
        </p:nvSpPr>
        <p:spPr>
          <a:xfrm>
            <a:off x="216000" y="11520000"/>
            <a:ext cx="4968000" cy="2121840"/>
          </a:xfrm>
          <a:prstGeom prst="rect">
            <a:avLst/>
          </a:prstGeom>
          <a:noFill/>
          <a:ln>
            <a:noFill/>
          </a:ln>
        </p:spPr>
        <p:txBody>
          <a:bodyPr lIns="90000" rIns="90000" tIns="45000" bIns="45000"/>
          <a:p>
            <a:r>
              <a:rPr b="0" lang="de-DE" sz="1600" spc="-1" strike="noStrike">
                <a:solidFill>
                  <a:srgbClr val="000000"/>
                </a:solidFill>
                <a:uFill>
                  <a:solidFill>
                    <a:srgbClr val="ffffff"/>
                  </a:solidFill>
                </a:uFill>
                <a:latin typeface="Arial"/>
              </a:rPr>
              <a:t>To get the maximum benefit from our learning, we always want to learn from the experiences with the most information. We assume this means the largest error and thus use a ranked experience replay where to probability of a transition being sampled to learn from corresponds to its total ranking. This way, it‘s less likely that we try to learn things we already know and can focus on the agent‘s weaknesses.</a:t>
            </a:r>
            <a:endParaRPr b="0" lang="de-DE" sz="1600" spc="-1" strike="noStrike">
              <a:solidFill>
                <a:srgbClr val="000000"/>
              </a:solidFill>
              <a:uFill>
                <a:solidFill>
                  <a:srgbClr val="ffffff"/>
                </a:solidFill>
              </a:uFill>
              <a:latin typeface="Arial"/>
            </a:endParaRPr>
          </a:p>
        </p:txBody>
      </p:sp>
      <p:sp>
        <p:nvSpPr>
          <p:cNvPr id="99" name="TextShape 23"/>
          <p:cNvSpPr txBox="1"/>
          <p:nvPr/>
        </p:nvSpPr>
        <p:spPr>
          <a:xfrm>
            <a:off x="5472000" y="3168000"/>
            <a:ext cx="4968000" cy="2347560"/>
          </a:xfrm>
          <a:prstGeom prst="rect">
            <a:avLst/>
          </a:prstGeom>
          <a:noFill/>
          <a:ln>
            <a:noFill/>
          </a:ln>
        </p:spPr>
        <p:txBody>
          <a:bodyPr lIns="90000" rIns="90000" tIns="45000" bIns="45000"/>
          <a:p>
            <a:r>
              <a:rPr b="0" lang="de-DE" sz="1600" spc="-1" strike="noStrike">
                <a:solidFill>
                  <a:srgbClr val="000000"/>
                </a:solidFill>
                <a:uFill>
                  <a:solidFill>
                    <a:srgbClr val="ffffff"/>
                  </a:solidFill>
                </a:uFill>
                <a:latin typeface="Arial"/>
              </a:rPr>
              <a:t>Traditional exploration decides whether to follow the agent‘s best prediction in each step independently (e.g. e-greedily). The maze task, however is problem where the single steps depend on one another. Noisy nets provide an exploration method that allows for exploration over multiple steps that  decreases on its own over time. The fully connected layers of the network now feature noisy weights and biases that are randomly generated and the agent has to learn to ignore that nois at its own pace.</a:t>
            </a:r>
            <a:endParaRPr b="0" lang="de-DE" sz="1600" spc="-1" strike="noStrike">
              <a:solidFill>
                <a:srgbClr val="000000"/>
              </a:solidFill>
              <a:uFill>
                <a:solidFill>
                  <a:srgbClr val="ffffff"/>
                </a:solidFill>
              </a:uFill>
              <a:latin typeface="Arial"/>
            </a:endParaRPr>
          </a:p>
        </p:txBody>
      </p:sp>
      <p:sp>
        <p:nvSpPr>
          <p:cNvPr id="100" name="TextShape 24"/>
          <p:cNvSpPr txBox="1"/>
          <p:nvPr/>
        </p:nvSpPr>
        <p:spPr>
          <a:xfrm>
            <a:off x="5400000" y="6408000"/>
            <a:ext cx="5040000" cy="1896120"/>
          </a:xfrm>
          <a:prstGeom prst="rect">
            <a:avLst/>
          </a:prstGeom>
          <a:noFill/>
          <a:ln>
            <a:noFill/>
          </a:ln>
        </p:spPr>
        <p:txBody>
          <a:bodyPr lIns="90000" rIns="90000" tIns="45000" bIns="45000"/>
          <a:p>
            <a:r>
              <a:rPr b="0" lang="de-DE" sz="1600" spc="-1" strike="noStrike">
                <a:solidFill>
                  <a:srgbClr val="000000"/>
                </a:solidFill>
                <a:uFill>
                  <a:solidFill>
                    <a:srgbClr val="ffffff"/>
                  </a:solidFill>
                </a:uFill>
                <a:latin typeface="Arial"/>
              </a:rPr>
              <a:t>The reward in the maze problem is given per used step but doesn‘t take into account where the agent is going. To make the reward a better representation of performance, we don‘t use the reward per step but the accumuluted reward after it. This way we know how long it takes to get to the goal after the chosen action and can thus compare it more easily to the alternatives.</a:t>
            </a:r>
            <a:endParaRPr b="0" lang="de-DE" sz="16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PosterPresentations.com-100CMx140CM</Template>
  <TotalTime>163</TotalTime>
  <Application>LibreOffice/5.2.7.2$Linux_X86_64 LibreOffice_project/20$Build-2</Application>
  <Words>1</Words>
  <Paragraphs>1</Paragraphs>
  <Company>Hewlett-Packard Company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2012-02-10T00:21:22Z</dcterms:created>
  <dc:creator>CanterburyMedia</dc:creator>
  <dc:description>This template is the property of PosterPresentations.com. Call us if you need help with this poster template._x000d_
1-866-649-3004           _x000d_
 (c)PosterPresentations.com</dc:description>
  <dc:language>de-DE</dc:language>
  <cp:lastModifiedBy/>
  <dcterms:modified xsi:type="dcterms:W3CDTF">2018-02-09T12:24:14Z</dcterms:modified>
  <cp:revision>30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Hewlett-Packard Company</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