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229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97187"/>
            <a:ext cx="6995160" cy="254677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42174"/>
            <a:ext cx="6172200" cy="176614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0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4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89467"/>
            <a:ext cx="177450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89467"/>
            <a:ext cx="522065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2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823722"/>
            <a:ext cx="7098030" cy="30429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895429"/>
            <a:ext cx="7098030" cy="16001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87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4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89468"/>
            <a:ext cx="709803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93241"/>
            <a:ext cx="3481506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72080"/>
            <a:ext cx="348150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93241"/>
            <a:ext cx="3498652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72080"/>
            <a:ext cx="349865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8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3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53255"/>
            <a:ext cx="4166235" cy="51985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9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53255"/>
            <a:ext cx="4166235" cy="51985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17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89468"/>
            <a:ext cx="70980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947333"/>
            <a:ext cx="70980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E551-0587-4370-AC21-9AA7506AA590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780108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C81D-DD65-474F-B148-0AFE73A688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2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C1F75F81-9838-4EBB-9124-41BC7B18AAA8}"/>
              </a:ext>
            </a:extLst>
          </p:cNvPr>
          <p:cNvSpPr/>
          <p:nvPr/>
        </p:nvSpPr>
        <p:spPr>
          <a:xfrm>
            <a:off x="6276977" y="523874"/>
            <a:ext cx="100718" cy="84772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58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83E3E843-02E4-4598-ACF3-05CC35512209}"/>
              </a:ext>
            </a:extLst>
          </p:cNvPr>
          <p:cNvSpPr/>
          <p:nvPr/>
        </p:nvSpPr>
        <p:spPr>
          <a:xfrm>
            <a:off x="6272233" y="2924438"/>
            <a:ext cx="105461" cy="370578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58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CA8C4BD8-7322-420F-8955-2F52D82617E2}"/>
              </a:ext>
            </a:extLst>
          </p:cNvPr>
          <p:cNvSpPr/>
          <p:nvPr/>
        </p:nvSpPr>
        <p:spPr>
          <a:xfrm>
            <a:off x="6272233" y="1390650"/>
            <a:ext cx="105461" cy="145600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5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11794-D984-4167-A5FF-C3D37990D95F}"/>
              </a:ext>
            </a:extLst>
          </p:cNvPr>
          <p:cNvSpPr txBox="1"/>
          <p:nvPr/>
        </p:nvSpPr>
        <p:spPr>
          <a:xfrm>
            <a:off x="6531347" y="4572820"/>
            <a:ext cx="4026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58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3A9B3-142C-4905-B859-BF44FEE0386A}"/>
              </a:ext>
            </a:extLst>
          </p:cNvPr>
          <p:cNvSpPr txBox="1"/>
          <p:nvPr/>
        </p:nvSpPr>
        <p:spPr>
          <a:xfrm>
            <a:off x="6531347" y="1964211"/>
            <a:ext cx="4026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58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4D248-659A-4CA4-B0A7-E3EC0CE5C610}"/>
              </a:ext>
            </a:extLst>
          </p:cNvPr>
          <p:cNvSpPr txBox="1"/>
          <p:nvPr/>
        </p:nvSpPr>
        <p:spPr>
          <a:xfrm>
            <a:off x="6531347" y="722191"/>
            <a:ext cx="4026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58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CB932-A938-4A42-8D0B-07B3FFBBB4C6}"/>
              </a:ext>
            </a:extLst>
          </p:cNvPr>
          <p:cNvSpPr txBox="1"/>
          <p:nvPr/>
        </p:nvSpPr>
        <p:spPr>
          <a:xfrm>
            <a:off x="6531347" y="2681826"/>
            <a:ext cx="4026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58" dirty="0"/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946E-9500-4721-8189-B7DF7AC8BFCD}"/>
              </a:ext>
            </a:extLst>
          </p:cNvPr>
          <p:cNvCxnSpPr>
            <a:cxnSpLocks/>
          </p:cNvCxnSpPr>
          <p:nvPr/>
        </p:nvCxnSpPr>
        <p:spPr>
          <a:xfrm flipH="1">
            <a:off x="6357709" y="2886338"/>
            <a:ext cx="143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FB9D957-7FF5-4BF1-8D31-4C15F1388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368" b="666"/>
          <a:stretch/>
        </p:blipFill>
        <p:spPr>
          <a:xfrm>
            <a:off x="107304" y="135128"/>
            <a:ext cx="6164929" cy="715149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9174356-86FC-4170-B47E-766B99B16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6" t="38736" b="42128"/>
          <a:stretch/>
        </p:blipFill>
        <p:spPr>
          <a:xfrm>
            <a:off x="6732683" y="5191513"/>
            <a:ext cx="942685" cy="13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James</dc:creator>
  <cp:lastModifiedBy>Sam James</cp:lastModifiedBy>
  <cp:revision>5</cp:revision>
  <dcterms:created xsi:type="dcterms:W3CDTF">2021-10-15T03:00:01Z</dcterms:created>
  <dcterms:modified xsi:type="dcterms:W3CDTF">2022-02-25T21:48:17Z</dcterms:modified>
</cp:coreProperties>
</file>