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0062-B6B9-BCEA-079D-A02CBFCCA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537D5-C969-DE34-9B47-C1F51016F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D38A5-B3BC-A294-12E1-ABECB568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5F16-C7C4-97AA-6837-FE2CDEAA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85D0-0BF5-74B1-1E80-F4456A50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5848-A158-5AA7-F792-FB5F4411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3056B-20FA-EA3B-DAEE-A6E1407B5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B26A-D413-3985-A063-4069FDB3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3AB7-DE7D-3FBA-9153-AFD143E9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3D3E-FE13-FCCB-9203-FF83079B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E4600-8422-8A83-B904-BA7D3A986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1DC72-9CCF-AA39-1099-9702002A1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A6B3-4C54-5CD8-B979-12412EDA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B731-6D76-1869-1144-FEFEC03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860E-CD57-7516-3B34-E7C81F09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733A-2F38-4C45-9626-69FBFB6E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B1EE-D17F-80D1-22C4-1E5BDAEA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8DF48-8FCF-7DAE-348E-696E2F79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C083-272B-D76D-C7C7-741E07CB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051D-8380-F6EB-7FA1-2F5B2A68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E526-9E43-6EE3-D09E-8043E3D9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A4BE-CBBC-3AF6-05ED-DCA38AA7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4B43-6D9F-5BBE-4C87-51A29A66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08BE-078A-DA4E-063E-EA0002DE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1B42-FE53-64F8-9FAF-F69F989B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AA74-09BA-3E40-4B65-181C71DC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D785-EE1E-BF1E-A545-D62252FE2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82C24-FAA0-F6CA-504E-E7DEB24D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AA27F-4A65-136C-AF12-DD23AE8D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0A45F-BBFF-0293-70FD-39BF0E3F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D5344-70DD-D23C-393D-B49905AE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FC0F-3F2C-D7C9-89B8-0649A65E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B9B68-05EC-9275-0CAB-79A2783D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D03-2ACC-AF12-D0FD-B6E1021C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3A10B-6B6A-C78E-C91A-D2162CC49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DF065-06EF-EEF8-8268-3F1C82B17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87538-9887-3491-1941-9B347B3C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95A09-900D-CAE8-9D81-1932D7D0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44743-3A76-0E08-C12F-F34A7706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22E-0FF6-6589-21B8-B715BF08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C9CD5-7A9D-11C6-FC8B-2449A87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AE733-B372-BA41-5EC1-8271E39A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4068B-9D10-8DBB-8C4E-87D025A9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0ECEA-92B0-AC01-8904-399EEF4E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EA79F-16F2-9B09-F81E-827C658D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DE3C-4744-3463-8EB1-8FFFDE05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88D1-D2D1-0261-736C-2035A591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5C24-EA2E-E4FF-71F5-E9810BB3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15BD9-B729-76D7-8510-0E0E2DF2F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47C2A-7B34-71DA-8A01-9B5B0D8B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D915-AD2D-EF16-9407-50527A6B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92354-F5C9-13A9-1BD8-FCBC5E1C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28A2-869D-CB9E-3045-987744DA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A76E3-00DA-D9BD-3D24-363212053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7BD23-F9F1-21E5-F219-5424BFE9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71497-D5BB-F56E-002A-6113B6D3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AB7F-A6F5-642D-D93D-89B33646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2380-4641-9713-919B-6E31617D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E30E0-95E7-6068-91D5-8CA3F29B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1661-E792-AE15-5421-70A7D5C27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D694E-4CC0-21C6-B78F-F112C5313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A298-C0F6-D14F-B310-C67A7EE383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9F2C-FF46-2A26-DE09-3CAD6BBB5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6A5-6BD3-E393-4CAF-B5BFCC1FD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5F5B-8B99-344F-B570-C0BB97F52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90847A3-BD27-1E33-42E6-AE504B3A561D}"/>
              </a:ext>
            </a:extLst>
          </p:cNvPr>
          <p:cNvGrpSpPr/>
          <p:nvPr/>
        </p:nvGrpSpPr>
        <p:grpSpPr>
          <a:xfrm>
            <a:off x="2095500" y="1295400"/>
            <a:ext cx="8001000" cy="4267200"/>
            <a:chOff x="2095500" y="1295400"/>
            <a:chExt cx="8001000" cy="4267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BEFEF63-AB9C-14CE-C96A-2B4581033D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00" y="1295400"/>
              <a:ext cx="8001000" cy="42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12F7A3-FCD2-DB2D-909B-9274B0362C39}"/>
                </a:ext>
              </a:extLst>
            </p:cNvPr>
            <p:cNvSpPr/>
            <p:nvPr/>
          </p:nvSpPr>
          <p:spPr>
            <a:xfrm>
              <a:off x="3808071" y="1689904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DE8392-848C-4945-507F-83EEB265602E}"/>
                </a:ext>
              </a:extLst>
            </p:cNvPr>
            <p:cNvSpPr/>
            <p:nvPr/>
          </p:nvSpPr>
          <p:spPr>
            <a:xfrm>
              <a:off x="6096000" y="1666756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AFEB8-5F8E-42A4-4E49-F0E9D319CDDC}"/>
                </a:ext>
              </a:extLst>
            </p:cNvPr>
            <p:cNvSpPr/>
            <p:nvPr/>
          </p:nvSpPr>
          <p:spPr>
            <a:xfrm>
              <a:off x="8474597" y="1666755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3A7E3B-D857-AA27-F58C-E37D227BE30F}"/>
                </a:ext>
              </a:extLst>
            </p:cNvPr>
            <p:cNvSpPr/>
            <p:nvPr/>
          </p:nvSpPr>
          <p:spPr>
            <a:xfrm>
              <a:off x="3138668" y="3208118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8A70F4-2D4C-92F4-4C3A-A4FA5A7C5400}"/>
                </a:ext>
              </a:extLst>
            </p:cNvPr>
            <p:cNvSpPr/>
            <p:nvPr/>
          </p:nvSpPr>
          <p:spPr>
            <a:xfrm>
              <a:off x="3912243" y="3208118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B91778-EBC5-876C-C972-5D36A8209832}"/>
                </a:ext>
              </a:extLst>
            </p:cNvPr>
            <p:cNvSpPr/>
            <p:nvPr/>
          </p:nvSpPr>
          <p:spPr>
            <a:xfrm>
              <a:off x="4685818" y="3208117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BA921-BD8E-0C23-98C8-B342106400E9}"/>
                </a:ext>
              </a:extLst>
            </p:cNvPr>
            <p:cNvSpPr/>
            <p:nvPr/>
          </p:nvSpPr>
          <p:spPr>
            <a:xfrm>
              <a:off x="5355221" y="3222583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437C6F-FC1B-B31A-6227-DDF79D3A4F39}"/>
                </a:ext>
              </a:extLst>
            </p:cNvPr>
            <p:cNvSpPr/>
            <p:nvPr/>
          </p:nvSpPr>
          <p:spPr>
            <a:xfrm>
              <a:off x="6096000" y="3227404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B09D9C-1B55-8870-9C81-785778242BFC}"/>
                </a:ext>
              </a:extLst>
            </p:cNvPr>
            <p:cNvSpPr/>
            <p:nvPr/>
          </p:nvSpPr>
          <p:spPr>
            <a:xfrm>
              <a:off x="6921664" y="3215829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3A9D13-53DE-391A-CFE6-32F58D50EA95}"/>
                </a:ext>
              </a:extLst>
            </p:cNvPr>
            <p:cNvSpPr/>
            <p:nvPr/>
          </p:nvSpPr>
          <p:spPr>
            <a:xfrm>
              <a:off x="7887905" y="3207148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8B5003-0322-02C8-7BC4-6BA41A9C8F5B}"/>
                </a:ext>
              </a:extLst>
            </p:cNvPr>
            <p:cNvSpPr/>
            <p:nvPr/>
          </p:nvSpPr>
          <p:spPr>
            <a:xfrm>
              <a:off x="8671365" y="3209075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8013BB-F54B-14E4-E042-75CAA8B4D4B8}"/>
                </a:ext>
              </a:extLst>
            </p:cNvPr>
            <p:cNvSpPr/>
            <p:nvPr/>
          </p:nvSpPr>
          <p:spPr>
            <a:xfrm>
              <a:off x="9445423" y="3209075"/>
              <a:ext cx="208344" cy="185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84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2022-10-07T19:36:43Z</dcterms:created>
  <dcterms:modified xsi:type="dcterms:W3CDTF">2022-10-11T13:38:23Z</dcterms:modified>
</cp:coreProperties>
</file>