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7"/>
  </p:notesMasterIdLst>
  <p:sldIdLst>
    <p:sldId id="256" r:id="rId2"/>
    <p:sldId id="284" r:id="rId3"/>
    <p:sldId id="260" r:id="rId4"/>
    <p:sldId id="276" r:id="rId5"/>
    <p:sldId id="262" r:id="rId6"/>
    <p:sldId id="259" r:id="rId7"/>
    <p:sldId id="266" r:id="rId8"/>
    <p:sldId id="272" r:id="rId9"/>
    <p:sldId id="265" r:id="rId10"/>
    <p:sldId id="263" r:id="rId11"/>
    <p:sldId id="267" r:id="rId12"/>
    <p:sldId id="283" r:id="rId13"/>
    <p:sldId id="275" r:id="rId14"/>
    <p:sldId id="281" r:id="rId15"/>
    <p:sldId id="261" r:id="rId16"/>
    <p:sldId id="282" r:id="rId17"/>
    <p:sldId id="286" r:id="rId18"/>
    <p:sldId id="271" r:id="rId19"/>
    <p:sldId id="269" r:id="rId20"/>
    <p:sldId id="277" r:id="rId21"/>
    <p:sldId id="264" r:id="rId22"/>
    <p:sldId id="274" r:id="rId23"/>
    <p:sldId id="289" r:id="rId24"/>
    <p:sldId id="288" r:id="rId25"/>
    <p:sldId id="285" r:id="rId26"/>
  </p:sldIdLst>
  <p:sldSz cx="9144000" cy="5143500" type="screen16x9"/>
  <p:notesSz cx="6858000" cy="9144000"/>
  <p:embeddedFontLst>
    <p:embeddedFont>
      <p:font typeface="Assistant Light" pitchFamily="2" charset="-79"/>
      <p:regular r:id="rId28"/>
      <p:bold r:id="rId29"/>
    </p:embeddedFont>
    <p:embeddedFont>
      <p:font typeface="Bebas Neue" panose="020B0606020202050201" pitchFamily="34" charset="0"/>
      <p:regular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6C29E2-0901-4AB1-806A-ADBFE3A5383E}">
  <a:tblStyle styleId="{F96C29E2-0901-4AB1-806A-ADBFE3A53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snapToGrid="0">
      <p:cViewPr varScale="1">
        <p:scale>
          <a:sx n="135" d="100"/>
          <a:sy n="135" d="100"/>
        </p:scale>
        <p:origin x="1038"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r>
              <a:rPr lang="en-GB" sz="1862" b="0" i="0" u="none" strike="noStrike" baseline="0" dirty="0">
                <a:effectLst/>
              </a:rPr>
              <a:t>Parking Issues in Major Israeli Cities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ln>
                <a:noFill/>
              </a:ln>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3763703349746186E-2"/>
          <c:y val="0.16519946984718112"/>
          <c:w val="0.92424860975491518"/>
          <c:h val="0.58528671988921244"/>
        </c:manualLayout>
      </c:layout>
      <c:barChart>
        <c:barDir val="col"/>
        <c:grouping val="clustered"/>
        <c:varyColors val="0"/>
        <c:ser>
          <c:idx val="0"/>
          <c:order val="0"/>
          <c:tx>
            <c:strRef>
              <c:f>Sheet1!$B$1</c:f>
              <c:strCache>
                <c:ptCount val="1"/>
                <c:pt idx="0">
                  <c:v>Tel Aviv </c:v>
                </c:pt>
              </c:strCache>
            </c:strRef>
          </c:tx>
          <c:spPr>
            <a:solidFill>
              <a:schemeClr val="accent1"/>
            </a:solidFill>
            <a:ln>
              <a:noFill/>
            </a:ln>
            <a:effectLst/>
          </c:spPr>
          <c:invertIfNegative val="0"/>
          <c:cat>
            <c:strRef>
              <c:f>Sheet1!$A$2:$A$5</c:f>
              <c:strCache>
                <c:ptCount val="4"/>
                <c:pt idx="0">
                  <c:v>Difficulty in finding parking</c:v>
                </c:pt>
                <c:pt idx="1">
                  <c:v>High cost of parking</c:v>
                </c:pt>
                <c:pt idx="2">
                  <c:v>Inconvenient payment methods</c:v>
                </c:pt>
                <c:pt idx="3">
                  <c:v>Lack of real-time parking information</c:v>
                </c:pt>
              </c:strCache>
            </c:strRef>
          </c:cat>
          <c:val>
            <c:numRef>
              <c:f>Sheet1!$B$2:$B$5</c:f>
              <c:numCache>
                <c:formatCode>0%</c:formatCode>
                <c:ptCount val="4"/>
                <c:pt idx="0">
                  <c:v>0.62</c:v>
                </c:pt>
                <c:pt idx="1">
                  <c:v>0.48</c:v>
                </c:pt>
                <c:pt idx="2">
                  <c:v>0.22</c:v>
                </c:pt>
                <c:pt idx="3">
                  <c:v>0.25</c:v>
                </c:pt>
              </c:numCache>
            </c:numRef>
          </c:val>
          <c:extLst>
            <c:ext xmlns:c16="http://schemas.microsoft.com/office/drawing/2014/chart" uri="{C3380CC4-5D6E-409C-BE32-E72D297353CC}">
              <c16:uniqueId val="{00000000-0963-488A-A65B-0B74FA019773}"/>
            </c:ext>
          </c:extLst>
        </c:ser>
        <c:ser>
          <c:idx val="1"/>
          <c:order val="1"/>
          <c:tx>
            <c:strRef>
              <c:f>Sheet1!$C$1</c:f>
              <c:strCache>
                <c:ptCount val="1"/>
                <c:pt idx="0">
                  <c:v>Jerusalem </c:v>
                </c:pt>
              </c:strCache>
            </c:strRef>
          </c:tx>
          <c:spPr>
            <a:solidFill>
              <a:schemeClr val="accent2"/>
            </a:solidFill>
            <a:ln>
              <a:noFill/>
            </a:ln>
            <a:effectLst/>
          </c:spPr>
          <c:invertIfNegative val="0"/>
          <c:cat>
            <c:strRef>
              <c:f>Sheet1!$A$2:$A$5</c:f>
              <c:strCache>
                <c:ptCount val="4"/>
                <c:pt idx="0">
                  <c:v>Difficulty in finding parking</c:v>
                </c:pt>
                <c:pt idx="1">
                  <c:v>High cost of parking</c:v>
                </c:pt>
                <c:pt idx="2">
                  <c:v>Inconvenient payment methods</c:v>
                </c:pt>
                <c:pt idx="3">
                  <c:v>Lack of real-time parking information</c:v>
                </c:pt>
              </c:strCache>
            </c:strRef>
          </c:cat>
          <c:val>
            <c:numRef>
              <c:f>Sheet1!$C$2:$C$5</c:f>
              <c:numCache>
                <c:formatCode>0%</c:formatCode>
                <c:ptCount val="4"/>
                <c:pt idx="0">
                  <c:v>0.45</c:v>
                </c:pt>
                <c:pt idx="1">
                  <c:v>0.65</c:v>
                </c:pt>
                <c:pt idx="2">
                  <c:v>0.18</c:v>
                </c:pt>
                <c:pt idx="3">
                  <c:v>0.19</c:v>
                </c:pt>
              </c:numCache>
            </c:numRef>
          </c:val>
          <c:extLst>
            <c:ext xmlns:c16="http://schemas.microsoft.com/office/drawing/2014/chart" uri="{C3380CC4-5D6E-409C-BE32-E72D297353CC}">
              <c16:uniqueId val="{00000001-0963-488A-A65B-0B74FA019773}"/>
            </c:ext>
          </c:extLst>
        </c:ser>
        <c:ser>
          <c:idx val="2"/>
          <c:order val="2"/>
          <c:tx>
            <c:strRef>
              <c:f>Sheet1!$D$1</c:f>
              <c:strCache>
                <c:ptCount val="1"/>
                <c:pt idx="0">
                  <c:v>Haifa</c:v>
                </c:pt>
              </c:strCache>
            </c:strRef>
          </c:tx>
          <c:spPr>
            <a:solidFill>
              <a:schemeClr val="accent3"/>
            </a:solidFill>
            <a:ln>
              <a:noFill/>
            </a:ln>
            <a:effectLst/>
          </c:spPr>
          <c:invertIfNegative val="0"/>
          <c:cat>
            <c:strRef>
              <c:f>Sheet1!$A$2:$A$5</c:f>
              <c:strCache>
                <c:ptCount val="4"/>
                <c:pt idx="0">
                  <c:v>Difficulty in finding parking</c:v>
                </c:pt>
                <c:pt idx="1">
                  <c:v>High cost of parking</c:v>
                </c:pt>
                <c:pt idx="2">
                  <c:v>Inconvenient payment methods</c:v>
                </c:pt>
                <c:pt idx="3">
                  <c:v>Lack of real-time parking information</c:v>
                </c:pt>
              </c:strCache>
            </c:strRef>
          </c:cat>
          <c:val>
            <c:numRef>
              <c:f>Sheet1!$D$2:$D$5</c:f>
              <c:numCache>
                <c:formatCode>0%</c:formatCode>
                <c:ptCount val="4"/>
                <c:pt idx="0">
                  <c:v>0.55000000000000004</c:v>
                </c:pt>
                <c:pt idx="1">
                  <c:v>0.51</c:v>
                </c:pt>
                <c:pt idx="2">
                  <c:v>0.35</c:v>
                </c:pt>
                <c:pt idx="3">
                  <c:v>0.27</c:v>
                </c:pt>
              </c:numCache>
            </c:numRef>
          </c:val>
          <c:extLst>
            <c:ext xmlns:c16="http://schemas.microsoft.com/office/drawing/2014/chart" uri="{C3380CC4-5D6E-409C-BE32-E72D297353CC}">
              <c16:uniqueId val="{00000002-0963-488A-A65B-0B74FA019773}"/>
            </c:ext>
          </c:extLst>
        </c:ser>
        <c:dLbls>
          <c:showLegendKey val="0"/>
          <c:showVal val="0"/>
          <c:showCatName val="0"/>
          <c:showSerName val="0"/>
          <c:showPercent val="0"/>
          <c:showBubbleSize val="0"/>
        </c:dLbls>
        <c:gapWidth val="219"/>
        <c:overlap val="-20"/>
        <c:axId val="596183295"/>
        <c:axId val="596179967"/>
      </c:barChart>
      <c:catAx>
        <c:axId val="596183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596179967"/>
        <c:crosses val="autoZero"/>
        <c:auto val="1"/>
        <c:lblAlgn val="ctr"/>
        <c:lblOffset val="100"/>
        <c:noMultiLvlLbl val="0"/>
      </c:catAx>
      <c:valAx>
        <c:axId val="59617996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11430">
            <a:solidFill>
              <a:schemeClr val="accent1">
                <a:alpha val="0"/>
              </a:schemeClr>
            </a:solidFill>
          </a:ln>
          <a:effectLst/>
        </c:spPr>
        <c:txPr>
          <a:bodyPr rot="-6000000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crossAx val="596183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noFill/>
          </a:ln>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Cash Flow</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Operations Cash Flow</c:v>
                </c:pt>
              </c:strCache>
            </c:strRef>
          </c:tx>
          <c:spPr>
            <a:ln w="28575" cap="rnd">
              <a:solidFill>
                <a:schemeClr val="accent1"/>
              </a:solidFill>
              <a:round/>
            </a:ln>
            <a:effectLst/>
          </c:spPr>
          <c:marker>
            <c:symbol val="none"/>
          </c:marker>
          <c:cat>
            <c:strRef>
              <c:f>Sheet1!$A$3:$A$5</c:f>
              <c:strCache>
                <c:ptCount val="3"/>
                <c:pt idx="0">
                  <c:v>year1</c:v>
                </c:pt>
                <c:pt idx="1">
                  <c:v>year2</c:v>
                </c:pt>
                <c:pt idx="2">
                  <c:v>year3</c:v>
                </c:pt>
              </c:strCache>
            </c:strRef>
          </c:cat>
          <c:val>
            <c:numRef>
              <c:f>Sheet1!$B$3:$B$5</c:f>
              <c:numCache>
                <c:formatCode>#,##0</c:formatCode>
                <c:ptCount val="3"/>
                <c:pt idx="0">
                  <c:v>154000</c:v>
                </c:pt>
                <c:pt idx="1">
                  <c:v>277000</c:v>
                </c:pt>
                <c:pt idx="2">
                  <c:v>390000</c:v>
                </c:pt>
              </c:numCache>
            </c:numRef>
          </c:val>
          <c:smooth val="0"/>
          <c:extLst>
            <c:ext xmlns:c16="http://schemas.microsoft.com/office/drawing/2014/chart" uri="{C3380CC4-5D6E-409C-BE32-E72D297353CC}">
              <c16:uniqueId val="{00000000-8DEA-4BCD-8E46-CC1736EAA26E}"/>
            </c:ext>
          </c:extLst>
        </c:ser>
        <c:ser>
          <c:idx val="1"/>
          <c:order val="1"/>
          <c:tx>
            <c:strRef>
              <c:f>Sheet1!$C$1</c:f>
              <c:strCache>
                <c:ptCount val="1"/>
                <c:pt idx="0">
                  <c:v>Investing Cash Flow</c:v>
                </c:pt>
              </c:strCache>
            </c:strRef>
          </c:tx>
          <c:spPr>
            <a:ln w="28575" cap="rnd">
              <a:solidFill>
                <a:schemeClr val="accent2"/>
              </a:solidFill>
              <a:round/>
            </a:ln>
            <a:effectLst/>
          </c:spPr>
          <c:marker>
            <c:symbol val="none"/>
          </c:marker>
          <c:cat>
            <c:strRef>
              <c:f>Sheet1!$A$3:$A$5</c:f>
              <c:strCache>
                <c:ptCount val="3"/>
                <c:pt idx="0">
                  <c:v>year1</c:v>
                </c:pt>
                <c:pt idx="1">
                  <c:v>year2</c:v>
                </c:pt>
                <c:pt idx="2">
                  <c:v>year3</c:v>
                </c:pt>
              </c:strCache>
            </c:strRef>
          </c:cat>
          <c:val>
            <c:numRef>
              <c:f>Sheet1!$C$3:$C$5</c:f>
              <c:numCache>
                <c:formatCode>#,##0</c:formatCode>
                <c:ptCount val="3"/>
                <c:pt idx="0">
                  <c:v>50000</c:v>
                </c:pt>
                <c:pt idx="1">
                  <c:v>75000</c:v>
                </c:pt>
                <c:pt idx="2">
                  <c:v>100000</c:v>
                </c:pt>
              </c:numCache>
            </c:numRef>
          </c:val>
          <c:smooth val="0"/>
          <c:extLst>
            <c:ext xmlns:c16="http://schemas.microsoft.com/office/drawing/2014/chart" uri="{C3380CC4-5D6E-409C-BE32-E72D297353CC}">
              <c16:uniqueId val="{00000001-8DEA-4BCD-8E46-CC1736EAA26E}"/>
            </c:ext>
          </c:extLst>
        </c:ser>
        <c:ser>
          <c:idx val="2"/>
          <c:order val="2"/>
          <c:tx>
            <c:strRef>
              <c:f>Sheet1!$D$1</c:f>
              <c:strCache>
                <c:ptCount val="1"/>
                <c:pt idx="0">
                  <c:v>Financing cash flow</c:v>
                </c:pt>
              </c:strCache>
            </c:strRef>
          </c:tx>
          <c:spPr>
            <a:ln w="28575" cap="rnd">
              <a:solidFill>
                <a:schemeClr val="accent3"/>
              </a:solidFill>
              <a:round/>
            </a:ln>
            <a:effectLst/>
          </c:spPr>
          <c:marker>
            <c:symbol val="none"/>
          </c:marker>
          <c:cat>
            <c:strRef>
              <c:f>Sheet1!$A$3:$A$5</c:f>
              <c:strCache>
                <c:ptCount val="3"/>
                <c:pt idx="0">
                  <c:v>year1</c:v>
                </c:pt>
                <c:pt idx="1">
                  <c:v>year2</c:v>
                </c:pt>
                <c:pt idx="2">
                  <c:v>year3</c:v>
                </c:pt>
              </c:strCache>
            </c:strRef>
          </c:cat>
          <c:val>
            <c:numRef>
              <c:f>Sheet1!$D$3:$D$5</c:f>
              <c:numCache>
                <c:formatCode>General</c:formatCode>
                <c:ptCount val="3"/>
                <c:pt idx="0" formatCode="#,##0">
                  <c:v>150000</c:v>
                </c:pt>
                <c:pt idx="1">
                  <c:v>50000</c:v>
                </c:pt>
                <c:pt idx="2" formatCode="#,##0">
                  <c:v>0</c:v>
                </c:pt>
              </c:numCache>
            </c:numRef>
          </c:val>
          <c:smooth val="0"/>
          <c:extLst>
            <c:ext xmlns:c16="http://schemas.microsoft.com/office/drawing/2014/chart" uri="{C3380CC4-5D6E-409C-BE32-E72D297353CC}">
              <c16:uniqueId val="{00000002-8DEA-4BCD-8E46-CC1736EAA26E}"/>
            </c:ext>
          </c:extLst>
        </c:ser>
        <c:ser>
          <c:idx val="3"/>
          <c:order val="3"/>
          <c:tx>
            <c:strRef>
              <c:f>Sheet1!$E$1</c:f>
              <c:strCache>
                <c:ptCount val="1"/>
                <c:pt idx="0">
                  <c:v>Net Change in Cash</c:v>
                </c:pt>
              </c:strCache>
            </c:strRef>
          </c:tx>
          <c:spPr>
            <a:ln w="28575" cap="rnd">
              <a:solidFill>
                <a:srgbClr val="9900CC"/>
              </a:solidFill>
              <a:round/>
            </a:ln>
            <a:effectLst/>
          </c:spPr>
          <c:marker>
            <c:symbol val="none"/>
          </c:marker>
          <c:cat>
            <c:strRef>
              <c:f>Sheet1!$A$3:$A$5</c:f>
              <c:strCache>
                <c:ptCount val="3"/>
                <c:pt idx="0">
                  <c:v>year1</c:v>
                </c:pt>
                <c:pt idx="1">
                  <c:v>year2</c:v>
                </c:pt>
                <c:pt idx="2">
                  <c:v>year3</c:v>
                </c:pt>
              </c:strCache>
            </c:strRef>
          </c:cat>
          <c:val>
            <c:numRef>
              <c:f>Sheet1!$E$3:$E$5</c:f>
              <c:numCache>
                <c:formatCode>General</c:formatCode>
                <c:ptCount val="3"/>
                <c:pt idx="0">
                  <c:v>254000</c:v>
                </c:pt>
                <c:pt idx="1">
                  <c:v>252000</c:v>
                </c:pt>
                <c:pt idx="2">
                  <c:v>290000</c:v>
                </c:pt>
              </c:numCache>
            </c:numRef>
          </c:val>
          <c:smooth val="0"/>
          <c:extLst>
            <c:ext xmlns:c16="http://schemas.microsoft.com/office/drawing/2014/chart" uri="{C3380CC4-5D6E-409C-BE32-E72D297353CC}">
              <c16:uniqueId val="{00000003-8DEA-4BCD-8E46-CC1736EAA26E}"/>
            </c:ext>
          </c:extLst>
        </c:ser>
        <c:dLbls>
          <c:showLegendKey val="0"/>
          <c:showVal val="0"/>
          <c:showCatName val="0"/>
          <c:showSerName val="0"/>
          <c:showPercent val="0"/>
          <c:showBubbleSize val="0"/>
        </c:dLbls>
        <c:smooth val="0"/>
        <c:axId val="514931679"/>
        <c:axId val="514939999"/>
      </c:lineChart>
      <c:catAx>
        <c:axId val="51493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4939999"/>
        <c:crosses val="autoZero"/>
        <c:auto val="1"/>
        <c:lblAlgn val="ctr"/>
        <c:lblOffset val="100"/>
        <c:noMultiLvlLbl val="0"/>
      </c:catAx>
      <c:valAx>
        <c:axId val="5149399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493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F1CBD-7B25-4A38-B30F-92070C29B4C5}"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72E7EB51-F144-4DEE-A815-BA66D30DCE68}">
      <dgm:prSet phldrT="[Text]"/>
      <dgm:spPr/>
      <dgm:t>
        <a:bodyPr/>
        <a:lstStyle/>
        <a:p>
          <a:r>
            <a:rPr lang="en-US" dirty="0"/>
            <a:t>100 participants</a:t>
          </a:r>
        </a:p>
      </dgm:t>
    </dgm:pt>
    <dgm:pt modelId="{C67051C9-CB84-4E28-AD38-00B37A5D5429}" type="parTrans" cxnId="{3651CEB1-5B87-4CAE-ADED-CE8E3785AB89}">
      <dgm:prSet/>
      <dgm:spPr/>
      <dgm:t>
        <a:bodyPr/>
        <a:lstStyle/>
        <a:p>
          <a:endParaRPr lang="en-US"/>
        </a:p>
      </dgm:t>
    </dgm:pt>
    <dgm:pt modelId="{4AB3FA97-DF8B-4EAC-BA6A-D36ADB532BBE}" type="sibTrans" cxnId="{3651CEB1-5B87-4CAE-ADED-CE8E3785AB89}">
      <dgm:prSet/>
      <dgm:spPr/>
      <dgm:t>
        <a:bodyPr/>
        <a:lstStyle/>
        <a:p>
          <a:endParaRPr lang="en-US"/>
        </a:p>
      </dgm:t>
    </dgm:pt>
    <dgm:pt modelId="{EF7ACEE0-5613-4C03-8607-8783CC06D810}" type="asst">
      <dgm:prSet phldrT="[Text]"/>
      <dgm:spPr/>
      <dgm:t>
        <a:bodyPr/>
        <a:lstStyle/>
        <a:p>
          <a:r>
            <a:rPr lang="en-US" dirty="0"/>
            <a:t>80% </a:t>
          </a:r>
          <a:br>
            <a:rPr lang="en-US" dirty="0"/>
          </a:br>
          <a:r>
            <a:rPr lang="en-US" dirty="0"/>
            <a:t>interested </a:t>
          </a:r>
        </a:p>
      </dgm:t>
    </dgm:pt>
    <dgm:pt modelId="{E804B162-067E-4B05-9414-D23C54791013}" type="parTrans" cxnId="{784B7BDA-DC9E-466E-AD79-32D7150572E8}">
      <dgm:prSet/>
      <dgm:spPr/>
      <dgm:t>
        <a:bodyPr/>
        <a:lstStyle/>
        <a:p>
          <a:endParaRPr lang="en-US"/>
        </a:p>
      </dgm:t>
    </dgm:pt>
    <dgm:pt modelId="{CFF5C25B-6AFC-46A9-A5B5-9B1C1C2BB151}" type="sibTrans" cxnId="{784B7BDA-DC9E-466E-AD79-32D7150572E8}">
      <dgm:prSet/>
      <dgm:spPr/>
      <dgm:t>
        <a:bodyPr/>
        <a:lstStyle/>
        <a:p>
          <a:endParaRPr lang="en-US"/>
        </a:p>
      </dgm:t>
    </dgm:pt>
    <dgm:pt modelId="{B5D24E6E-AA30-4032-A952-8D04E09C9D7C}">
      <dgm:prSet phldrT="[Text]"/>
      <dgm:spPr/>
      <dgm:t>
        <a:bodyPr/>
        <a:lstStyle/>
        <a:p>
          <a:r>
            <a:rPr lang="en-GB" dirty="0"/>
            <a:t>65% prefer to purchase online</a:t>
          </a:r>
          <a:endParaRPr lang="en-US" dirty="0"/>
        </a:p>
      </dgm:t>
    </dgm:pt>
    <dgm:pt modelId="{2BF3FB87-FE43-492A-96B9-95DF73B79947}" type="parTrans" cxnId="{508C34B8-E841-4811-A265-A49F9336F31B}">
      <dgm:prSet/>
      <dgm:spPr/>
      <dgm:t>
        <a:bodyPr/>
        <a:lstStyle/>
        <a:p>
          <a:endParaRPr lang="en-US"/>
        </a:p>
      </dgm:t>
    </dgm:pt>
    <dgm:pt modelId="{71319B66-C118-4489-9AF4-4B4444995640}" type="sibTrans" cxnId="{508C34B8-E841-4811-A265-A49F9336F31B}">
      <dgm:prSet/>
      <dgm:spPr/>
      <dgm:t>
        <a:bodyPr/>
        <a:lstStyle/>
        <a:p>
          <a:endParaRPr lang="en-US"/>
        </a:p>
      </dgm:t>
    </dgm:pt>
    <dgm:pt modelId="{223D21DB-1BC1-4B53-9A52-8B3257037D68}">
      <dgm:prSet phldrT="[Text]"/>
      <dgm:spPr/>
      <dgm:t>
        <a:bodyPr/>
        <a:lstStyle/>
        <a:p>
          <a:r>
            <a:rPr lang="en-GB" dirty="0"/>
            <a:t>35% prefer to purchase in-store</a:t>
          </a:r>
          <a:endParaRPr lang="en-US" dirty="0"/>
        </a:p>
      </dgm:t>
    </dgm:pt>
    <dgm:pt modelId="{F6D0F994-3C21-4AF0-9276-A83B38EA4317}" type="parTrans" cxnId="{7C4B901E-7FFF-4930-B42C-B5783BD201BE}">
      <dgm:prSet/>
      <dgm:spPr/>
      <dgm:t>
        <a:bodyPr/>
        <a:lstStyle/>
        <a:p>
          <a:endParaRPr lang="en-US"/>
        </a:p>
      </dgm:t>
    </dgm:pt>
    <dgm:pt modelId="{54E0EF32-3C52-4A6E-839E-D667B47352FD}" type="sibTrans" cxnId="{7C4B901E-7FFF-4930-B42C-B5783BD201BE}">
      <dgm:prSet/>
      <dgm:spPr/>
      <dgm:t>
        <a:bodyPr/>
        <a:lstStyle/>
        <a:p>
          <a:endParaRPr lang="en-US"/>
        </a:p>
      </dgm:t>
    </dgm:pt>
    <dgm:pt modelId="{1EC51E69-71DC-4688-83CA-19CF88170F33}" type="pres">
      <dgm:prSet presAssocID="{EDBF1CBD-7B25-4A38-B30F-92070C29B4C5}" presName="Name0" presStyleCnt="0">
        <dgm:presLayoutVars>
          <dgm:orgChart val="1"/>
          <dgm:chPref val="1"/>
          <dgm:dir/>
          <dgm:animOne val="branch"/>
          <dgm:animLvl val="lvl"/>
          <dgm:resizeHandles/>
        </dgm:presLayoutVars>
      </dgm:prSet>
      <dgm:spPr/>
    </dgm:pt>
    <dgm:pt modelId="{717882BB-1ACB-4C1D-B1C3-A5B66B9F2D85}" type="pres">
      <dgm:prSet presAssocID="{72E7EB51-F144-4DEE-A815-BA66D30DCE68}" presName="hierRoot1" presStyleCnt="0">
        <dgm:presLayoutVars>
          <dgm:hierBranch val="init"/>
        </dgm:presLayoutVars>
      </dgm:prSet>
      <dgm:spPr/>
    </dgm:pt>
    <dgm:pt modelId="{9A5C991D-4E2B-47A2-A607-DCFE8D7DCA0D}" type="pres">
      <dgm:prSet presAssocID="{72E7EB51-F144-4DEE-A815-BA66D30DCE68}" presName="rootComposite1" presStyleCnt="0"/>
      <dgm:spPr/>
    </dgm:pt>
    <dgm:pt modelId="{68BB0B1C-DEC3-473A-805F-6FE605BBC629}" type="pres">
      <dgm:prSet presAssocID="{72E7EB51-F144-4DEE-A815-BA66D30DCE68}" presName="rootText1" presStyleLbl="alignAcc1" presStyleIdx="0" presStyleCnt="0">
        <dgm:presLayoutVars>
          <dgm:chPref val="3"/>
        </dgm:presLayoutVars>
      </dgm:prSet>
      <dgm:spPr/>
    </dgm:pt>
    <dgm:pt modelId="{8F8B75C0-0DDD-4CB0-9AF4-5828C0280BAB}" type="pres">
      <dgm:prSet presAssocID="{72E7EB51-F144-4DEE-A815-BA66D30DCE68}" presName="topArc1" presStyleLbl="parChTrans1D1" presStyleIdx="0" presStyleCnt="8"/>
      <dgm:spPr/>
    </dgm:pt>
    <dgm:pt modelId="{0A67CA97-37E2-427D-BAFF-864DB40FD588}" type="pres">
      <dgm:prSet presAssocID="{72E7EB51-F144-4DEE-A815-BA66D30DCE68}" presName="bottomArc1" presStyleLbl="parChTrans1D1" presStyleIdx="1" presStyleCnt="8"/>
      <dgm:spPr/>
    </dgm:pt>
    <dgm:pt modelId="{C080AD9B-29DB-4D4E-81A6-7FA51DE57D31}" type="pres">
      <dgm:prSet presAssocID="{72E7EB51-F144-4DEE-A815-BA66D30DCE68}" presName="topConnNode1" presStyleLbl="node1" presStyleIdx="0" presStyleCnt="0"/>
      <dgm:spPr/>
    </dgm:pt>
    <dgm:pt modelId="{D86044F9-C12F-48FD-8B12-B8B7994102B4}" type="pres">
      <dgm:prSet presAssocID="{72E7EB51-F144-4DEE-A815-BA66D30DCE68}" presName="hierChild2" presStyleCnt="0"/>
      <dgm:spPr/>
    </dgm:pt>
    <dgm:pt modelId="{86308FDE-0BA3-4552-BBA5-DFDAC28E255A}" type="pres">
      <dgm:prSet presAssocID="{2BF3FB87-FE43-492A-96B9-95DF73B79947}" presName="Name28" presStyleLbl="parChTrans1D2" presStyleIdx="0" presStyleCnt="3"/>
      <dgm:spPr/>
    </dgm:pt>
    <dgm:pt modelId="{BFE9DD90-2F62-4B44-9867-72E73CC7D037}" type="pres">
      <dgm:prSet presAssocID="{B5D24E6E-AA30-4032-A952-8D04E09C9D7C}" presName="hierRoot2" presStyleCnt="0">
        <dgm:presLayoutVars>
          <dgm:hierBranch val="init"/>
        </dgm:presLayoutVars>
      </dgm:prSet>
      <dgm:spPr/>
    </dgm:pt>
    <dgm:pt modelId="{6445FC8C-2095-41D9-BD7D-2977CB999E0E}" type="pres">
      <dgm:prSet presAssocID="{B5D24E6E-AA30-4032-A952-8D04E09C9D7C}" presName="rootComposite2" presStyleCnt="0"/>
      <dgm:spPr/>
    </dgm:pt>
    <dgm:pt modelId="{ABEA725C-1D31-4AFB-88C4-F0B13F15C2B0}" type="pres">
      <dgm:prSet presAssocID="{B5D24E6E-AA30-4032-A952-8D04E09C9D7C}" presName="rootText2" presStyleLbl="alignAcc1" presStyleIdx="0" presStyleCnt="0">
        <dgm:presLayoutVars>
          <dgm:chPref val="3"/>
        </dgm:presLayoutVars>
      </dgm:prSet>
      <dgm:spPr/>
    </dgm:pt>
    <dgm:pt modelId="{A2533C2E-6563-4C99-86C1-8E7F4B881817}" type="pres">
      <dgm:prSet presAssocID="{B5D24E6E-AA30-4032-A952-8D04E09C9D7C}" presName="topArc2" presStyleLbl="parChTrans1D1" presStyleIdx="2" presStyleCnt="8"/>
      <dgm:spPr/>
    </dgm:pt>
    <dgm:pt modelId="{7EE85AFA-C13B-4A95-92FD-986BB1532E86}" type="pres">
      <dgm:prSet presAssocID="{B5D24E6E-AA30-4032-A952-8D04E09C9D7C}" presName="bottomArc2" presStyleLbl="parChTrans1D1" presStyleIdx="3" presStyleCnt="8"/>
      <dgm:spPr/>
    </dgm:pt>
    <dgm:pt modelId="{AD7707A2-0FAE-45FB-85E4-4EF5C87C98F5}" type="pres">
      <dgm:prSet presAssocID="{B5D24E6E-AA30-4032-A952-8D04E09C9D7C}" presName="topConnNode2" presStyleLbl="node2" presStyleIdx="0" presStyleCnt="0"/>
      <dgm:spPr/>
    </dgm:pt>
    <dgm:pt modelId="{2E945388-7739-4597-8CC7-FF708C6FEA8C}" type="pres">
      <dgm:prSet presAssocID="{B5D24E6E-AA30-4032-A952-8D04E09C9D7C}" presName="hierChild4" presStyleCnt="0"/>
      <dgm:spPr/>
    </dgm:pt>
    <dgm:pt modelId="{23A6E7CB-138F-4DF3-A090-235310C5DE21}" type="pres">
      <dgm:prSet presAssocID="{B5D24E6E-AA30-4032-A952-8D04E09C9D7C}" presName="hierChild5" presStyleCnt="0"/>
      <dgm:spPr/>
    </dgm:pt>
    <dgm:pt modelId="{F22DA409-C1B1-40CD-8320-38D7C4BE828D}" type="pres">
      <dgm:prSet presAssocID="{F6D0F994-3C21-4AF0-9276-A83B38EA4317}" presName="Name28" presStyleLbl="parChTrans1D2" presStyleIdx="1" presStyleCnt="3"/>
      <dgm:spPr/>
    </dgm:pt>
    <dgm:pt modelId="{7ACCD043-C14D-4685-9564-CAE7FB8F6B81}" type="pres">
      <dgm:prSet presAssocID="{223D21DB-1BC1-4B53-9A52-8B3257037D68}" presName="hierRoot2" presStyleCnt="0">
        <dgm:presLayoutVars>
          <dgm:hierBranch val="init"/>
        </dgm:presLayoutVars>
      </dgm:prSet>
      <dgm:spPr/>
    </dgm:pt>
    <dgm:pt modelId="{B15EFFB2-1011-4BC5-9725-FC0CDD8D4BB0}" type="pres">
      <dgm:prSet presAssocID="{223D21DB-1BC1-4B53-9A52-8B3257037D68}" presName="rootComposite2" presStyleCnt="0"/>
      <dgm:spPr/>
    </dgm:pt>
    <dgm:pt modelId="{F99ECC5A-205C-4C27-A25D-0B53990B1FE4}" type="pres">
      <dgm:prSet presAssocID="{223D21DB-1BC1-4B53-9A52-8B3257037D68}" presName="rootText2" presStyleLbl="alignAcc1" presStyleIdx="0" presStyleCnt="0">
        <dgm:presLayoutVars>
          <dgm:chPref val="3"/>
        </dgm:presLayoutVars>
      </dgm:prSet>
      <dgm:spPr/>
    </dgm:pt>
    <dgm:pt modelId="{3CD42995-0A35-4E33-A7B2-62CE590BA19C}" type="pres">
      <dgm:prSet presAssocID="{223D21DB-1BC1-4B53-9A52-8B3257037D68}" presName="topArc2" presStyleLbl="parChTrans1D1" presStyleIdx="4" presStyleCnt="8"/>
      <dgm:spPr/>
    </dgm:pt>
    <dgm:pt modelId="{ACB3910E-BBA4-4021-BFE2-8505E0209F5F}" type="pres">
      <dgm:prSet presAssocID="{223D21DB-1BC1-4B53-9A52-8B3257037D68}" presName="bottomArc2" presStyleLbl="parChTrans1D1" presStyleIdx="5" presStyleCnt="8"/>
      <dgm:spPr/>
    </dgm:pt>
    <dgm:pt modelId="{D062F38F-C125-4245-B8AA-40EE41AFB85B}" type="pres">
      <dgm:prSet presAssocID="{223D21DB-1BC1-4B53-9A52-8B3257037D68}" presName="topConnNode2" presStyleLbl="node2" presStyleIdx="0" presStyleCnt="0"/>
      <dgm:spPr/>
    </dgm:pt>
    <dgm:pt modelId="{FFE21B47-BB7D-42B2-BBFE-658DCBD47D88}" type="pres">
      <dgm:prSet presAssocID="{223D21DB-1BC1-4B53-9A52-8B3257037D68}" presName="hierChild4" presStyleCnt="0"/>
      <dgm:spPr/>
    </dgm:pt>
    <dgm:pt modelId="{DD8186EC-0CB5-4FF5-83FB-D342466C9AC6}" type="pres">
      <dgm:prSet presAssocID="{223D21DB-1BC1-4B53-9A52-8B3257037D68}" presName="hierChild5" presStyleCnt="0"/>
      <dgm:spPr/>
    </dgm:pt>
    <dgm:pt modelId="{4EFE1B09-CA16-4443-9556-52F516BC0497}" type="pres">
      <dgm:prSet presAssocID="{72E7EB51-F144-4DEE-A815-BA66D30DCE68}" presName="hierChild3" presStyleCnt="0"/>
      <dgm:spPr/>
    </dgm:pt>
    <dgm:pt modelId="{1A73F1DD-2546-4A60-B777-43F98C0BA1EE}" type="pres">
      <dgm:prSet presAssocID="{E804B162-067E-4B05-9414-D23C54791013}" presName="Name101" presStyleLbl="parChTrans1D2" presStyleIdx="2" presStyleCnt="3"/>
      <dgm:spPr/>
    </dgm:pt>
    <dgm:pt modelId="{0352033B-F18D-4EBA-A4A8-ADB8609251DB}" type="pres">
      <dgm:prSet presAssocID="{EF7ACEE0-5613-4C03-8607-8783CC06D810}" presName="hierRoot3" presStyleCnt="0">
        <dgm:presLayoutVars>
          <dgm:hierBranch val="init"/>
        </dgm:presLayoutVars>
      </dgm:prSet>
      <dgm:spPr/>
    </dgm:pt>
    <dgm:pt modelId="{0D49821E-FA24-4723-A9EE-49B5E64D6624}" type="pres">
      <dgm:prSet presAssocID="{EF7ACEE0-5613-4C03-8607-8783CC06D810}" presName="rootComposite3" presStyleCnt="0"/>
      <dgm:spPr/>
    </dgm:pt>
    <dgm:pt modelId="{19452792-A099-45E9-8C68-F0AE96B2A514}" type="pres">
      <dgm:prSet presAssocID="{EF7ACEE0-5613-4C03-8607-8783CC06D810}" presName="rootText3" presStyleLbl="alignAcc1" presStyleIdx="0" presStyleCnt="0">
        <dgm:presLayoutVars>
          <dgm:chPref val="3"/>
        </dgm:presLayoutVars>
      </dgm:prSet>
      <dgm:spPr/>
    </dgm:pt>
    <dgm:pt modelId="{1D9D0C76-82F2-47A5-AEC0-DD790162F4D7}" type="pres">
      <dgm:prSet presAssocID="{EF7ACEE0-5613-4C03-8607-8783CC06D810}" presName="topArc3" presStyleLbl="parChTrans1D1" presStyleIdx="6" presStyleCnt="8"/>
      <dgm:spPr/>
    </dgm:pt>
    <dgm:pt modelId="{58DDFC5A-851E-473E-8B87-C308BA131FD4}" type="pres">
      <dgm:prSet presAssocID="{EF7ACEE0-5613-4C03-8607-8783CC06D810}" presName="bottomArc3" presStyleLbl="parChTrans1D1" presStyleIdx="7" presStyleCnt="8"/>
      <dgm:spPr/>
    </dgm:pt>
    <dgm:pt modelId="{AF0824F6-BC20-46C0-AC43-B96F682061D4}" type="pres">
      <dgm:prSet presAssocID="{EF7ACEE0-5613-4C03-8607-8783CC06D810}" presName="topConnNode3" presStyleLbl="asst1" presStyleIdx="0" presStyleCnt="0"/>
      <dgm:spPr/>
    </dgm:pt>
    <dgm:pt modelId="{82E97701-720B-41B0-B468-2A2390D68571}" type="pres">
      <dgm:prSet presAssocID="{EF7ACEE0-5613-4C03-8607-8783CC06D810}" presName="hierChild6" presStyleCnt="0"/>
      <dgm:spPr/>
    </dgm:pt>
    <dgm:pt modelId="{4A574D4B-79A9-4C38-9DBC-2E086D691761}" type="pres">
      <dgm:prSet presAssocID="{EF7ACEE0-5613-4C03-8607-8783CC06D810}" presName="hierChild7" presStyleCnt="0"/>
      <dgm:spPr/>
    </dgm:pt>
  </dgm:ptLst>
  <dgm:cxnLst>
    <dgm:cxn modelId="{7CEE2016-3D18-4501-9786-DB13D28DBC50}" type="presOf" srcId="{223D21DB-1BC1-4B53-9A52-8B3257037D68}" destId="{D062F38F-C125-4245-B8AA-40EE41AFB85B}" srcOrd="1" destOrd="0" presId="urn:microsoft.com/office/officeart/2008/layout/HalfCircleOrganizationChart"/>
    <dgm:cxn modelId="{C2E5481B-6D12-4FDA-B06F-3F4B1AA73841}" type="presOf" srcId="{F6D0F994-3C21-4AF0-9276-A83B38EA4317}" destId="{F22DA409-C1B1-40CD-8320-38D7C4BE828D}" srcOrd="0" destOrd="0" presId="urn:microsoft.com/office/officeart/2008/layout/HalfCircleOrganizationChart"/>
    <dgm:cxn modelId="{7C4B901E-7FFF-4930-B42C-B5783BD201BE}" srcId="{72E7EB51-F144-4DEE-A815-BA66D30DCE68}" destId="{223D21DB-1BC1-4B53-9A52-8B3257037D68}" srcOrd="2" destOrd="0" parTransId="{F6D0F994-3C21-4AF0-9276-A83B38EA4317}" sibTransId="{54E0EF32-3C52-4A6E-839E-D667B47352FD}"/>
    <dgm:cxn modelId="{6A074440-3B12-4512-A3C9-AEAF6FA31E65}" type="presOf" srcId="{EF7ACEE0-5613-4C03-8607-8783CC06D810}" destId="{AF0824F6-BC20-46C0-AC43-B96F682061D4}" srcOrd="1" destOrd="0" presId="urn:microsoft.com/office/officeart/2008/layout/HalfCircleOrganizationChart"/>
    <dgm:cxn modelId="{DE124062-D000-4F8C-A055-63F3F334D356}" type="presOf" srcId="{2BF3FB87-FE43-492A-96B9-95DF73B79947}" destId="{86308FDE-0BA3-4552-BBA5-DFDAC28E255A}" srcOrd="0" destOrd="0" presId="urn:microsoft.com/office/officeart/2008/layout/HalfCircleOrganizationChart"/>
    <dgm:cxn modelId="{2AD929AB-B713-4653-887C-280851CF1384}" type="presOf" srcId="{223D21DB-1BC1-4B53-9A52-8B3257037D68}" destId="{F99ECC5A-205C-4C27-A25D-0B53990B1FE4}" srcOrd="0" destOrd="0" presId="urn:microsoft.com/office/officeart/2008/layout/HalfCircleOrganizationChart"/>
    <dgm:cxn modelId="{D736B2AE-D669-44B5-9334-B92A910F56D0}" type="presOf" srcId="{72E7EB51-F144-4DEE-A815-BA66D30DCE68}" destId="{C080AD9B-29DB-4D4E-81A6-7FA51DE57D31}" srcOrd="1" destOrd="0" presId="urn:microsoft.com/office/officeart/2008/layout/HalfCircleOrganizationChart"/>
    <dgm:cxn modelId="{3651CEB1-5B87-4CAE-ADED-CE8E3785AB89}" srcId="{EDBF1CBD-7B25-4A38-B30F-92070C29B4C5}" destId="{72E7EB51-F144-4DEE-A815-BA66D30DCE68}" srcOrd="0" destOrd="0" parTransId="{C67051C9-CB84-4E28-AD38-00B37A5D5429}" sibTransId="{4AB3FA97-DF8B-4EAC-BA6A-D36ADB532BBE}"/>
    <dgm:cxn modelId="{508C34B8-E841-4811-A265-A49F9336F31B}" srcId="{72E7EB51-F144-4DEE-A815-BA66D30DCE68}" destId="{B5D24E6E-AA30-4032-A952-8D04E09C9D7C}" srcOrd="1" destOrd="0" parTransId="{2BF3FB87-FE43-492A-96B9-95DF73B79947}" sibTransId="{71319B66-C118-4489-9AF4-4B4444995640}"/>
    <dgm:cxn modelId="{863FB8B8-9999-4A59-9DFA-CE7B92F06332}" type="presOf" srcId="{EDBF1CBD-7B25-4A38-B30F-92070C29B4C5}" destId="{1EC51E69-71DC-4688-83CA-19CF88170F33}" srcOrd="0" destOrd="0" presId="urn:microsoft.com/office/officeart/2008/layout/HalfCircleOrganizationChart"/>
    <dgm:cxn modelId="{A46E64BB-07E1-4393-A65E-4C7F7C1A9B0D}" type="presOf" srcId="{B5D24E6E-AA30-4032-A952-8D04E09C9D7C}" destId="{AD7707A2-0FAE-45FB-85E4-4EF5C87C98F5}" srcOrd="1" destOrd="0" presId="urn:microsoft.com/office/officeart/2008/layout/HalfCircleOrganizationChart"/>
    <dgm:cxn modelId="{CEDCC3CA-3595-4FA2-828C-7B74C06F34FD}" type="presOf" srcId="{E804B162-067E-4B05-9414-D23C54791013}" destId="{1A73F1DD-2546-4A60-B777-43F98C0BA1EE}" srcOrd="0" destOrd="0" presId="urn:microsoft.com/office/officeart/2008/layout/HalfCircleOrganizationChart"/>
    <dgm:cxn modelId="{784B7BDA-DC9E-466E-AD79-32D7150572E8}" srcId="{72E7EB51-F144-4DEE-A815-BA66D30DCE68}" destId="{EF7ACEE0-5613-4C03-8607-8783CC06D810}" srcOrd="0" destOrd="0" parTransId="{E804B162-067E-4B05-9414-D23C54791013}" sibTransId="{CFF5C25B-6AFC-46A9-A5B5-9B1C1C2BB151}"/>
    <dgm:cxn modelId="{24789CFB-8B55-47FB-8AE9-3390C32182E3}" type="presOf" srcId="{EF7ACEE0-5613-4C03-8607-8783CC06D810}" destId="{19452792-A099-45E9-8C68-F0AE96B2A514}" srcOrd="0" destOrd="0" presId="urn:microsoft.com/office/officeart/2008/layout/HalfCircleOrganizationChart"/>
    <dgm:cxn modelId="{16F0B6FE-EB17-4AB0-8D07-AB670FDCBE5F}" type="presOf" srcId="{72E7EB51-F144-4DEE-A815-BA66D30DCE68}" destId="{68BB0B1C-DEC3-473A-805F-6FE605BBC629}" srcOrd="0" destOrd="0" presId="urn:microsoft.com/office/officeart/2008/layout/HalfCircleOrganizationChart"/>
    <dgm:cxn modelId="{5F8BF6FF-1E18-4A65-BD66-709FF7DF1603}" type="presOf" srcId="{B5D24E6E-AA30-4032-A952-8D04E09C9D7C}" destId="{ABEA725C-1D31-4AFB-88C4-F0B13F15C2B0}" srcOrd="0" destOrd="0" presId="urn:microsoft.com/office/officeart/2008/layout/HalfCircleOrganizationChart"/>
    <dgm:cxn modelId="{B8306A14-006E-414B-8956-E8541FC8E819}" type="presParOf" srcId="{1EC51E69-71DC-4688-83CA-19CF88170F33}" destId="{717882BB-1ACB-4C1D-B1C3-A5B66B9F2D85}" srcOrd="0" destOrd="0" presId="urn:microsoft.com/office/officeart/2008/layout/HalfCircleOrganizationChart"/>
    <dgm:cxn modelId="{F821B915-3CB5-4947-B906-2A1BCCB4A834}" type="presParOf" srcId="{717882BB-1ACB-4C1D-B1C3-A5B66B9F2D85}" destId="{9A5C991D-4E2B-47A2-A607-DCFE8D7DCA0D}" srcOrd="0" destOrd="0" presId="urn:microsoft.com/office/officeart/2008/layout/HalfCircleOrganizationChart"/>
    <dgm:cxn modelId="{214F2B15-A598-4DC0-8126-6A35E4221449}" type="presParOf" srcId="{9A5C991D-4E2B-47A2-A607-DCFE8D7DCA0D}" destId="{68BB0B1C-DEC3-473A-805F-6FE605BBC629}" srcOrd="0" destOrd="0" presId="urn:microsoft.com/office/officeart/2008/layout/HalfCircleOrganizationChart"/>
    <dgm:cxn modelId="{2D22A11E-9A52-4D70-A527-1DB4C9F3FB18}" type="presParOf" srcId="{9A5C991D-4E2B-47A2-A607-DCFE8D7DCA0D}" destId="{8F8B75C0-0DDD-4CB0-9AF4-5828C0280BAB}" srcOrd="1" destOrd="0" presId="urn:microsoft.com/office/officeart/2008/layout/HalfCircleOrganizationChart"/>
    <dgm:cxn modelId="{7BEA2329-43EC-4ABF-878A-8BD4F1DEDB67}" type="presParOf" srcId="{9A5C991D-4E2B-47A2-A607-DCFE8D7DCA0D}" destId="{0A67CA97-37E2-427D-BAFF-864DB40FD588}" srcOrd="2" destOrd="0" presId="urn:microsoft.com/office/officeart/2008/layout/HalfCircleOrganizationChart"/>
    <dgm:cxn modelId="{8E2ECE3F-7381-4961-85C1-2895176E1F09}" type="presParOf" srcId="{9A5C991D-4E2B-47A2-A607-DCFE8D7DCA0D}" destId="{C080AD9B-29DB-4D4E-81A6-7FA51DE57D31}" srcOrd="3" destOrd="0" presId="urn:microsoft.com/office/officeart/2008/layout/HalfCircleOrganizationChart"/>
    <dgm:cxn modelId="{0C06CDDB-C6FB-4A1F-890C-39FCB4E2ADF9}" type="presParOf" srcId="{717882BB-1ACB-4C1D-B1C3-A5B66B9F2D85}" destId="{D86044F9-C12F-48FD-8B12-B8B7994102B4}" srcOrd="1" destOrd="0" presId="urn:microsoft.com/office/officeart/2008/layout/HalfCircleOrganizationChart"/>
    <dgm:cxn modelId="{6245BBC6-86C8-47C0-8708-B3701D8F4A3C}" type="presParOf" srcId="{D86044F9-C12F-48FD-8B12-B8B7994102B4}" destId="{86308FDE-0BA3-4552-BBA5-DFDAC28E255A}" srcOrd="0" destOrd="0" presId="urn:microsoft.com/office/officeart/2008/layout/HalfCircleOrganizationChart"/>
    <dgm:cxn modelId="{0CBEBF80-89D2-49B1-BC38-11FF3FB1EBCD}" type="presParOf" srcId="{D86044F9-C12F-48FD-8B12-B8B7994102B4}" destId="{BFE9DD90-2F62-4B44-9867-72E73CC7D037}" srcOrd="1" destOrd="0" presId="urn:microsoft.com/office/officeart/2008/layout/HalfCircleOrganizationChart"/>
    <dgm:cxn modelId="{8012B3DB-0EC8-4830-A1A0-4F5AFE6544CC}" type="presParOf" srcId="{BFE9DD90-2F62-4B44-9867-72E73CC7D037}" destId="{6445FC8C-2095-41D9-BD7D-2977CB999E0E}" srcOrd="0" destOrd="0" presId="urn:microsoft.com/office/officeart/2008/layout/HalfCircleOrganizationChart"/>
    <dgm:cxn modelId="{22F02627-54A6-4B2C-B5F8-87EE5B6DB75F}" type="presParOf" srcId="{6445FC8C-2095-41D9-BD7D-2977CB999E0E}" destId="{ABEA725C-1D31-4AFB-88C4-F0B13F15C2B0}" srcOrd="0" destOrd="0" presId="urn:microsoft.com/office/officeart/2008/layout/HalfCircleOrganizationChart"/>
    <dgm:cxn modelId="{F7B3EBA6-ED9A-4168-916D-9E00F58C67E2}" type="presParOf" srcId="{6445FC8C-2095-41D9-BD7D-2977CB999E0E}" destId="{A2533C2E-6563-4C99-86C1-8E7F4B881817}" srcOrd="1" destOrd="0" presId="urn:microsoft.com/office/officeart/2008/layout/HalfCircleOrganizationChart"/>
    <dgm:cxn modelId="{2CF9F644-943B-4890-B1E3-22B058E907A8}" type="presParOf" srcId="{6445FC8C-2095-41D9-BD7D-2977CB999E0E}" destId="{7EE85AFA-C13B-4A95-92FD-986BB1532E86}" srcOrd="2" destOrd="0" presId="urn:microsoft.com/office/officeart/2008/layout/HalfCircleOrganizationChart"/>
    <dgm:cxn modelId="{C223F9C0-8AF0-4278-BEE9-788ACAF21E9A}" type="presParOf" srcId="{6445FC8C-2095-41D9-BD7D-2977CB999E0E}" destId="{AD7707A2-0FAE-45FB-85E4-4EF5C87C98F5}" srcOrd="3" destOrd="0" presId="urn:microsoft.com/office/officeart/2008/layout/HalfCircleOrganizationChart"/>
    <dgm:cxn modelId="{622B67DA-1B72-4979-9891-E1724A347508}" type="presParOf" srcId="{BFE9DD90-2F62-4B44-9867-72E73CC7D037}" destId="{2E945388-7739-4597-8CC7-FF708C6FEA8C}" srcOrd="1" destOrd="0" presId="urn:microsoft.com/office/officeart/2008/layout/HalfCircleOrganizationChart"/>
    <dgm:cxn modelId="{0F872210-6EBC-4B31-8988-F13E2DB2A571}" type="presParOf" srcId="{BFE9DD90-2F62-4B44-9867-72E73CC7D037}" destId="{23A6E7CB-138F-4DF3-A090-235310C5DE21}" srcOrd="2" destOrd="0" presId="urn:microsoft.com/office/officeart/2008/layout/HalfCircleOrganizationChart"/>
    <dgm:cxn modelId="{A74F275E-18FA-4344-920C-2D3911E154B9}" type="presParOf" srcId="{D86044F9-C12F-48FD-8B12-B8B7994102B4}" destId="{F22DA409-C1B1-40CD-8320-38D7C4BE828D}" srcOrd="2" destOrd="0" presId="urn:microsoft.com/office/officeart/2008/layout/HalfCircleOrganizationChart"/>
    <dgm:cxn modelId="{9D04A4C9-3C61-4C54-99F1-D873C61C820F}" type="presParOf" srcId="{D86044F9-C12F-48FD-8B12-B8B7994102B4}" destId="{7ACCD043-C14D-4685-9564-CAE7FB8F6B81}" srcOrd="3" destOrd="0" presId="urn:microsoft.com/office/officeart/2008/layout/HalfCircleOrganizationChart"/>
    <dgm:cxn modelId="{008BA067-0350-4AAE-BD36-222EBD8E1D42}" type="presParOf" srcId="{7ACCD043-C14D-4685-9564-CAE7FB8F6B81}" destId="{B15EFFB2-1011-4BC5-9725-FC0CDD8D4BB0}" srcOrd="0" destOrd="0" presId="urn:microsoft.com/office/officeart/2008/layout/HalfCircleOrganizationChart"/>
    <dgm:cxn modelId="{74A81AE6-AC42-4ADF-B3DF-F40A423F65C9}" type="presParOf" srcId="{B15EFFB2-1011-4BC5-9725-FC0CDD8D4BB0}" destId="{F99ECC5A-205C-4C27-A25D-0B53990B1FE4}" srcOrd="0" destOrd="0" presId="urn:microsoft.com/office/officeart/2008/layout/HalfCircleOrganizationChart"/>
    <dgm:cxn modelId="{21CD72CD-3908-409C-ABD3-24CC8162B3AA}" type="presParOf" srcId="{B15EFFB2-1011-4BC5-9725-FC0CDD8D4BB0}" destId="{3CD42995-0A35-4E33-A7B2-62CE590BA19C}" srcOrd="1" destOrd="0" presId="urn:microsoft.com/office/officeart/2008/layout/HalfCircleOrganizationChart"/>
    <dgm:cxn modelId="{A72A3B5E-E473-465C-B482-C775C039AC23}" type="presParOf" srcId="{B15EFFB2-1011-4BC5-9725-FC0CDD8D4BB0}" destId="{ACB3910E-BBA4-4021-BFE2-8505E0209F5F}" srcOrd="2" destOrd="0" presId="urn:microsoft.com/office/officeart/2008/layout/HalfCircleOrganizationChart"/>
    <dgm:cxn modelId="{C5C03803-CCA5-41ED-8289-A43B5712AA90}" type="presParOf" srcId="{B15EFFB2-1011-4BC5-9725-FC0CDD8D4BB0}" destId="{D062F38F-C125-4245-B8AA-40EE41AFB85B}" srcOrd="3" destOrd="0" presId="urn:microsoft.com/office/officeart/2008/layout/HalfCircleOrganizationChart"/>
    <dgm:cxn modelId="{F8ECB6FD-5D98-46D2-A52D-0DD04BC325CC}" type="presParOf" srcId="{7ACCD043-C14D-4685-9564-CAE7FB8F6B81}" destId="{FFE21B47-BB7D-42B2-BBFE-658DCBD47D88}" srcOrd="1" destOrd="0" presId="urn:microsoft.com/office/officeart/2008/layout/HalfCircleOrganizationChart"/>
    <dgm:cxn modelId="{03D8D9BB-A803-4C50-A591-240C7A057EDD}" type="presParOf" srcId="{7ACCD043-C14D-4685-9564-CAE7FB8F6B81}" destId="{DD8186EC-0CB5-4FF5-83FB-D342466C9AC6}" srcOrd="2" destOrd="0" presId="urn:microsoft.com/office/officeart/2008/layout/HalfCircleOrganizationChart"/>
    <dgm:cxn modelId="{FC8AEF7F-4CB7-4118-B1D4-25887D64866A}" type="presParOf" srcId="{717882BB-1ACB-4C1D-B1C3-A5B66B9F2D85}" destId="{4EFE1B09-CA16-4443-9556-52F516BC0497}" srcOrd="2" destOrd="0" presId="urn:microsoft.com/office/officeart/2008/layout/HalfCircleOrganizationChart"/>
    <dgm:cxn modelId="{9E13AE55-0D10-410C-95F1-233DCD02EE88}" type="presParOf" srcId="{4EFE1B09-CA16-4443-9556-52F516BC0497}" destId="{1A73F1DD-2546-4A60-B777-43F98C0BA1EE}" srcOrd="0" destOrd="0" presId="urn:microsoft.com/office/officeart/2008/layout/HalfCircleOrganizationChart"/>
    <dgm:cxn modelId="{872DA60B-6A6C-4DB3-B664-A6C8C65A790E}" type="presParOf" srcId="{4EFE1B09-CA16-4443-9556-52F516BC0497}" destId="{0352033B-F18D-4EBA-A4A8-ADB8609251DB}" srcOrd="1" destOrd="0" presId="urn:microsoft.com/office/officeart/2008/layout/HalfCircleOrganizationChart"/>
    <dgm:cxn modelId="{866A4685-0801-4641-8801-28645684D335}" type="presParOf" srcId="{0352033B-F18D-4EBA-A4A8-ADB8609251DB}" destId="{0D49821E-FA24-4723-A9EE-49B5E64D6624}" srcOrd="0" destOrd="0" presId="urn:microsoft.com/office/officeart/2008/layout/HalfCircleOrganizationChart"/>
    <dgm:cxn modelId="{6572BB68-7437-481B-BAC6-D703F4858627}" type="presParOf" srcId="{0D49821E-FA24-4723-A9EE-49B5E64D6624}" destId="{19452792-A099-45E9-8C68-F0AE96B2A514}" srcOrd="0" destOrd="0" presId="urn:microsoft.com/office/officeart/2008/layout/HalfCircleOrganizationChart"/>
    <dgm:cxn modelId="{AD00B256-2348-4883-8C60-429BC5A77F76}" type="presParOf" srcId="{0D49821E-FA24-4723-A9EE-49B5E64D6624}" destId="{1D9D0C76-82F2-47A5-AEC0-DD790162F4D7}" srcOrd="1" destOrd="0" presId="urn:microsoft.com/office/officeart/2008/layout/HalfCircleOrganizationChart"/>
    <dgm:cxn modelId="{42AED796-511E-4724-9198-387677CA995B}" type="presParOf" srcId="{0D49821E-FA24-4723-A9EE-49B5E64D6624}" destId="{58DDFC5A-851E-473E-8B87-C308BA131FD4}" srcOrd="2" destOrd="0" presId="urn:microsoft.com/office/officeart/2008/layout/HalfCircleOrganizationChart"/>
    <dgm:cxn modelId="{737FD3F8-2138-4D2F-83D5-711008648F65}" type="presParOf" srcId="{0D49821E-FA24-4723-A9EE-49B5E64D6624}" destId="{AF0824F6-BC20-46C0-AC43-B96F682061D4}" srcOrd="3" destOrd="0" presId="urn:microsoft.com/office/officeart/2008/layout/HalfCircleOrganizationChart"/>
    <dgm:cxn modelId="{CDD9FD2A-49CF-423B-B913-D347141C02C4}" type="presParOf" srcId="{0352033B-F18D-4EBA-A4A8-ADB8609251DB}" destId="{82E97701-720B-41B0-B468-2A2390D68571}" srcOrd="1" destOrd="0" presId="urn:microsoft.com/office/officeart/2008/layout/HalfCircleOrganizationChart"/>
    <dgm:cxn modelId="{3FF72CFD-55F0-4A89-9E94-894463197937}" type="presParOf" srcId="{0352033B-F18D-4EBA-A4A8-ADB8609251DB}" destId="{4A574D4B-79A9-4C38-9DBC-2E086D691761}"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3F1DD-2546-4A60-B777-43F98C0BA1EE}">
      <dsp:nvSpPr>
        <dsp:cNvPr id="0" name=""/>
        <dsp:cNvSpPr/>
      </dsp:nvSpPr>
      <dsp:spPr>
        <a:xfrm>
          <a:off x="1829172" y="956740"/>
          <a:ext cx="793053" cy="573291"/>
        </a:xfrm>
        <a:custGeom>
          <a:avLst/>
          <a:gdLst/>
          <a:ahLst/>
          <a:cxnLst/>
          <a:rect l="0" t="0" r="0" b="0"/>
          <a:pathLst>
            <a:path>
              <a:moveTo>
                <a:pt x="793053" y="0"/>
              </a:moveTo>
              <a:lnTo>
                <a:pt x="793053" y="573291"/>
              </a:lnTo>
              <a:lnTo>
                <a:pt x="0" y="57329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2DA409-C1B1-40CD-8320-38D7C4BE828D}">
      <dsp:nvSpPr>
        <dsp:cNvPr id="0" name=""/>
        <dsp:cNvSpPr/>
      </dsp:nvSpPr>
      <dsp:spPr>
        <a:xfrm>
          <a:off x="2622226" y="956740"/>
          <a:ext cx="1156138" cy="1758094"/>
        </a:xfrm>
        <a:custGeom>
          <a:avLst/>
          <a:gdLst/>
          <a:ahLst/>
          <a:cxnLst/>
          <a:rect l="0" t="0" r="0" b="0"/>
          <a:pathLst>
            <a:path>
              <a:moveTo>
                <a:pt x="0" y="0"/>
              </a:moveTo>
              <a:lnTo>
                <a:pt x="0" y="1557442"/>
              </a:lnTo>
              <a:lnTo>
                <a:pt x="1156138" y="1557442"/>
              </a:lnTo>
              <a:lnTo>
                <a:pt x="1156138" y="17580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8FDE-0BA3-4552-BBA5-DFDAC28E255A}">
      <dsp:nvSpPr>
        <dsp:cNvPr id="0" name=""/>
        <dsp:cNvSpPr/>
      </dsp:nvSpPr>
      <dsp:spPr>
        <a:xfrm>
          <a:off x="1466087" y="956740"/>
          <a:ext cx="1156138" cy="1758094"/>
        </a:xfrm>
        <a:custGeom>
          <a:avLst/>
          <a:gdLst/>
          <a:ahLst/>
          <a:cxnLst/>
          <a:rect l="0" t="0" r="0" b="0"/>
          <a:pathLst>
            <a:path>
              <a:moveTo>
                <a:pt x="1156138" y="0"/>
              </a:moveTo>
              <a:lnTo>
                <a:pt x="1156138" y="1557442"/>
              </a:lnTo>
              <a:lnTo>
                <a:pt x="0" y="1557442"/>
              </a:lnTo>
              <a:lnTo>
                <a:pt x="0" y="175809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8B75C0-0DDD-4CB0-9AF4-5828C0280BAB}">
      <dsp:nvSpPr>
        <dsp:cNvPr id="0" name=""/>
        <dsp:cNvSpPr/>
      </dsp:nvSpPr>
      <dsp:spPr>
        <a:xfrm>
          <a:off x="2144482" y="1253"/>
          <a:ext cx="955486" cy="95548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67CA97-37E2-427D-BAFF-864DB40FD588}">
      <dsp:nvSpPr>
        <dsp:cNvPr id="0" name=""/>
        <dsp:cNvSpPr/>
      </dsp:nvSpPr>
      <dsp:spPr>
        <a:xfrm>
          <a:off x="2144482" y="1253"/>
          <a:ext cx="955486" cy="95548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BB0B1C-DEC3-473A-805F-6FE605BBC629}">
      <dsp:nvSpPr>
        <dsp:cNvPr id="0" name=""/>
        <dsp:cNvSpPr/>
      </dsp:nvSpPr>
      <dsp:spPr>
        <a:xfrm>
          <a:off x="1666739" y="173241"/>
          <a:ext cx="1910972" cy="611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100 participants</a:t>
          </a:r>
        </a:p>
      </dsp:txBody>
      <dsp:txXfrm>
        <a:off x="1666739" y="173241"/>
        <a:ext cx="1910972" cy="611511"/>
      </dsp:txXfrm>
    </dsp:sp>
    <dsp:sp modelId="{A2533C2E-6563-4C99-86C1-8E7F4B881817}">
      <dsp:nvSpPr>
        <dsp:cNvPr id="0" name=""/>
        <dsp:cNvSpPr/>
      </dsp:nvSpPr>
      <dsp:spPr>
        <a:xfrm>
          <a:off x="988344" y="2714834"/>
          <a:ext cx="955486" cy="95548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E85AFA-C13B-4A95-92FD-986BB1532E86}">
      <dsp:nvSpPr>
        <dsp:cNvPr id="0" name=""/>
        <dsp:cNvSpPr/>
      </dsp:nvSpPr>
      <dsp:spPr>
        <a:xfrm>
          <a:off x="988344" y="2714834"/>
          <a:ext cx="955486" cy="95548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EA725C-1D31-4AFB-88C4-F0B13F15C2B0}">
      <dsp:nvSpPr>
        <dsp:cNvPr id="0" name=""/>
        <dsp:cNvSpPr/>
      </dsp:nvSpPr>
      <dsp:spPr>
        <a:xfrm>
          <a:off x="510601" y="2886822"/>
          <a:ext cx="1910972" cy="611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65% prefer to purchase online</a:t>
          </a:r>
          <a:endParaRPr lang="en-US" sz="1900" kern="1200" dirty="0"/>
        </a:p>
      </dsp:txBody>
      <dsp:txXfrm>
        <a:off x="510601" y="2886822"/>
        <a:ext cx="1910972" cy="611511"/>
      </dsp:txXfrm>
    </dsp:sp>
    <dsp:sp modelId="{3CD42995-0A35-4E33-A7B2-62CE590BA19C}">
      <dsp:nvSpPr>
        <dsp:cNvPr id="0" name=""/>
        <dsp:cNvSpPr/>
      </dsp:nvSpPr>
      <dsp:spPr>
        <a:xfrm>
          <a:off x="3300621" y="2714834"/>
          <a:ext cx="955486" cy="95548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B3910E-BBA4-4021-BFE2-8505E0209F5F}">
      <dsp:nvSpPr>
        <dsp:cNvPr id="0" name=""/>
        <dsp:cNvSpPr/>
      </dsp:nvSpPr>
      <dsp:spPr>
        <a:xfrm>
          <a:off x="3300621" y="2714834"/>
          <a:ext cx="955486" cy="95548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9ECC5A-205C-4C27-A25D-0B53990B1FE4}">
      <dsp:nvSpPr>
        <dsp:cNvPr id="0" name=""/>
        <dsp:cNvSpPr/>
      </dsp:nvSpPr>
      <dsp:spPr>
        <a:xfrm>
          <a:off x="2822878" y="2886822"/>
          <a:ext cx="1910972" cy="611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35% prefer to purchase in-store</a:t>
          </a:r>
          <a:endParaRPr lang="en-US" sz="1900" kern="1200" dirty="0"/>
        </a:p>
      </dsp:txBody>
      <dsp:txXfrm>
        <a:off x="2822878" y="2886822"/>
        <a:ext cx="1910972" cy="611511"/>
      </dsp:txXfrm>
    </dsp:sp>
    <dsp:sp modelId="{1D9D0C76-82F2-47A5-AEC0-DD790162F4D7}">
      <dsp:nvSpPr>
        <dsp:cNvPr id="0" name=""/>
        <dsp:cNvSpPr/>
      </dsp:nvSpPr>
      <dsp:spPr>
        <a:xfrm>
          <a:off x="988344" y="1358044"/>
          <a:ext cx="955486" cy="95548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DDFC5A-851E-473E-8B87-C308BA131FD4}">
      <dsp:nvSpPr>
        <dsp:cNvPr id="0" name=""/>
        <dsp:cNvSpPr/>
      </dsp:nvSpPr>
      <dsp:spPr>
        <a:xfrm>
          <a:off x="988344" y="1358044"/>
          <a:ext cx="955486" cy="95548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452792-A099-45E9-8C68-F0AE96B2A514}">
      <dsp:nvSpPr>
        <dsp:cNvPr id="0" name=""/>
        <dsp:cNvSpPr/>
      </dsp:nvSpPr>
      <dsp:spPr>
        <a:xfrm>
          <a:off x="510601" y="1530031"/>
          <a:ext cx="1910972" cy="611511"/>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80% </a:t>
          </a:r>
          <a:br>
            <a:rPr lang="en-US" sz="1900" kern="1200" dirty="0"/>
          </a:br>
          <a:r>
            <a:rPr lang="en-US" sz="1900" kern="1200" dirty="0"/>
            <a:t>interested </a:t>
          </a:r>
        </a:p>
      </dsp:txBody>
      <dsp:txXfrm>
        <a:off x="510601" y="1530031"/>
        <a:ext cx="1910972" cy="611511"/>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Introduction</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72c0f82c86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72c0f82c86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172c0f82c86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172c0f82c86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p:cNvGrpSpPr/>
        <p:nvPr/>
      </p:nvGrpSpPr>
      <p:grpSpPr>
        <a:xfrm>
          <a:off x="0" y="0"/>
          <a:ext cx="0" cy="0"/>
          <a:chOff x="0" y="0"/>
          <a:chExt cx="0" cy="0"/>
        </a:xfrm>
      </p:grpSpPr>
      <p:sp>
        <p:nvSpPr>
          <p:cNvPr id="3500" name="Google Shape;3500;g175a2f93041_0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g175a2f93041_0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g172c0f82c86_0_2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6" name="Google Shape;1666;g172c0f82c86_0_2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p:cNvGrpSpPr/>
        <p:nvPr/>
      </p:nvGrpSpPr>
      <p:grpSpPr>
        <a:xfrm>
          <a:off x="0" y="0"/>
          <a:ext cx="0" cy="0"/>
          <a:chOff x="0" y="0"/>
          <a:chExt cx="0" cy="0"/>
        </a:xfrm>
      </p:grpSpPr>
      <p:sp>
        <p:nvSpPr>
          <p:cNvPr id="1875" name="Google Shape;1875;g1761436ccd3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1761436ccd3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72b1a8faf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72b1a8faf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1761436ccd3_0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1761436ccd3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3"/>
        <p:cNvGrpSpPr/>
        <p:nvPr/>
      </p:nvGrpSpPr>
      <p:grpSpPr>
        <a:xfrm>
          <a:off x="0" y="0"/>
          <a:ext cx="0" cy="0"/>
          <a:chOff x="0" y="0"/>
          <a:chExt cx="0" cy="0"/>
        </a:xfrm>
      </p:grpSpPr>
      <p:sp>
        <p:nvSpPr>
          <p:cNvPr id="3694" name="Google Shape;3694;g176928fc8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5" name="Google Shape;3695;g176928fc8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1761436ccd3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1761436ccd3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172c0f82c86_0_1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172c0f82c86_0_1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2"/>
        <p:cNvGrpSpPr/>
        <p:nvPr/>
      </p:nvGrpSpPr>
      <p:grpSpPr>
        <a:xfrm>
          <a:off x="0" y="0"/>
          <a:ext cx="0" cy="0"/>
          <a:chOff x="0" y="0"/>
          <a:chExt cx="0" cy="0"/>
        </a:xfrm>
      </p:grpSpPr>
      <p:sp>
        <p:nvSpPr>
          <p:cNvPr id="3563" name="Google Shape;3563;g175a2f93041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4" name="Google Shape;3564;g175a2f93041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Producing the team </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9"/>
        <p:cNvGrpSpPr/>
        <p:nvPr/>
      </p:nvGrpSpPr>
      <p:grpSpPr>
        <a:xfrm>
          <a:off x="0" y="0"/>
          <a:ext cx="0" cy="0"/>
          <a:chOff x="0" y="0"/>
          <a:chExt cx="0" cy="0"/>
        </a:xfrm>
      </p:grpSpPr>
      <p:sp>
        <p:nvSpPr>
          <p:cNvPr id="1700" name="Google Shape;1700;g172c0f82c86_0_2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1" name="Google Shape;1701;g172c0f82c86_0_2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1761436ccd3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1761436ccd3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g1761436ccd3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g1761436ccd3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2"/>
        <p:cNvGrpSpPr/>
        <p:nvPr/>
      </p:nvGrpSpPr>
      <p:grpSpPr>
        <a:xfrm>
          <a:off x="0" y="0"/>
          <a:ext cx="0" cy="0"/>
          <a:chOff x="0" y="0"/>
          <a:chExt cx="0" cy="0"/>
        </a:xfrm>
      </p:grpSpPr>
      <p:sp>
        <p:nvSpPr>
          <p:cNvPr id="4143" name="Google Shape;4143;g176928fc83d_0_5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4" name="Google Shape;4144;g176928fc83d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0485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3"/>
        <p:cNvGrpSpPr/>
        <p:nvPr/>
      </p:nvGrpSpPr>
      <p:grpSpPr>
        <a:xfrm>
          <a:off x="0" y="0"/>
          <a:ext cx="0" cy="0"/>
          <a:chOff x="0" y="0"/>
          <a:chExt cx="0" cy="0"/>
        </a:xfrm>
      </p:grpSpPr>
      <p:sp>
        <p:nvSpPr>
          <p:cNvPr id="3574" name="Google Shape;3574;g175a2f93041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5" name="Google Shape;3575;g175a2f93041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761436cc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761436cc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Problem Description</a:t>
            </a: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7"/>
        <p:cNvGrpSpPr/>
        <p:nvPr/>
      </p:nvGrpSpPr>
      <p:grpSpPr>
        <a:xfrm>
          <a:off x="0" y="0"/>
          <a:ext cx="0" cy="0"/>
          <a:chOff x="0" y="0"/>
          <a:chExt cx="0" cy="0"/>
        </a:xfrm>
      </p:grpSpPr>
      <p:sp>
        <p:nvSpPr>
          <p:cNvPr id="1678" name="Google Shape;1678;g1761436ccd3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9" name="Google Shape;1679;g1761436ccd3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8"/>
        <p:cNvGrpSpPr/>
        <p:nvPr/>
      </p:nvGrpSpPr>
      <p:grpSpPr>
        <a:xfrm>
          <a:off x="0" y="0"/>
          <a:ext cx="0" cy="0"/>
          <a:chOff x="0" y="0"/>
          <a:chExt cx="0" cy="0"/>
        </a:xfrm>
      </p:grpSpPr>
      <p:sp>
        <p:nvSpPr>
          <p:cNvPr id="769" name="Google Shape;769;g172c0f82c86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0" name="Google Shape;770;g172c0f82c8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solution for the problem</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72b1a8fa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72b1a8fa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Tell more about the product </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172c0f82c8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172c0f82c8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175a2f93041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175a2f93041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1761436ccd3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1761436ccd3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074100" y="321000"/>
            <a:ext cx="9588523" cy="4877797"/>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100" y="586625"/>
            <a:ext cx="3847500" cy="3183000"/>
          </a:xfrm>
          <a:prstGeom prst="rect">
            <a:avLst/>
          </a:prstGeom>
        </p:spPr>
        <p:txBody>
          <a:bodyPr spcFirstLastPara="1" wrap="square" lIns="91425" tIns="91425" rIns="91425" bIns="91425" anchor="b" anchorCtr="0">
            <a:noAutofit/>
          </a:bodyPr>
          <a:lstStyle>
            <a:lvl1pPr lvl="0">
              <a:spcBef>
                <a:spcPts val="1000"/>
              </a:spcBef>
              <a:spcAft>
                <a:spcPts val="0"/>
              </a:spcAft>
              <a:buSzPts val="5200"/>
              <a:buNone/>
              <a:defRPr sz="8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5100" y="3925650"/>
            <a:ext cx="43590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914350" y="4835775"/>
            <a:ext cx="1158100" cy="704925"/>
          </a:xfrm>
          <a:custGeom>
            <a:avLst/>
            <a:gdLst/>
            <a:ahLst/>
            <a:cxnLst/>
            <a:rect l="l" t="t" r="r" b="b"/>
            <a:pathLst>
              <a:path w="46324" h="28197" extrusionOk="0">
                <a:moveTo>
                  <a:pt x="33071" y="415"/>
                </a:moveTo>
                <a:cubicBezTo>
                  <a:pt x="34561" y="415"/>
                  <a:pt x="35868" y="536"/>
                  <a:pt x="37023" y="719"/>
                </a:cubicBezTo>
                <a:cubicBezTo>
                  <a:pt x="41916" y="1904"/>
                  <a:pt x="44865" y="4731"/>
                  <a:pt x="45381" y="8804"/>
                </a:cubicBezTo>
                <a:cubicBezTo>
                  <a:pt x="46020" y="13941"/>
                  <a:pt x="42524" y="19746"/>
                  <a:pt x="37053" y="22573"/>
                </a:cubicBezTo>
                <a:cubicBezTo>
                  <a:pt x="31747" y="25974"/>
                  <a:pt x="25857" y="27816"/>
                  <a:pt x="20276" y="27816"/>
                </a:cubicBezTo>
                <a:cubicBezTo>
                  <a:pt x="19622" y="27816"/>
                  <a:pt x="18973" y="27791"/>
                  <a:pt x="18329" y="27740"/>
                </a:cubicBezTo>
                <a:cubicBezTo>
                  <a:pt x="13922" y="27375"/>
                  <a:pt x="4590" y="25005"/>
                  <a:pt x="2068" y="20780"/>
                </a:cubicBezTo>
                <a:cubicBezTo>
                  <a:pt x="426" y="17406"/>
                  <a:pt x="761" y="14214"/>
                  <a:pt x="3040" y="11266"/>
                </a:cubicBezTo>
                <a:cubicBezTo>
                  <a:pt x="8511" y="4244"/>
                  <a:pt x="24013" y="415"/>
                  <a:pt x="33071" y="415"/>
                </a:cubicBezTo>
                <a:close/>
                <a:moveTo>
                  <a:pt x="33088" y="0"/>
                </a:moveTo>
                <a:cubicBezTo>
                  <a:pt x="23942" y="0"/>
                  <a:pt x="8259" y="3879"/>
                  <a:pt x="2706" y="11023"/>
                </a:cubicBezTo>
                <a:cubicBezTo>
                  <a:pt x="365" y="14093"/>
                  <a:pt x="1" y="17406"/>
                  <a:pt x="1672" y="20932"/>
                </a:cubicBezTo>
                <a:cubicBezTo>
                  <a:pt x="4317" y="25309"/>
                  <a:pt x="13770" y="27771"/>
                  <a:pt x="18238" y="28105"/>
                </a:cubicBezTo>
                <a:cubicBezTo>
                  <a:pt x="18907" y="28135"/>
                  <a:pt x="19575" y="28196"/>
                  <a:pt x="20214" y="28196"/>
                </a:cubicBezTo>
                <a:cubicBezTo>
                  <a:pt x="25898" y="28196"/>
                  <a:pt x="31825" y="26372"/>
                  <a:pt x="37175" y="22877"/>
                </a:cubicBezTo>
                <a:cubicBezTo>
                  <a:pt x="42767" y="19989"/>
                  <a:pt x="46324" y="14001"/>
                  <a:pt x="45685" y="8743"/>
                </a:cubicBezTo>
                <a:cubicBezTo>
                  <a:pt x="45138" y="4518"/>
                  <a:pt x="42068" y="1509"/>
                  <a:pt x="37023" y="323"/>
                </a:cubicBezTo>
                <a:cubicBezTo>
                  <a:pt x="35942" y="107"/>
                  <a:pt x="34605" y="0"/>
                  <a:pt x="33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678467">
            <a:off x="7086721" y="-2385256"/>
            <a:ext cx="3026823" cy="3561674"/>
          </a:xfrm>
          <a:custGeom>
            <a:avLst/>
            <a:gdLst/>
            <a:ahLst/>
            <a:cxnLst/>
            <a:rect l="l" t="t" r="r" b="b"/>
            <a:pathLst>
              <a:path w="121067" h="142460" extrusionOk="0">
                <a:moveTo>
                  <a:pt x="91005" y="29631"/>
                </a:moveTo>
                <a:cubicBezTo>
                  <a:pt x="97206" y="29965"/>
                  <a:pt x="103984" y="33765"/>
                  <a:pt x="108209" y="39114"/>
                </a:cubicBezTo>
                <a:cubicBezTo>
                  <a:pt x="107176" y="39965"/>
                  <a:pt x="106142" y="40756"/>
                  <a:pt x="104987" y="41546"/>
                </a:cubicBezTo>
                <a:cubicBezTo>
                  <a:pt x="98787" y="45953"/>
                  <a:pt x="93224" y="48233"/>
                  <a:pt x="87935" y="48476"/>
                </a:cubicBezTo>
                <a:cubicBezTo>
                  <a:pt x="87486" y="48529"/>
                  <a:pt x="87042" y="48555"/>
                  <a:pt x="86605" y="48555"/>
                </a:cubicBezTo>
                <a:cubicBezTo>
                  <a:pt x="83253" y="48555"/>
                  <a:pt x="80308" y="47034"/>
                  <a:pt x="78695" y="44373"/>
                </a:cubicBezTo>
                <a:cubicBezTo>
                  <a:pt x="76963" y="41485"/>
                  <a:pt x="77145" y="37868"/>
                  <a:pt x="79273" y="34768"/>
                </a:cubicBezTo>
                <a:cubicBezTo>
                  <a:pt x="81978" y="31363"/>
                  <a:pt x="85686" y="29631"/>
                  <a:pt x="90063" y="29631"/>
                </a:cubicBezTo>
                <a:cubicBezTo>
                  <a:pt x="90286" y="29631"/>
                  <a:pt x="90495" y="29644"/>
                  <a:pt x="90700" y="29644"/>
                </a:cubicBezTo>
                <a:cubicBezTo>
                  <a:pt x="90803" y="29644"/>
                  <a:pt x="90904" y="29641"/>
                  <a:pt x="91005" y="29631"/>
                </a:cubicBezTo>
                <a:close/>
                <a:moveTo>
                  <a:pt x="84062" y="385"/>
                </a:moveTo>
                <a:cubicBezTo>
                  <a:pt x="86515" y="385"/>
                  <a:pt x="88952" y="770"/>
                  <a:pt x="91340" y="1545"/>
                </a:cubicBezTo>
                <a:lnTo>
                  <a:pt x="91431" y="1545"/>
                </a:lnTo>
                <a:cubicBezTo>
                  <a:pt x="92010" y="1524"/>
                  <a:pt x="92583" y="1514"/>
                  <a:pt x="93150" y="1514"/>
                </a:cubicBezTo>
                <a:cubicBezTo>
                  <a:pt x="105733" y="1514"/>
                  <a:pt x="115206" y="6642"/>
                  <a:pt x="118027" y="15193"/>
                </a:cubicBezTo>
                <a:cubicBezTo>
                  <a:pt x="120611" y="22974"/>
                  <a:pt x="116963" y="31789"/>
                  <a:pt x="108483" y="38901"/>
                </a:cubicBezTo>
                <a:cubicBezTo>
                  <a:pt x="104197" y="33491"/>
                  <a:pt x="97297" y="29631"/>
                  <a:pt x="91005" y="29296"/>
                </a:cubicBezTo>
                <a:cubicBezTo>
                  <a:pt x="90685" y="29279"/>
                  <a:pt x="90368" y="29270"/>
                  <a:pt x="90054" y="29270"/>
                </a:cubicBezTo>
                <a:cubicBezTo>
                  <a:pt x="85568" y="29270"/>
                  <a:pt x="81720" y="31089"/>
                  <a:pt x="78908" y="34555"/>
                </a:cubicBezTo>
                <a:cubicBezTo>
                  <a:pt x="76719" y="37807"/>
                  <a:pt x="76507" y="41546"/>
                  <a:pt x="78361" y="44585"/>
                </a:cubicBezTo>
                <a:cubicBezTo>
                  <a:pt x="80029" y="47357"/>
                  <a:pt x="83126" y="48985"/>
                  <a:pt x="86577" y="48985"/>
                </a:cubicBezTo>
                <a:cubicBezTo>
                  <a:pt x="87025" y="48985"/>
                  <a:pt x="87478" y="48957"/>
                  <a:pt x="87935" y="48902"/>
                </a:cubicBezTo>
                <a:cubicBezTo>
                  <a:pt x="93285" y="48658"/>
                  <a:pt x="98908" y="46379"/>
                  <a:pt x="105170" y="41911"/>
                </a:cubicBezTo>
                <a:cubicBezTo>
                  <a:pt x="106325" y="41090"/>
                  <a:pt x="107389" y="40300"/>
                  <a:pt x="108422" y="39449"/>
                </a:cubicBezTo>
                <a:cubicBezTo>
                  <a:pt x="108787" y="39996"/>
                  <a:pt x="109182" y="40512"/>
                  <a:pt x="109516" y="41060"/>
                </a:cubicBezTo>
                <a:cubicBezTo>
                  <a:pt x="114349" y="47321"/>
                  <a:pt x="116143" y="55133"/>
                  <a:pt x="114623" y="62975"/>
                </a:cubicBezTo>
                <a:cubicBezTo>
                  <a:pt x="112982" y="71698"/>
                  <a:pt x="107237" y="79632"/>
                  <a:pt x="99303" y="84221"/>
                </a:cubicBezTo>
                <a:cubicBezTo>
                  <a:pt x="91978" y="89024"/>
                  <a:pt x="83528" y="91851"/>
                  <a:pt x="75321" y="94586"/>
                </a:cubicBezTo>
                <a:cubicBezTo>
                  <a:pt x="65990" y="97717"/>
                  <a:pt x="56385" y="100939"/>
                  <a:pt x="48421" y="106988"/>
                </a:cubicBezTo>
                <a:cubicBezTo>
                  <a:pt x="43558" y="110088"/>
                  <a:pt x="38907" y="115863"/>
                  <a:pt x="34013" y="122033"/>
                </a:cubicBezTo>
                <a:cubicBezTo>
                  <a:pt x="26156" y="131896"/>
                  <a:pt x="18026" y="142057"/>
                  <a:pt x="8163" y="142057"/>
                </a:cubicBezTo>
                <a:cubicBezTo>
                  <a:pt x="7114" y="142057"/>
                  <a:pt x="6045" y="141942"/>
                  <a:pt x="4955" y="141699"/>
                </a:cubicBezTo>
                <a:cubicBezTo>
                  <a:pt x="3253" y="140879"/>
                  <a:pt x="1976" y="139359"/>
                  <a:pt x="1247" y="137353"/>
                </a:cubicBezTo>
                <a:cubicBezTo>
                  <a:pt x="305" y="134617"/>
                  <a:pt x="578" y="131304"/>
                  <a:pt x="1916" y="128690"/>
                </a:cubicBezTo>
                <a:cubicBezTo>
                  <a:pt x="4074" y="124343"/>
                  <a:pt x="8208" y="121425"/>
                  <a:pt x="12250" y="118599"/>
                </a:cubicBezTo>
                <a:lnTo>
                  <a:pt x="12706" y="118295"/>
                </a:lnTo>
                <a:cubicBezTo>
                  <a:pt x="35837" y="102307"/>
                  <a:pt x="48026" y="85589"/>
                  <a:pt x="49971" y="67230"/>
                </a:cubicBezTo>
                <a:cubicBezTo>
                  <a:pt x="50488" y="62184"/>
                  <a:pt x="50154" y="57017"/>
                  <a:pt x="49819" y="52002"/>
                </a:cubicBezTo>
                <a:cubicBezTo>
                  <a:pt x="49485" y="46835"/>
                  <a:pt x="49120" y="41485"/>
                  <a:pt x="49728" y="36227"/>
                </a:cubicBezTo>
                <a:cubicBezTo>
                  <a:pt x="51096" y="24372"/>
                  <a:pt x="59151" y="11576"/>
                  <a:pt x="69303" y="5041"/>
                </a:cubicBezTo>
                <a:cubicBezTo>
                  <a:pt x="74099" y="1952"/>
                  <a:pt x="79112" y="385"/>
                  <a:pt x="84062" y="385"/>
                </a:cubicBezTo>
                <a:close/>
                <a:moveTo>
                  <a:pt x="84089" y="1"/>
                </a:moveTo>
                <a:cubicBezTo>
                  <a:pt x="79088" y="1"/>
                  <a:pt x="74041" y="1581"/>
                  <a:pt x="69212" y="4706"/>
                </a:cubicBezTo>
                <a:cubicBezTo>
                  <a:pt x="58938" y="11272"/>
                  <a:pt x="50822" y="24220"/>
                  <a:pt x="49454" y="36166"/>
                </a:cubicBezTo>
                <a:cubicBezTo>
                  <a:pt x="48786" y="41394"/>
                  <a:pt x="49181" y="46804"/>
                  <a:pt x="49515" y="52002"/>
                </a:cubicBezTo>
                <a:cubicBezTo>
                  <a:pt x="49850" y="56987"/>
                  <a:pt x="50214" y="62154"/>
                  <a:pt x="49667" y="67169"/>
                </a:cubicBezTo>
                <a:cubicBezTo>
                  <a:pt x="47722" y="85437"/>
                  <a:pt x="35564" y="102033"/>
                  <a:pt x="12554" y="117960"/>
                </a:cubicBezTo>
                <a:lnTo>
                  <a:pt x="12098" y="118264"/>
                </a:lnTo>
                <a:cubicBezTo>
                  <a:pt x="8056" y="121122"/>
                  <a:pt x="3891" y="124070"/>
                  <a:pt x="1642" y="128477"/>
                </a:cubicBezTo>
                <a:cubicBezTo>
                  <a:pt x="274" y="131213"/>
                  <a:pt x="1" y="134648"/>
                  <a:pt x="973" y="137444"/>
                </a:cubicBezTo>
                <a:cubicBezTo>
                  <a:pt x="1672" y="139632"/>
                  <a:pt x="3010" y="141213"/>
                  <a:pt x="4834" y="142094"/>
                </a:cubicBezTo>
                <a:lnTo>
                  <a:pt x="4864" y="142094"/>
                </a:lnTo>
                <a:cubicBezTo>
                  <a:pt x="5989" y="142368"/>
                  <a:pt x="7083" y="142459"/>
                  <a:pt x="8177" y="142459"/>
                </a:cubicBezTo>
                <a:cubicBezTo>
                  <a:pt x="18208" y="142459"/>
                  <a:pt x="26384" y="132216"/>
                  <a:pt x="34409" y="122246"/>
                </a:cubicBezTo>
                <a:cubicBezTo>
                  <a:pt x="39302" y="116137"/>
                  <a:pt x="43892" y="110361"/>
                  <a:pt x="48725" y="107292"/>
                </a:cubicBezTo>
                <a:cubicBezTo>
                  <a:pt x="56628" y="101243"/>
                  <a:pt x="66233" y="98051"/>
                  <a:pt x="75504" y="94951"/>
                </a:cubicBezTo>
                <a:cubicBezTo>
                  <a:pt x="83741" y="92155"/>
                  <a:pt x="92252" y="89328"/>
                  <a:pt x="99607" y="84525"/>
                </a:cubicBezTo>
                <a:cubicBezTo>
                  <a:pt x="107601" y="79844"/>
                  <a:pt x="113437" y="71850"/>
                  <a:pt x="115140" y="63036"/>
                </a:cubicBezTo>
                <a:cubicBezTo>
                  <a:pt x="116690" y="55042"/>
                  <a:pt x="114836" y="47139"/>
                  <a:pt x="109942" y="40786"/>
                </a:cubicBezTo>
                <a:cubicBezTo>
                  <a:pt x="109547" y="40269"/>
                  <a:pt x="109212" y="39722"/>
                  <a:pt x="108787" y="39205"/>
                </a:cubicBezTo>
                <a:cubicBezTo>
                  <a:pt x="117389" y="31971"/>
                  <a:pt x="121067" y="23005"/>
                  <a:pt x="118453" y="15071"/>
                </a:cubicBezTo>
                <a:cubicBezTo>
                  <a:pt x="115578" y="6389"/>
                  <a:pt x="106045" y="1146"/>
                  <a:pt x="93298" y="1146"/>
                </a:cubicBezTo>
                <a:cubicBezTo>
                  <a:pt x="92703" y="1146"/>
                  <a:pt x="92101" y="1158"/>
                  <a:pt x="91492" y="1181"/>
                </a:cubicBezTo>
                <a:cubicBezTo>
                  <a:pt x="89057" y="393"/>
                  <a:pt x="86578" y="1"/>
                  <a:pt x="84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86"/>
        <p:cNvGrpSpPr/>
        <p:nvPr/>
      </p:nvGrpSpPr>
      <p:grpSpPr>
        <a:xfrm>
          <a:off x="0" y="0"/>
          <a:ext cx="0" cy="0"/>
          <a:chOff x="0" y="0"/>
          <a:chExt cx="0" cy="0"/>
        </a:xfrm>
      </p:grpSpPr>
      <p:sp>
        <p:nvSpPr>
          <p:cNvPr id="187" name="Google Shape;187;p15"/>
          <p:cNvSpPr/>
          <p:nvPr/>
        </p:nvSpPr>
        <p:spPr>
          <a:xfrm rot="-10062720">
            <a:off x="-987348" y="2233219"/>
            <a:ext cx="3404902" cy="3390470"/>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1709150" y="1098950"/>
            <a:ext cx="3026675" cy="3561500"/>
          </a:xfrm>
          <a:custGeom>
            <a:avLst/>
            <a:gdLst/>
            <a:ahLst/>
            <a:cxnLst/>
            <a:rect l="l" t="t" r="r" b="b"/>
            <a:pathLst>
              <a:path w="121067" h="142460" extrusionOk="0">
                <a:moveTo>
                  <a:pt x="91005" y="29631"/>
                </a:moveTo>
                <a:cubicBezTo>
                  <a:pt x="97206" y="29965"/>
                  <a:pt x="103984" y="33765"/>
                  <a:pt x="108209" y="39114"/>
                </a:cubicBezTo>
                <a:cubicBezTo>
                  <a:pt x="107176" y="39965"/>
                  <a:pt x="106142" y="40756"/>
                  <a:pt x="104987" y="41546"/>
                </a:cubicBezTo>
                <a:cubicBezTo>
                  <a:pt x="98787" y="45953"/>
                  <a:pt x="93224" y="48233"/>
                  <a:pt x="87935" y="48476"/>
                </a:cubicBezTo>
                <a:cubicBezTo>
                  <a:pt x="87486" y="48529"/>
                  <a:pt x="87042" y="48555"/>
                  <a:pt x="86605" y="48555"/>
                </a:cubicBezTo>
                <a:cubicBezTo>
                  <a:pt x="83253" y="48555"/>
                  <a:pt x="80308" y="47034"/>
                  <a:pt x="78695" y="44373"/>
                </a:cubicBezTo>
                <a:cubicBezTo>
                  <a:pt x="76963" y="41485"/>
                  <a:pt x="77145" y="37868"/>
                  <a:pt x="79273" y="34768"/>
                </a:cubicBezTo>
                <a:cubicBezTo>
                  <a:pt x="81978" y="31363"/>
                  <a:pt x="85686" y="29631"/>
                  <a:pt x="90063" y="29631"/>
                </a:cubicBezTo>
                <a:cubicBezTo>
                  <a:pt x="90286" y="29631"/>
                  <a:pt x="90495" y="29644"/>
                  <a:pt x="90700" y="29644"/>
                </a:cubicBezTo>
                <a:cubicBezTo>
                  <a:pt x="90803" y="29644"/>
                  <a:pt x="90904" y="29641"/>
                  <a:pt x="91005" y="29631"/>
                </a:cubicBezTo>
                <a:close/>
                <a:moveTo>
                  <a:pt x="84062" y="385"/>
                </a:moveTo>
                <a:cubicBezTo>
                  <a:pt x="86515" y="385"/>
                  <a:pt x="88952" y="770"/>
                  <a:pt x="91340" y="1545"/>
                </a:cubicBezTo>
                <a:lnTo>
                  <a:pt x="91431" y="1545"/>
                </a:lnTo>
                <a:cubicBezTo>
                  <a:pt x="92010" y="1524"/>
                  <a:pt x="92583" y="1514"/>
                  <a:pt x="93150" y="1514"/>
                </a:cubicBezTo>
                <a:cubicBezTo>
                  <a:pt x="105733" y="1514"/>
                  <a:pt x="115206" y="6642"/>
                  <a:pt x="118027" y="15193"/>
                </a:cubicBezTo>
                <a:cubicBezTo>
                  <a:pt x="120611" y="22974"/>
                  <a:pt x="116963" y="31789"/>
                  <a:pt x="108483" y="38901"/>
                </a:cubicBezTo>
                <a:cubicBezTo>
                  <a:pt x="104197" y="33491"/>
                  <a:pt x="97297" y="29631"/>
                  <a:pt x="91005" y="29296"/>
                </a:cubicBezTo>
                <a:cubicBezTo>
                  <a:pt x="90685" y="29279"/>
                  <a:pt x="90368" y="29270"/>
                  <a:pt x="90054" y="29270"/>
                </a:cubicBezTo>
                <a:cubicBezTo>
                  <a:pt x="85568" y="29270"/>
                  <a:pt x="81720" y="31089"/>
                  <a:pt x="78908" y="34555"/>
                </a:cubicBezTo>
                <a:cubicBezTo>
                  <a:pt x="76719" y="37807"/>
                  <a:pt x="76507" y="41546"/>
                  <a:pt x="78361" y="44585"/>
                </a:cubicBezTo>
                <a:cubicBezTo>
                  <a:pt x="80029" y="47357"/>
                  <a:pt x="83126" y="48985"/>
                  <a:pt x="86577" y="48985"/>
                </a:cubicBezTo>
                <a:cubicBezTo>
                  <a:pt x="87025" y="48985"/>
                  <a:pt x="87478" y="48957"/>
                  <a:pt x="87935" y="48902"/>
                </a:cubicBezTo>
                <a:cubicBezTo>
                  <a:pt x="93285" y="48658"/>
                  <a:pt x="98908" y="46379"/>
                  <a:pt x="105170" y="41911"/>
                </a:cubicBezTo>
                <a:cubicBezTo>
                  <a:pt x="106325" y="41090"/>
                  <a:pt x="107389" y="40300"/>
                  <a:pt x="108422" y="39449"/>
                </a:cubicBezTo>
                <a:cubicBezTo>
                  <a:pt x="108787" y="39996"/>
                  <a:pt x="109182" y="40512"/>
                  <a:pt x="109516" y="41060"/>
                </a:cubicBezTo>
                <a:cubicBezTo>
                  <a:pt x="114349" y="47321"/>
                  <a:pt x="116143" y="55133"/>
                  <a:pt x="114623" y="62975"/>
                </a:cubicBezTo>
                <a:cubicBezTo>
                  <a:pt x="112982" y="71698"/>
                  <a:pt x="107237" y="79632"/>
                  <a:pt x="99303" y="84221"/>
                </a:cubicBezTo>
                <a:cubicBezTo>
                  <a:pt x="91978" y="89024"/>
                  <a:pt x="83528" y="91851"/>
                  <a:pt x="75321" y="94586"/>
                </a:cubicBezTo>
                <a:cubicBezTo>
                  <a:pt x="65990" y="97717"/>
                  <a:pt x="56385" y="100939"/>
                  <a:pt x="48421" y="106988"/>
                </a:cubicBezTo>
                <a:cubicBezTo>
                  <a:pt x="43558" y="110088"/>
                  <a:pt x="38907" y="115863"/>
                  <a:pt x="34013" y="122033"/>
                </a:cubicBezTo>
                <a:cubicBezTo>
                  <a:pt x="26156" y="131896"/>
                  <a:pt x="18026" y="142057"/>
                  <a:pt x="8163" y="142057"/>
                </a:cubicBezTo>
                <a:cubicBezTo>
                  <a:pt x="7114" y="142057"/>
                  <a:pt x="6045" y="141942"/>
                  <a:pt x="4955" y="141699"/>
                </a:cubicBezTo>
                <a:cubicBezTo>
                  <a:pt x="3253" y="140879"/>
                  <a:pt x="1976" y="139359"/>
                  <a:pt x="1247" y="137353"/>
                </a:cubicBezTo>
                <a:cubicBezTo>
                  <a:pt x="305" y="134617"/>
                  <a:pt x="578" y="131304"/>
                  <a:pt x="1916" y="128690"/>
                </a:cubicBezTo>
                <a:cubicBezTo>
                  <a:pt x="4074" y="124343"/>
                  <a:pt x="8208" y="121425"/>
                  <a:pt x="12250" y="118599"/>
                </a:cubicBezTo>
                <a:lnTo>
                  <a:pt x="12706" y="118295"/>
                </a:lnTo>
                <a:cubicBezTo>
                  <a:pt x="35837" y="102307"/>
                  <a:pt x="48026" y="85589"/>
                  <a:pt x="49971" y="67230"/>
                </a:cubicBezTo>
                <a:cubicBezTo>
                  <a:pt x="50488" y="62184"/>
                  <a:pt x="50154" y="57017"/>
                  <a:pt x="49819" y="52002"/>
                </a:cubicBezTo>
                <a:cubicBezTo>
                  <a:pt x="49485" y="46835"/>
                  <a:pt x="49120" y="41485"/>
                  <a:pt x="49728" y="36227"/>
                </a:cubicBezTo>
                <a:cubicBezTo>
                  <a:pt x="51096" y="24372"/>
                  <a:pt x="59151" y="11576"/>
                  <a:pt x="69303" y="5041"/>
                </a:cubicBezTo>
                <a:cubicBezTo>
                  <a:pt x="74099" y="1952"/>
                  <a:pt x="79112" y="385"/>
                  <a:pt x="84062" y="385"/>
                </a:cubicBezTo>
                <a:close/>
                <a:moveTo>
                  <a:pt x="84089" y="1"/>
                </a:moveTo>
                <a:cubicBezTo>
                  <a:pt x="79088" y="1"/>
                  <a:pt x="74041" y="1581"/>
                  <a:pt x="69212" y="4706"/>
                </a:cubicBezTo>
                <a:cubicBezTo>
                  <a:pt x="58938" y="11272"/>
                  <a:pt x="50822" y="24220"/>
                  <a:pt x="49454" y="36166"/>
                </a:cubicBezTo>
                <a:cubicBezTo>
                  <a:pt x="48786" y="41394"/>
                  <a:pt x="49181" y="46804"/>
                  <a:pt x="49515" y="52002"/>
                </a:cubicBezTo>
                <a:cubicBezTo>
                  <a:pt x="49850" y="56987"/>
                  <a:pt x="50214" y="62154"/>
                  <a:pt x="49667" y="67169"/>
                </a:cubicBezTo>
                <a:cubicBezTo>
                  <a:pt x="47722" y="85437"/>
                  <a:pt x="35564" y="102033"/>
                  <a:pt x="12554" y="117960"/>
                </a:cubicBezTo>
                <a:lnTo>
                  <a:pt x="12098" y="118264"/>
                </a:lnTo>
                <a:cubicBezTo>
                  <a:pt x="8056" y="121122"/>
                  <a:pt x="3891" y="124070"/>
                  <a:pt x="1642" y="128477"/>
                </a:cubicBezTo>
                <a:cubicBezTo>
                  <a:pt x="274" y="131213"/>
                  <a:pt x="1" y="134648"/>
                  <a:pt x="973" y="137444"/>
                </a:cubicBezTo>
                <a:cubicBezTo>
                  <a:pt x="1672" y="139632"/>
                  <a:pt x="3010" y="141213"/>
                  <a:pt x="4834" y="142094"/>
                </a:cubicBezTo>
                <a:lnTo>
                  <a:pt x="4864" y="142094"/>
                </a:lnTo>
                <a:cubicBezTo>
                  <a:pt x="5989" y="142368"/>
                  <a:pt x="7083" y="142459"/>
                  <a:pt x="8177" y="142459"/>
                </a:cubicBezTo>
                <a:cubicBezTo>
                  <a:pt x="18208" y="142459"/>
                  <a:pt x="26384" y="132216"/>
                  <a:pt x="34409" y="122246"/>
                </a:cubicBezTo>
                <a:cubicBezTo>
                  <a:pt x="39302" y="116137"/>
                  <a:pt x="43892" y="110361"/>
                  <a:pt x="48725" y="107292"/>
                </a:cubicBezTo>
                <a:cubicBezTo>
                  <a:pt x="56628" y="101243"/>
                  <a:pt x="66233" y="98051"/>
                  <a:pt x="75504" y="94951"/>
                </a:cubicBezTo>
                <a:cubicBezTo>
                  <a:pt x="83741" y="92155"/>
                  <a:pt x="92252" y="89328"/>
                  <a:pt x="99607" y="84525"/>
                </a:cubicBezTo>
                <a:cubicBezTo>
                  <a:pt x="107601" y="79844"/>
                  <a:pt x="113437" y="71850"/>
                  <a:pt x="115140" y="63036"/>
                </a:cubicBezTo>
                <a:cubicBezTo>
                  <a:pt x="116690" y="55042"/>
                  <a:pt x="114836" y="47139"/>
                  <a:pt x="109942" y="40786"/>
                </a:cubicBezTo>
                <a:cubicBezTo>
                  <a:pt x="109547" y="40269"/>
                  <a:pt x="109212" y="39722"/>
                  <a:pt x="108787" y="39205"/>
                </a:cubicBezTo>
                <a:cubicBezTo>
                  <a:pt x="117389" y="31971"/>
                  <a:pt x="121067" y="23005"/>
                  <a:pt x="118453" y="15071"/>
                </a:cubicBezTo>
                <a:cubicBezTo>
                  <a:pt x="115578" y="6389"/>
                  <a:pt x="106045" y="1146"/>
                  <a:pt x="93298" y="1146"/>
                </a:cubicBezTo>
                <a:cubicBezTo>
                  <a:pt x="92703" y="1146"/>
                  <a:pt x="92101" y="1158"/>
                  <a:pt x="91492" y="1181"/>
                </a:cubicBezTo>
                <a:cubicBezTo>
                  <a:pt x="89057" y="393"/>
                  <a:pt x="86578" y="1"/>
                  <a:pt x="84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txBox="1">
            <a:spLocks noGrp="1"/>
          </p:cNvSpPr>
          <p:nvPr>
            <p:ph type="subTitle" idx="1"/>
          </p:nvPr>
        </p:nvSpPr>
        <p:spPr>
          <a:xfrm>
            <a:off x="3530700" y="3539325"/>
            <a:ext cx="4911000" cy="1002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15"/>
          <p:cNvSpPr txBox="1">
            <a:spLocks noGrp="1"/>
          </p:cNvSpPr>
          <p:nvPr>
            <p:ph type="title"/>
          </p:nvPr>
        </p:nvSpPr>
        <p:spPr>
          <a:xfrm>
            <a:off x="738100" y="3537375"/>
            <a:ext cx="2527200" cy="1005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91" name="Google Shape;191;p15"/>
          <p:cNvGrpSpPr/>
          <p:nvPr/>
        </p:nvGrpSpPr>
        <p:grpSpPr>
          <a:xfrm>
            <a:off x="610498" y="-24546"/>
            <a:ext cx="1384288" cy="925217"/>
            <a:chOff x="610498" y="-71671"/>
            <a:chExt cx="1384288" cy="925217"/>
          </a:xfrm>
        </p:grpSpPr>
        <p:sp>
          <p:nvSpPr>
            <p:cNvPr id="192" name="Google Shape;192;p15"/>
            <p:cNvSpPr/>
            <p:nvPr/>
          </p:nvSpPr>
          <p:spPr>
            <a:xfrm>
              <a:off x="1210320" y="-71671"/>
              <a:ext cx="91820" cy="621229"/>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798201" y="-71671"/>
              <a:ext cx="386645" cy="584515"/>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868576" y="-71671"/>
              <a:ext cx="373389" cy="597771"/>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937945" y="-71671"/>
              <a:ext cx="345836" cy="612067"/>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208"/>
        <p:cNvGrpSpPr/>
        <p:nvPr/>
      </p:nvGrpSpPr>
      <p:grpSpPr>
        <a:xfrm>
          <a:off x="0" y="0"/>
          <a:ext cx="0" cy="0"/>
          <a:chOff x="0" y="0"/>
          <a:chExt cx="0" cy="0"/>
        </a:xfrm>
      </p:grpSpPr>
      <p:sp>
        <p:nvSpPr>
          <p:cNvPr id="209" name="Google Shape;209;p16"/>
          <p:cNvSpPr/>
          <p:nvPr/>
        </p:nvSpPr>
        <p:spPr>
          <a:xfrm flipH="1">
            <a:off x="-4079645" y="931175"/>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txBox="1">
            <a:spLocks noGrp="1"/>
          </p:cNvSpPr>
          <p:nvPr>
            <p:ph type="subTitle" idx="1"/>
          </p:nvPr>
        </p:nvSpPr>
        <p:spPr>
          <a:xfrm>
            <a:off x="720000" y="2107400"/>
            <a:ext cx="2962800" cy="169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1" name="Google Shape;211;p16"/>
          <p:cNvSpPr txBox="1">
            <a:spLocks noGrp="1"/>
          </p:cNvSpPr>
          <p:nvPr>
            <p:ph type="title"/>
          </p:nvPr>
        </p:nvSpPr>
        <p:spPr>
          <a:xfrm>
            <a:off x="720000" y="1339900"/>
            <a:ext cx="29586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1_1">
    <p:spTree>
      <p:nvGrpSpPr>
        <p:cNvPr id="1" name="Shape 212"/>
        <p:cNvGrpSpPr/>
        <p:nvPr/>
      </p:nvGrpSpPr>
      <p:grpSpPr>
        <a:xfrm>
          <a:off x="0" y="0"/>
          <a:ext cx="0" cy="0"/>
          <a:chOff x="0" y="0"/>
          <a:chExt cx="0" cy="0"/>
        </a:xfrm>
      </p:grpSpPr>
      <p:sp>
        <p:nvSpPr>
          <p:cNvPr id="213" name="Google Shape;213;p17"/>
          <p:cNvSpPr/>
          <p:nvPr/>
        </p:nvSpPr>
        <p:spPr>
          <a:xfrm flipH="1">
            <a:off x="4677205" y="931175"/>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7"/>
          <p:cNvSpPr txBox="1">
            <a:spLocks noGrp="1"/>
          </p:cNvSpPr>
          <p:nvPr>
            <p:ph type="subTitle" idx="1"/>
          </p:nvPr>
        </p:nvSpPr>
        <p:spPr>
          <a:xfrm>
            <a:off x="5462925" y="2107400"/>
            <a:ext cx="2962800" cy="1696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 name="Google Shape;215;p17"/>
          <p:cNvSpPr txBox="1">
            <a:spLocks noGrp="1"/>
          </p:cNvSpPr>
          <p:nvPr>
            <p:ph type="title"/>
          </p:nvPr>
        </p:nvSpPr>
        <p:spPr>
          <a:xfrm>
            <a:off x="5467125" y="1339900"/>
            <a:ext cx="29586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1_1_1">
    <p:spTree>
      <p:nvGrpSpPr>
        <p:cNvPr id="1" name="Shape 216"/>
        <p:cNvGrpSpPr/>
        <p:nvPr/>
      </p:nvGrpSpPr>
      <p:grpSpPr>
        <a:xfrm>
          <a:off x="0" y="0"/>
          <a:ext cx="0" cy="0"/>
          <a:chOff x="0" y="0"/>
          <a:chExt cx="0" cy="0"/>
        </a:xfrm>
      </p:grpSpPr>
      <p:sp>
        <p:nvSpPr>
          <p:cNvPr id="217" name="Google Shape;217;p18"/>
          <p:cNvSpPr txBox="1">
            <a:spLocks noGrp="1"/>
          </p:cNvSpPr>
          <p:nvPr>
            <p:ph type="subTitle" idx="1"/>
          </p:nvPr>
        </p:nvSpPr>
        <p:spPr>
          <a:xfrm>
            <a:off x="3241650" y="2097975"/>
            <a:ext cx="2660700" cy="184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18"/>
          <p:cNvSpPr txBox="1">
            <a:spLocks noGrp="1"/>
          </p:cNvSpPr>
          <p:nvPr>
            <p:ph type="title"/>
          </p:nvPr>
        </p:nvSpPr>
        <p:spPr>
          <a:xfrm>
            <a:off x="3241650" y="1456425"/>
            <a:ext cx="26568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9" name="Google Shape;219;p18"/>
          <p:cNvSpPr/>
          <p:nvPr/>
        </p:nvSpPr>
        <p:spPr>
          <a:xfrm rot="10800000" flipH="1">
            <a:off x="-66725" y="-1632945"/>
            <a:ext cx="9425706" cy="4794970"/>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p:nvPr/>
        </p:nvSpPr>
        <p:spPr>
          <a:xfrm>
            <a:off x="2759775" y="4161238"/>
            <a:ext cx="2295675" cy="2455325"/>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p:nvPr/>
        </p:nvSpPr>
        <p:spPr>
          <a:xfrm>
            <a:off x="5562600" y="-927187"/>
            <a:ext cx="1613300" cy="1924750"/>
          </a:xfrm>
          <a:custGeom>
            <a:avLst/>
            <a:gdLst/>
            <a:ahLst/>
            <a:cxnLst/>
            <a:rect l="l" t="t" r="r" b="b"/>
            <a:pathLst>
              <a:path w="64532" h="76990" extrusionOk="0">
                <a:moveTo>
                  <a:pt x="30761" y="362"/>
                </a:moveTo>
                <a:cubicBezTo>
                  <a:pt x="31096" y="362"/>
                  <a:pt x="31461" y="362"/>
                  <a:pt x="31795" y="393"/>
                </a:cubicBezTo>
                <a:cubicBezTo>
                  <a:pt x="38208" y="666"/>
                  <a:pt x="44409" y="3949"/>
                  <a:pt x="48816" y="9359"/>
                </a:cubicBezTo>
                <a:cubicBezTo>
                  <a:pt x="50093" y="10970"/>
                  <a:pt x="51522" y="12551"/>
                  <a:pt x="52859" y="14071"/>
                </a:cubicBezTo>
                <a:cubicBezTo>
                  <a:pt x="55625" y="17141"/>
                  <a:pt x="58422" y="20302"/>
                  <a:pt x="60488" y="23736"/>
                </a:cubicBezTo>
                <a:cubicBezTo>
                  <a:pt x="63406" y="28600"/>
                  <a:pt x="64197" y="34071"/>
                  <a:pt x="62586" y="38357"/>
                </a:cubicBezTo>
                <a:cubicBezTo>
                  <a:pt x="60975" y="42734"/>
                  <a:pt x="57145" y="45621"/>
                  <a:pt x="54197" y="47293"/>
                </a:cubicBezTo>
                <a:cubicBezTo>
                  <a:pt x="51552" y="48813"/>
                  <a:pt x="48604" y="49937"/>
                  <a:pt x="45777" y="51001"/>
                </a:cubicBezTo>
                <a:cubicBezTo>
                  <a:pt x="44743" y="51396"/>
                  <a:pt x="43680" y="51792"/>
                  <a:pt x="42616" y="52217"/>
                </a:cubicBezTo>
                <a:cubicBezTo>
                  <a:pt x="37600" y="54223"/>
                  <a:pt x="32768" y="56776"/>
                  <a:pt x="28269" y="59755"/>
                </a:cubicBezTo>
                <a:cubicBezTo>
                  <a:pt x="25138" y="61792"/>
                  <a:pt x="21764" y="64406"/>
                  <a:pt x="20427" y="68144"/>
                </a:cubicBezTo>
                <a:cubicBezTo>
                  <a:pt x="20123" y="68935"/>
                  <a:pt x="19880" y="69846"/>
                  <a:pt x="19697" y="70698"/>
                </a:cubicBezTo>
                <a:cubicBezTo>
                  <a:pt x="19120" y="73068"/>
                  <a:pt x="18573" y="75348"/>
                  <a:pt x="16536" y="76260"/>
                </a:cubicBezTo>
                <a:cubicBezTo>
                  <a:pt x="16000" y="76509"/>
                  <a:pt x="15448" y="76612"/>
                  <a:pt x="14900" y="76612"/>
                </a:cubicBezTo>
                <a:cubicBezTo>
                  <a:pt x="13244" y="76612"/>
                  <a:pt x="11637" y="75669"/>
                  <a:pt x="10700" y="74983"/>
                </a:cubicBezTo>
                <a:cubicBezTo>
                  <a:pt x="6141" y="71670"/>
                  <a:pt x="3831" y="66746"/>
                  <a:pt x="2676" y="63129"/>
                </a:cubicBezTo>
                <a:cubicBezTo>
                  <a:pt x="1156" y="58327"/>
                  <a:pt x="822" y="53311"/>
                  <a:pt x="670" y="48661"/>
                </a:cubicBezTo>
                <a:cubicBezTo>
                  <a:pt x="396" y="39390"/>
                  <a:pt x="761" y="27414"/>
                  <a:pt x="6141" y="17019"/>
                </a:cubicBezTo>
                <a:cubicBezTo>
                  <a:pt x="10518" y="8630"/>
                  <a:pt x="19728" y="362"/>
                  <a:pt x="30761" y="362"/>
                </a:cubicBezTo>
                <a:close/>
                <a:moveTo>
                  <a:pt x="30692" y="0"/>
                </a:moveTo>
                <a:cubicBezTo>
                  <a:pt x="19537" y="0"/>
                  <a:pt x="10221" y="8392"/>
                  <a:pt x="5807" y="16897"/>
                </a:cubicBezTo>
                <a:cubicBezTo>
                  <a:pt x="366" y="27384"/>
                  <a:pt x="1" y="39390"/>
                  <a:pt x="275" y="48691"/>
                </a:cubicBezTo>
                <a:cubicBezTo>
                  <a:pt x="427" y="53402"/>
                  <a:pt x="791" y="58418"/>
                  <a:pt x="2311" y="63251"/>
                </a:cubicBezTo>
                <a:cubicBezTo>
                  <a:pt x="3436" y="66898"/>
                  <a:pt x="5807" y="71913"/>
                  <a:pt x="10457" y="75287"/>
                </a:cubicBezTo>
                <a:cubicBezTo>
                  <a:pt x="11491" y="76017"/>
                  <a:pt x="13162" y="76989"/>
                  <a:pt x="14956" y="76989"/>
                </a:cubicBezTo>
                <a:cubicBezTo>
                  <a:pt x="15533" y="76989"/>
                  <a:pt x="16141" y="76868"/>
                  <a:pt x="16749" y="76655"/>
                </a:cubicBezTo>
                <a:cubicBezTo>
                  <a:pt x="18907" y="75622"/>
                  <a:pt x="19515" y="73190"/>
                  <a:pt x="20093" y="70789"/>
                </a:cubicBezTo>
                <a:cubicBezTo>
                  <a:pt x="20275" y="69968"/>
                  <a:pt x="20518" y="69087"/>
                  <a:pt x="20761" y="68296"/>
                </a:cubicBezTo>
                <a:cubicBezTo>
                  <a:pt x="22068" y="64649"/>
                  <a:pt x="25381" y="62096"/>
                  <a:pt x="28451" y="60089"/>
                </a:cubicBezTo>
                <a:cubicBezTo>
                  <a:pt x="32920" y="57172"/>
                  <a:pt x="37752" y="54618"/>
                  <a:pt x="42737" y="52612"/>
                </a:cubicBezTo>
                <a:cubicBezTo>
                  <a:pt x="43771" y="52187"/>
                  <a:pt x="44865" y="51761"/>
                  <a:pt x="45899" y="51396"/>
                </a:cubicBezTo>
                <a:cubicBezTo>
                  <a:pt x="48725" y="50272"/>
                  <a:pt x="51674" y="49147"/>
                  <a:pt x="54349" y="47627"/>
                </a:cubicBezTo>
                <a:cubicBezTo>
                  <a:pt x="57327" y="45956"/>
                  <a:pt x="61248" y="42977"/>
                  <a:pt x="62920" y="38509"/>
                </a:cubicBezTo>
                <a:cubicBezTo>
                  <a:pt x="64531" y="34101"/>
                  <a:pt x="63741" y="28508"/>
                  <a:pt x="60732" y="23584"/>
                </a:cubicBezTo>
                <a:cubicBezTo>
                  <a:pt x="58695" y="20119"/>
                  <a:pt x="55838" y="16928"/>
                  <a:pt x="53102" y="13858"/>
                </a:cubicBezTo>
                <a:cubicBezTo>
                  <a:pt x="51765" y="12277"/>
                  <a:pt x="50336" y="10697"/>
                  <a:pt x="49090" y="9147"/>
                </a:cubicBezTo>
                <a:cubicBezTo>
                  <a:pt x="44622" y="3675"/>
                  <a:pt x="38330" y="332"/>
                  <a:pt x="31795" y="28"/>
                </a:cubicBezTo>
                <a:cubicBezTo>
                  <a:pt x="31425" y="10"/>
                  <a:pt x="31058" y="0"/>
                  <a:pt x="3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4">
  <p:cSld name="CUSTOM_1_1_1_1">
    <p:spTree>
      <p:nvGrpSpPr>
        <p:cNvPr id="1" name="Shape 222"/>
        <p:cNvGrpSpPr/>
        <p:nvPr/>
      </p:nvGrpSpPr>
      <p:grpSpPr>
        <a:xfrm>
          <a:off x="0" y="0"/>
          <a:ext cx="0" cy="0"/>
          <a:chOff x="0" y="0"/>
          <a:chExt cx="0" cy="0"/>
        </a:xfrm>
      </p:grpSpPr>
      <p:sp>
        <p:nvSpPr>
          <p:cNvPr id="223" name="Google Shape;223;p19"/>
          <p:cNvSpPr txBox="1">
            <a:spLocks noGrp="1"/>
          </p:cNvSpPr>
          <p:nvPr>
            <p:ph type="subTitle" idx="1"/>
          </p:nvPr>
        </p:nvSpPr>
        <p:spPr>
          <a:xfrm>
            <a:off x="717900" y="3212300"/>
            <a:ext cx="2670000" cy="109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4" name="Google Shape;224;p19"/>
          <p:cNvSpPr txBox="1">
            <a:spLocks noGrp="1"/>
          </p:cNvSpPr>
          <p:nvPr>
            <p:ph type="title"/>
          </p:nvPr>
        </p:nvSpPr>
        <p:spPr>
          <a:xfrm>
            <a:off x="720000" y="1234450"/>
            <a:ext cx="2670900" cy="1951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19"/>
          <p:cNvSpPr>
            <a:spLocks noGrp="1"/>
          </p:cNvSpPr>
          <p:nvPr>
            <p:ph type="pic" idx="2"/>
          </p:nvPr>
        </p:nvSpPr>
        <p:spPr>
          <a:xfrm>
            <a:off x="3765300" y="-1393950"/>
            <a:ext cx="7931400" cy="7931400"/>
          </a:xfrm>
          <a:prstGeom prst="ellipse">
            <a:avLst/>
          </a:prstGeom>
          <a:noFill/>
          <a:ln>
            <a:noFill/>
          </a:ln>
        </p:spPr>
      </p:sp>
      <p:sp>
        <p:nvSpPr>
          <p:cNvPr id="226" name="Google Shape;226;p19"/>
          <p:cNvSpPr/>
          <p:nvPr/>
        </p:nvSpPr>
        <p:spPr>
          <a:xfrm flipH="1">
            <a:off x="-609855" y="3600399"/>
            <a:ext cx="4078614" cy="2074840"/>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9"/>
          <p:cNvSpPr/>
          <p:nvPr/>
        </p:nvSpPr>
        <p:spPr>
          <a:xfrm rot="-9085573" flipH="1">
            <a:off x="5658949" y="-1693671"/>
            <a:ext cx="6284165" cy="3196830"/>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9"/>
          <p:cNvSpPr/>
          <p:nvPr/>
        </p:nvSpPr>
        <p:spPr>
          <a:xfrm>
            <a:off x="-609850" y="-310875"/>
            <a:ext cx="1178625" cy="1944425"/>
          </a:xfrm>
          <a:custGeom>
            <a:avLst/>
            <a:gdLst/>
            <a:ahLst/>
            <a:cxnLst/>
            <a:rect l="l" t="t" r="r" b="b"/>
            <a:pathLst>
              <a:path w="47145" h="77777" extrusionOk="0">
                <a:moveTo>
                  <a:pt x="18116" y="7836"/>
                </a:moveTo>
                <a:cubicBezTo>
                  <a:pt x="24347" y="8353"/>
                  <a:pt x="31004" y="12578"/>
                  <a:pt x="33770" y="17593"/>
                </a:cubicBezTo>
                <a:cubicBezTo>
                  <a:pt x="35381" y="20511"/>
                  <a:pt x="35807" y="23642"/>
                  <a:pt x="34925" y="26104"/>
                </a:cubicBezTo>
                <a:cubicBezTo>
                  <a:pt x="34133" y="28348"/>
                  <a:pt x="31783" y="30385"/>
                  <a:pt x="29267" y="30385"/>
                </a:cubicBezTo>
                <a:cubicBezTo>
                  <a:pt x="28886" y="30385"/>
                  <a:pt x="28501" y="30338"/>
                  <a:pt x="28117" y="30238"/>
                </a:cubicBezTo>
                <a:cubicBezTo>
                  <a:pt x="26749" y="29873"/>
                  <a:pt x="25563" y="28931"/>
                  <a:pt x="24621" y="28050"/>
                </a:cubicBezTo>
                <a:cubicBezTo>
                  <a:pt x="19788" y="23673"/>
                  <a:pt x="17052" y="18171"/>
                  <a:pt x="17052" y="13004"/>
                </a:cubicBezTo>
                <a:cubicBezTo>
                  <a:pt x="17052" y="11210"/>
                  <a:pt x="17448" y="9417"/>
                  <a:pt x="18116" y="7836"/>
                </a:cubicBezTo>
                <a:close/>
                <a:moveTo>
                  <a:pt x="28365" y="412"/>
                </a:moveTo>
                <a:cubicBezTo>
                  <a:pt x="31298" y="412"/>
                  <a:pt x="34557" y="1641"/>
                  <a:pt x="38269" y="4098"/>
                </a:cubicBezTo>
                <a:cubicBezTo>
                  <a:pt x="40731" y="5709"/>
                  <a:pt x="43740" y="8019"/>
                  <a:pt x="45168" y="11362"/>
                </a:cubicBezTo>
                <a:cubicBezTo>
                  <a:pt x="46779" y="15040"/>
                  <a:pt x="46172" y="19296"/>
                  <a:pt x="45442" y="22609"/>
                </a:cubicBezTo>
                <a:cubicBezTo>
                  <a:pt x="43861" y="29873"/>
                  <a:pt x="41004" y="36682"/>
                  <a:pt x="36962" y="42913"/>
                </a:cubicBezTo>
                <a:cubicBezTo>
                  <a:pt x="35837" y="44676"/>
                  <a:pt x="34530" y="46469"/>
                  <a:pt x="33284" y="48171"/>
                </a:cubicBezTo>
                <a:cubicBezTo>
                  <a:pt x="32220" y="49661"/>
                  <a:pt x="31126" y="51150"/>
                  <a:pt x="30092" y="52700"/>
                </a:cubicBezTo>
                <a:cubicBezTo>
                  <a:pt x="29211" y="51333"/>
                  <a:pt x="28268" y="50086"/>
                  <a:pt x="27174" y="48901"/>
                </a:cubicBezTo>
                <a:cubicBezTo>
                  <a:pt x="23344" y="44767"/>
                  <a:pt x="18329" y="41940"/>
                  <a:pt x="13466" y="39205"/>
                </a:cubicBezTo>
                <a:cubicBezTo>
                  <a:pt x="10943" y="37807"/>
                  <a:pt x="8390" y="36378"/>
                  <a:pt x="6019" y="34767"/>
                </a:cubicBezTo>
                <a:cubicBezTo>
                  <a:pt x="4560" y="33764"/>
                  <a:pt x="3070" y="32670"/>
                  <a:pt x="2098" y="31211"/>
                </a:cubicBezTo>
                <a:cubicBezTo>
                  <a:pt x="730" y="29174"/>
                  <a:pt x="456" y="26378"/>
                  <a:pt x="1247" y="23004"/>
                </a:cubicBezTo>
                <a:cubicBezTo>
                  <a:pt x="2645" y="17411"/>
                  <a:pt x="7022" y="11271"/>
                  <a:pt x="11216" y="9052"/>
                </a:cubicBezTo>
                <a:cubicBezTo>
                  <a:pt x="12869" y="8134"/>
                  <a:pt x="14772" y="7714"/>
                  <a:pt x="16747" y="7714"/>
                </a:cubicBezTo>
                <a:cubicBezTo>
                  <a:pt x="17060" y="7714"/>
                  <a:pt x="17375" y="7725"/>
                  <a:pt x="17691" y="7745"/>
                </a:cubicBezTo>
                <a:cubicBezTo>
                  <a:pt x="17052" y="9387"/>
                  <a:pt x="16688" y="11119"/>
                  <a:pt x="16688" y="12943"/>
                </a:cubicBezTo>
                <a:cubicBezTo>
                  <a:pt x="16688" y="18232"/>
                  <a:pt x="19454" y="23855"/>
                  <a:pt x="24347" y="28293"/>
                </a:cubicBezTo>
                <a:cubicBezTo>
                  <a:pt x="25381" y="29205"/>
                  <a:pt x="26597" y="30208"/>
                  <a:pt x="28056" y="30572"/>
                </a:cubicBezTo>
                <a:cubicBezTo>
                  <a:pt x="28476" y="30684"/>
                  <a:pt x="28897" y="30736"/>
                  <a:pt x="29314" y="30736"/>
                </a:cubicBezTo>
                <a:cubicBezTo>
                  <a:pt x="31973" y="30736"/>
                  <a:pt x="34449" y="28617"/>
                  <a:pt x="35290" y="26226"/>
                </a:cubicBezTo>
                <a:cubicBezTo>
                  <a:pt x="36202" y="23642"/>
                  <a:pt x="35807" y="20451"/>
                  <a:pt x="34135" y="17411"/>
                </a:cubicBezTo>
                <a:cubicBezTo>
                  <a:pt x="31308" y="12305"/>
                  <a:pt x="24621" y="8049"/>
                  <a:pt x="18268" y="7533"/>
                </a:cubicBezTo>
                <a:cubicBezTo>
                  <a:pt x="19910" y="3885"/>
                  <a:pt x="23101" y="1058"/>
                  <a:pt x="26749" y="542"/>
                </a:cubicBezTo>
                <a:cubicBezTo>
                  <a:pt x="27277" y="455"/>
                  <a:pt x="27815" y="412"/>
                  <a:pt x="28365" y="412"/>
                </a:cubicBezTo>
                <a:close/>
                <a:moveTo>
                  <a:pt x="30092" y="53339"/>
                </a:moveTo>
                <a:cubicBezTo>
                  <a:pt x="33436" y="58901"/>
                  <a:pt x="34834" y="65649"/>
                  <a:pt x="33770" y="72002"/>
                </a:cubicBezTo>
                <a:cubicBezTo>
                  <a:pt x="33332" y="74628"/>
                  <a:pt x="31858" y="77366"/>
                  <a:pt x="29590" y="77366"/>
                </a:cubicBezTo>
                <a:cubicBezTo>
                  <a:pt x="29495" y="77366"/>
                  <a:pt x="29399" y="77361"/>
                  <a:pt x="29302" y="77351"/>
                </a:cubicBezTo>
                <a:cubicBezTo>
                  <a:pt x="27235" y="77169"/>
                  <a:pt x="26141" y="74889"/>
                  <a:pt x="25776" y="73916"/>
                </a:cubicBezTo>
                <a:cubicBezTo>
                  <a:pt x="23253" y="67594"/>
                  <a:pt x="25928" y="60877"/>
                  <a:pt x="27691" y="57412"/>
                </a:cubicBezTo>
                <a:cubicBezTo>
                  <a:pt x="28420" y="56013"/>
                  <a:pt x="29211" y="54676"/>
                  <a:pt x="30092" y="53339"/>
                </a:cubicBezTo>
                <a:close/>
                <a:moveTo>
                  <a:pt x="28255" y="0"/>
                </a:moveTo>
                <a:cubicBezTo>
                  <a:pt x="27722" y="0"/>
                  <a:pt x="27200" y="39"/>
                  <a:pt x="26688" y="116"/>
                </a:cubicBezTo>
                <a:cubicBezTo>
                  <a:pt x="22888" y="694"/>
                  <a:pt x="19575" y="3612"/>
                  <a:pt x="17873" y="7441"/>
                </a:cubicBezTo>
                <a:cubicBezTo>
                  <a:pt x="17542" y="7421"/>
                  <a:pt x="17211" y="7410"/>
                  <a:pt x="16883" y="7410"/>
                </a:cubicBezTo>
                <a:cubicBezTo>
                  <a:pt x="14801" y="7410"/>
                  <a:pt x="12793" y="7834"/>
                  <a:pt x="11034" y="8779"/>
                </a:cubicBezTo>
                <a:cubicBezTo>
                  <a:pt x="6779" y="11058"/>
                  <a:pt x="2311" y="17290"/>
                  <a:pt x="882" y="23004"/>
                </a:cubicBezTo>
                <a:cubicBezTo>
                  <a:pt x="0" y="26378"/>
                  <a:pt x="304" y="29296"/>
                  <a:pt x="1703" y="31423"/>
                </a:cubicBezTo>
                <a:cubicBezTo>
                  <a:pt x="2736" y="32943"/>
                  <a:pt x="4256" y="34098"/>
                  <a:pt x="5745" y="35071"/>
                </a:cubicBezTo>
                <a:cubicBezTo>
                  <a:pt x="8177" y="36682"/>
                  <a:pt x="10730" y="38110"/>
                  <a:pt x="13223" y="39509"/>
                </a:cubicBezTo>
                <a:cubicBezTo>
                  <a:pt x="18056" y="42244"/>
                  <a:pt x="23071" y="45041"/>
                  <a:pt x="26870" y="49144"/>
                </a:cubicBezTo>
                <a:cubicBezTo>
                  <a:pt x="27965" y="50299"/>
                  <a:pt x="28968" y="51637"/>
                  <a:pt x="29819" y="53004"/>
                </a:cubicBezTo>
                <a:cubicBezTo>
                  <a:pt x="28968" y="54403"/>
                  <a:pt x="28086" y="55831"/>
                  <a:pt x="27326" y="57260"/>
                </a:cubicBezTo>
                <a:cubicBezTo>
                  <a:pt x="25502" y="60755"/>
                  <a:pt x="22797" y="67625"/>
                  <a:pt x="25350" y="74099"/>
                </a:cubicBezTo>
                <a:cubicBezTo>
                  <a:pt x="25776" y="75132"/>
                  <a:pt x="26992" y="77594"/>
                  <a:pt x="29211" y="77777"/>
                </a:cubicBezTo>
                <a:lnTo>
                  <a:pt x="29515" y="77777"/>
                </a:lnTo>
                <a:cubicBezTo>
                  <a:pt x="32038" y="77777"/>
                  <a:pt x="33649" y="74889"/>
                  <a:pt x="34074" y="72093"/>
                </a:cubicBezTo>
                <a:cubicBezTo>
                  <a:pt x="35138" y="65588"/>
                  <a:pt x="33709" y="58627"/>
                  <a:pt x="30244" y="53004"/>
                </a:cubicBezTo>
                <a:cubicBezTo>
                  <a:pt x="31308" y="51424"/>
                  <a:pt x="32402" y="49904"/>
                  <a:pt x="33527" y="48384"/>
                </a:cubicBezTo>
                <a:cubicBezTo>
                  <a:pt x="34773" y="46652"/>
                  <a:pt x="36050" y="44919"/>
                  <a:pt x="37235" y="43095"/>
                </a:cubicBezTo>
                <a:cubicBezTo>
                  <a:pt x="41308" y="36834"/>
                  <a:pt x="44196" y="29995"/>
                  <a:pt x="45776" y="22700"/>
                </a:cubicBezTo>
                <a:cubicBezTo>
                  <a:pt x="46536" y="19356"/>
                  <a:pt x="47144" y="15010"/>
                  <a:pt x="45533" y="11210"/>
                </a:cubicBezTo>
                <a:cubicBezTo>
                  <a:pt x="44013" y="7745"/>
                  <a:pt x="40974" y="5435"/>
                  <a:pt x="38451" y="3763"/>
                </a:cubicBezTo>
                <a:cubicBezTo>
                  <a:pt x="34675" y="1255"/>
                  <a:pt x="31295" y="0"/>
                  <a:pt x="28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6">
  <p:cSld name="CUSTOM_1_1_1_1_1_1">
    <p:spTree>
      <p:nvGrpSpPr>
        <p:cNvPr id="1" name="Shape 236"/>
        <p:cNvGrpSpPr/>
        <p:nvPr/>
      </p:nvGrpSpPr>
      <p:grpSpPr>
        <a:xfrm>
          <a:off x="0" y="0"/>
          <a:ext cx="0" cy="0"/>
          <a:chOff x="0" y="0"/>
          <a:chExt cx="0" cy="0"/>
        </a:xfrm>
      </p:grpSpPr>
      <p:sp>
        <p:nvSpPr>
          <p:cNvPr id="237" name="Google Shape;237;p21"/>
          <p:cNvSpPr txBox="1">
            <a:spLocks noGrp="1"/>
          </p:cNvSpPr>
          <p:nvPr>
            <p:ph type="subTitle" idx="1"/>
          </p:nvPr>
        </p:nvSpPr>
        <p:spPr>
          <a:xfrm>
            <a:off x="720000" y="1150100"/>
            <a:ext cx="4581000" cy="62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1"/>
          <p:cNvSpPr txBox="1">
            <a:spLocks noGrp="1"/>
          </p:cNvSpPr>
          <p:nvPr>
            <p:ph type="title"/>
          </p:nvPr>
        </p:nvSpPr>
        <p:spPr>
          <a:xfrm>
            <a:off x="720000" y="438890"/>
            <a:ext cx="4581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7">
  <p:cSld name="CUSTOM_1_1_1_1_1_1_1">
    <p:spTree>
      <p:nvGrpSpPr>
        <p:cNvPr id="1" name="Shape 239"/>
        <p:cNvGrpSpPr/>
        <p:nvPr/>
      </p:nvGrpSpPr>
      <p:grpSpPr>
        <a:xfrm>
          <a:off x="0" y="0"/>
          <a:ext cx="0" cy="0"/>
          <a:chOff x="0" y="0"/>
          <a:chExt cx="0" cy="0"/>
        </a:xfrm>
      </p:grpSpPr>
      <p:sp>
        <p:nvSpPr>
          <p:cNvPr id="240" name="Google Shape;240;p22"/>
          <p:cNvSpPr txBox="1">
            <a:spLocks noGrp="1"/>
          </p:cNvSpPr>
          <p:nvPr>
            <p:ph type="subTitle" idx="1"/>
          </p:nvPr>
        </p:nvSpPr>
        <p:spPr>
          <a:xfrm>
            <a:off x="720000" y="1143750"/>
            <a:ext cx="3941700" cy="6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1" name="Google Shape;241;p22"/>
          <p:cNvSpPr txBox="1">
            <a:spLocks noGrp="1"/>
          </p:cNvSpPr>
          <p:nvPr>
            <p:ph type="title"/>
          </p:nvPr>
        </p:nvSpPr>
        <p:spPr>
          <a:xfrm>
            <a:off x="720000" y="43890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2" name="Google Shape;242;p22"/>
          <p:cNvSpPr/>
          <p:nvPr/>
        </p:nvSpPr>
        <p:spPr>
          <a:xfrm rot="10800000" flipH="1">
            <a:off x="5893165" y="-232408"/>
            <a:ext cx="4452617" cy="2265100"/>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1155342">
            <a:off x="5927335" y="-867969"/>
            <a:ext cx="934868" cy="2242129"/>
          </a:xfrm>
          <a:custGeom>
            <a:avLst/>
            <a:gdLst/>
            <a:ahLst/>
            <a:cxnLst/>
            <a:rect l="l" t="t" r="r" b="b"/>
            <a:pathLst>
              <a:path w="37393" h="89681" extrusionOk="0">
                <a:moveTo>
                  <a:pt x="28438" y="0"/>
                </a:moveTo>
                <a:cubicBezTo>
                  <a:pt x="27656" y="0"/>
                  <a:pt x="26792" y="175"/>
                  <a:pt x="25837" y="551"/>
                </a:cubicBezTo>
                <a:cubicBezTo>
                  <a:pt x="20214" y="2739"/>
                  <a:pt x="20305" y="13287"/>
                  <a:pt x="20244" y="18150"/>
                </a:cubicBezTo>
                <a:cubicBezTo>
                  <a:pt x="20214" y="24837"/>
                  <a:pt x="20639" y="31524"/>
                  <a:pt x="20031" y="38211"/>
                </a:cubicBezTo>
                <a:cubicBezTo>
                  <a:pt x="19424" y="44868"/>
                  <a:pt x="17661" y="51585"/>
                  <a:pt x="13770" y="57026"/>
                </a:cubicBezTo>
                <a:cubicBezTo>
                  <a:pt x="10426" y="61615"/>
                  <a:pt x="5593" y="65111"/>
                  <a:pt x="2858" y="70096"/>
                </a:cubicBezTo>
                <a:cubicBezTo>
                  <a:pt x="669" y="74017"/>
                  <a:pt x="1" y="78911"/>
                  <a:pt x="1764" y="83044"/>
                </a:cubicBezTo>
                <a:cubicBezTo>
                  <a:pt x="3353" y="86836"/>
                  <a:pt x="7217" y="89681"/>
                  <a:pt x="11293" y="89681"/>
                </a:cubicBezTo>
                <a:cubicBezTo>
                  <a:pt x="11662" y="89681"/>
                  <a:pt x="12032" y="89658"/>
                  <a:pt x="12402" y="89610"/>
                </a:cubicBezTo>
                <a:cubicBezTo>
                  <a:pt x="16232" y="89123"/>
                  <a:pt x="19302" y="86206"/>
                  <a:pt x="21551" y="83044"/>
                </a:cubicBezTo>
                <a:cubicBezTo>
                  <a:pt x="24864" y="78333"/>
                  <a:pt x="26870" y="72862"/>
                  <a:pt x="28573" y="67391"/>
                </a:cubicBezTo>
                <a:cubicBezTo>
                  <a:pt x="32524" y="54473"/>
                  <a:pt x="34804" y="41068"/>
                  <a:pt x="35381" y="27572"/>
                </a:cubicBezTo>
                <a:cubicBezTo>
                  <a:pt x="35577" y="22848"/>
                  <a:pt x="37392" y="0"/>
                  <a:pt x="2843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4"/>
        <p:cNvGrpSpPr/>
        <p:nvPr/>
      </p:nvGrpSpPr>
      <p:grpSpPr>
        <a:xfrm>
          <a:off x="0" y="0"/>
          <a:ext cx="0" cy="0"/>
          <a:chOff x="0" y="0"/>
          <a:chExt cx="0" cy="0"/>
        </a:xfrm>
      </p:grpSpPr>
      <p:sp>
        <p:nvSpPr>
          <p:cNvPr id="245" name="Google Shape;245;p23"/>
          <p:cNvSpPr txBox="1">
            <a:spLocks noGrp="1"/>
          </p:cNvSpPr>
          <p:nvPr>
            <p:ph type="subTitle" idx="1"/>
          </p:nvPr>
        </p:nvSpPr>
        <p:spPr>
          <a:xfrm>
            <a:off x="4910400" y="1722800"/>
            <a:ext cx="2066400" cy="484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46" name="Google Shape;246;p23"/>
          <p:cNvSpPr txBox="1">
            <a:spLocks noGrp="1"/>
          </p:cNvSpPr>
          <p:nvPr>
            <p:ph type="subTitle" idx="2"/>
          </p:nvPr>
        </p:nvSpPr>
        <p:spPr>
          <a:xfrm>
            <a:off x="4910400" y="2173563"/>
            <a:ext cx="206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7" name="Google Shape;247;p23"/>
          <p:cNvSpPr txBox="1">
            <a:spLocks noGrp="1"/>
          </p:cNvSpPr>
          <p:nvPr>
            <p:ph type="subTitle" idx="3"/>
          </p:nvPr>
        </p:nvSpPr>
        <p:spPr>
          <a:xfrm>
            <a:off x="6090500" y="3895100"/>
            <a:ext cx="206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23"/>
          <p:cNvSpPr txBox="1">
            <a:spLocks noGrp="1"/>
          </p:cNvSpPr>
          <p:nvPr>
            <p:ph type="subTitle" idx="4"/>
          </p:nvPr>
        </p:nvSpPr>
        <p:spPr>
          <a:xfrm>
            <a:off x="3784800" y="3895088"/>
            <a:ext cx="206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9" name="Google Shape;249;p23"/>
          <p:cNvSpPr txBox="1">
            <a:spLocks noGrp="1"/>
          </p:cNvSpPr>
          <p:nvPr>
            <p:ph type="title"/>
          </p:nvPr>
        </p:nvSpPr>
        <p:spPr>
          <a:xfrm>
            <a:off x="720000" y="444775"/>
            <a:ext cx="77040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0" name="Google Shape;250;p23"/>
          <p:cNvSpPr txBox="1">
            <a:spLocks noGrp="1"/>
          </p:cNvSpPr>
          <p:nvPr>
            <p:ph type="subTitle" idx="5"/>
          </p:nvPr>
        </p:nvSpPr>
        <p:spPr>
          <a:xfrm>
            <a:off x="6090500" y="3444338"/>
            <a:ext cx="2066400" cy="48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1" name="Google Shape;251;p23"/>
          <p:cNvSpPr txBox="1">
            <a:spLocks noGrp="1"/>
          </p:cNvSpPr>
          <p:nvPr>
            <p:ph type="subTitle" idx="6"/>
          </p:nvPr>
        </p:nvSpPr>
        <p:spPr>
          <a:xfrm>
            <a:off x="3784800" y="3444325"/>
            <a:ext cx="2066400" cy="4845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2" name="Google Shape;252;p23"/>
          <p:cNvSpPr/>
          <p:nvPr/>
        </p:nvSpPr>
        <p:spPr>
          <a:xfrm flipH="1">
            <a:off x="-4756145" y="931175"/>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3"/>
          <p:cNvSpPr/>
          <p:nvPr/>
        </p:nvSpPr>
        <p:spPr>
          <a:xfrm>
            <a:off x="-694950" y="-525300"/>
            <a:ext cx="1684373" cy="2778972"/>
          </a:xfrm>
          <a:custGeom>
            <a:avLst/>
            <a:gdLst/>
            <a:ahLst/>
            <a:cxnLst/>
            <a:rect l="l" t="t" r="r" b="b"/>
            <a:pathLst>
              <a:path w="47145" h="77777" extrusionOk="0">
                <a:moveTo>
                  <a:pt x="18116" y="7836"/>
                </a:moveTo>
                <a:cubicBezTo>
                  <a:pt x="24347" y="8353"/>
                  <a:pt x="31004" y="12578"/>
                  <a:pt x="33770" y="17593"/>
                </a:cubicBezTo>
                <a:cubicBezTo>
                  <a:pt x="35381" y="20511"/>
                  <a:pt x="35807" y="23642"/>
                  <a:pt x="34925" y="26104"/>
                </a:cubicBezTo>
                <a:cubicBezTo>
                  <a:pt x="34133" y="28348"/>
                  <a:pt x="31783" y="30385"/>
                  <a:pt x="29267" y="30385"/>
                </a:cubicBezTo>
                <a:cubicBezTo>
                  <a:pt x="28886" y="30385"/>
                  <a:pt x="28501" y="30338"/>
                  <a:pt x="28117" y="30238"/>
                </a:cubicBezTo>
                <a:cubicBezTo>
                  <a:pt x="26749" y="29873"/>
                  <a:pt x="25563" y="28931"/>
                  <a:pt x="24621" y="28050"/>
                </a:cubicBezTo>
                <a:cubicBezTo>
                  <a:pt x="19788" y="23673"/>
                  <a:pt x="17052" y="18171"/>
                  <a:pt x="17052" y="13004"/>
                </a:cubicBezTo>
                <a:cubicBezTo>
                  <a:pt x="17052" y="11210"/>
                  <a:pt x="17448" y="9417"/>
                  <a:pt x="18116" y="7836"/>
                </a:cubicBezTo>
                <a:close/>
                <a:moveTo>
                  <a:pt x="28365" y="412"/>
                </a:moveTo>
                <a:cubicBezTo>
                  <a:pt x="31298" y="412"/>
                  <a:pt x="34557" y="1641"/>
                  <a:pt x="38269" y="4098"/>
                </a:cubicBezTo>
                <a:cubicBezTo>
                  <a:pt x="40731" y="5709"/>
                  <a:pt x="43740" y="8019"/>
                  <a:pt x="45168" y="11362"/>
                </a:cubicBezTo>
                <a:cubicBezTo>
                  <a:pt x="46779" y="15040"/>
                  <a:pt x="46172" y="19296"/>
                  <a:pt x="45442" y="22609"/>
                </a:cubicBezTo>
                <a:cubicBezTo>
                  <a:pt x="43861" y="29873"/>
                  <a:pt x="41004" y="36682"/>
                  <a:pt x="36962" y="42913"/>
                </a:cubicBezTo>
                <a:cubicBezTo>
                  <a:pt x="35837" y="44676"/>
                  <a:pt x="34530" y="46469"/>
                  <a:pt x="33284" y="48171"/>
                </a:cubicBezTo>
                <a:cubicBezTo>
                  <a:pt x="32220" y="49661"/>
                  <a:pt x="31126" y="51150"/>
                  <a:pt x="30092" y="52700"/>
                </a:cubicBezTo>
                <a:cubicBezTo>
                  <a:pt x="29211" y="51333"/>
                  <a:pt x="28268" y="50086"/>
                  <a:pt x="27174" y="48901"/>
                </a:cubicBezTo>
                <a:cubicBezTo>
                  <a:pt x="23344" y="44767"/>
                  <a:pt x="18329" y="41940"/>
                  <a:pt x="13466" y="39205"/>
                </a:cubicBezTo>
                <a:cubicBezTo>
                  <a:pt x="10943" y="37807"/>
                  <a:pt x="8390" y="36378"/>
                  <a:pt x="6019" y="34767"/>
                </a:cubicBezTo>
                <a:cubicBezTo>
                  <a:pt x="4560" y="33764"/>
                  <a:pt x="3070" y="32670"/>
                  <a:pt x="2098" y="31211"/>
                </a:cubicBezTo>
                <a:cubicBezTo>
                  <a:pt x="730" y="29174"/>
                  <a:pt x="456" y="26378"/>
                  <a:pt x="1247" y="23004"/>
                </a:cubicBezTo>
                <a:cubicBezTo>
                  <a:pt x="2645" y="17411"/>
                  <a:pt x="7022" y="11271"/>
                  <a:pt x="11216" y="9052"/>
                </a:cubicBezTo>
                <a:cubicBezTo>
                  <a:pt x="12869" y="8134"/>
                  <a:pt x="14772" y="7714"/>
                  <a:pt x="16747" y="7714"/>
                </a:cubicBezTo>
                <a:cubicBezTo>
                  <a:pt x="17060" y="7714"/>
                  <a:pt x="17375" y="7725"/>
                  <a:pt x="17691" y="7745"/>
                </a:cubicBezTo>
                <a:cubicBezTo>
                  <a:pt x="17052" y="9387"/>
                  <a:pt x="16688" y="11119"/>
                  <a:pt x="16688" y="12943"/>
                </a:cubicBezTo>
                <a:cubicBezTo>
                  <a:pt x="16688" y="18232"/>
                  <a:pt x="19454" y="23855"/>
                  <a:pt x="24347" y="28293"/>
                </a:cubicBezTo>
                <a:cubicBezTo>
                  <a:pt x="25381" y="29205"/>
                  <a:pt x="26597" y="30208"/>
                  <a:pt x="28056" y="30572"/>
                </a:cubicBezTo>
                <a:cubicBezTo>
                  <a:pt x="28476" y="30684"/>
                  <a:pt x="28897" y="30736"/>
                  <a:pt x="29314" y="30736"/>
                </a:cubicBezTo>
                <a:cubicBezTo>
                  <a:pt x="31973" y="30736"/>
                  <a:pt x="34449" y="28617"/>
                  <a:pt x="35290" y="26226"/>
                </a:cubicBezTo>
                <a:cubicBezTo>
                  <a:pt x="36202" y="23642"/>
                  <a:pt x="35807" y="20451"/>
                  <a:pt x="34135" y="17411"/>
                </a:cubicBezTo>
                <a:cubicBezTo>
                  <a:pt x="31308" y="12305"/>
                  <a:pt x="24621" y="8049"/>
                  <a:pt x="18268" y="7533"/>
                </a:cubicBezTo>
                <a:cubicBezTo>
                  <a:pt x="19910" y="3885"/>
                  <a:pt x="23101" y="1058"/>
                  <a:pt x="26749" y="542"/>
                </a:cubicBezTo>
                <a:cubicBezTo>
                  <a:pt x="27277" y="455"/>
                  <a:pt x="27815" y="412"/>
                  <a:pt x="28365" y="412"/>
                </a:cubicBezTo>
                <a:close/>
                <a:moveTo>
                  <a:pt x="30092" y="53339"/>
                </a:moveTo>
                <a:cubicBezTo>
                  <a:pt x="33436" y="58901"/>
                  <a:pt x="34834" y="65649"/>
                  <a:pt x="33770" y="72002"/>
                </a:cubicBezTo>
                <a:cubicBezTo>
                  <a:pt x="33332" y="74628"/>
                  <a:pt x="31858" y="77366"/>
                  <a:pt x="29590" y="77366"/>
                </a:cubicBezTo>
                <a:cubicBezTo>
                  <a:pt x="29495" y="77366"/>
                  <a:pt x="29399" y="77361"/>
                  <a:pt x="29302" y="77351"/>
                </a:cubicBezTo>
                <a:cubicBezTo>
                  <a:pt x="27235" y="77169"/>
                  <a:pt x="26141" y="74889"/>
                  <a:pt x="25776" y="73916"/>
                </a:cubicBezTo>
                <a:cubicBezTo>
                  <a:pt x="23253" y="67594"/>
                  <a:pt x="25928" y="60877"/>
                  <a:pt x="27691" y="57412"/>
                </a:cubicBezTo>
                <a:cubicBezTo>
                  <a:pt x="28420" y="56013"/>
                  <a:pt x="29211" y="54676"/>
                  <a:pt x="30092" y="53339"/>
                </a:cubicBezTo>
                <a:close/>
                <a:moveTo>
                  <a:pt x="28255" y="0"/>
                </a:moveTo>
                <a:cubicBezTo>
                  <a:pt x="27722" y="0"/>
                  <a:pt x="27200" y="39"/>
                  <a:pt x="26688" y="116"/>
                </a:cubicBezTo>
                <a:cubicBezTo>
                  <a:pt x="22888" y="694"/>
                  <a:pt x="19575" y="3612"/>
                  <a:pt x="17873" y="7441"/>
                </a:cubicBezTo>
                <a:cubicBezTo>
                  <a:pt x="17542" y="7421"/>
                  <a:pt x="17211" y="7410"/>
                  <a:pt x="16883" y="7410"/>
                </a:cubicBezTo>
                <a:cubicBezTo>
                  <a:pt x="14801" y="7410"/>
                  <a:pt x="12793" y="7834"/>
                  <a:pt x="11034" y="8779"/>
                </a:cubicBezTo>
                <a:cubicBezTo>
                  <a:pt x="6779" y="11058"/>
                  <a:pt x="2311" y="17290"/>
                  <a:pt x="882" y="23004"/>
                </a:cubicBezTo>
                <a:cubicBezTo>
                  <a:pt x="0" y="26378"/>
                  <a:pt x="304" y="29296"/>
                  <a:pt x="1703" y="31423"/>
                </a:cubicBezTo>
                <a:cubicBezTo>
                  <a:pt x="2736" y="32943"/>
                  <a:pt x="4256" y="34098"/>
                  <a:pt x="5745" y="35071"/>
                </a:cubicBezTo>
                <a:cubicBezTo>
                  <a:pt x="8177" y="36682"/>
                  <a:pt x="10730" y="38110"/>
                  <a:pt x="13223" y="39509"/>
                </a:cubicBezTo>
                <a:cubicBezTo>
                  <a:pt x="18056" y="42244"/>
                  <a:pt x="23071" y="45041"/>
                  <a:pt x="26870" y="49144"/>
                </a:cubicBezTo>
                <a:cubicBezTo>
                  <a:pt x="27965" y="50299"/>
                  <a:pt x="28968" y="51637"/>
                  <a:pt x="29819" y="53004"/>
                </a:cubicBezTo>
                <a:cubicBezTo>
                  <a:pt x="28968" y="54403"/>
                  <a:pt x="28086" y="55831"/>
                  <a:pt x="27326" y="57260"/>
                </a:cubicBezTo>
                <a:cubicBezTo>
                  <a:pt x="25502" y="60755"/>
                  <a:pt x="22797" y="67625"/>
                  <a:pt x="25350" y="74099"/>
                </a:cubicBezTo>
                <a:cubicBezTo>
                  <a:pt x="25776" y="75132"/>
                  <a:pt x="26992" y="77594"/>
                  <a:pt x="29211" y="77777"/>
                </a:cubicBezTo>
                <a:lnTo>
                  <a:pt x="29515" y="77777"/>
                </a:lnTo>
                <a:cubicBezTo>
                  <a:pt x="32038" y="77777"/>
                  <a:pt x="33649" y="74889"/>
                  <a:pt x="34074" y="72093"/>
                </a:cubicBezTo>
                <a:cubicBezTo>
                  <a:pt x="35138" y="65588"/>
                  <a:pt x="33709" y="58627"/>
                  <a:pt x="30244" y="53004"/>
                </a:cubicBezTo>
                <a:cubicBezTo>
                  <a:pt x="31308" y="51424"/>
                  <a:pt x="32402" y="49904"/>
                  <a:pt x="33527" y="48384"/>
                </a:cubicBezTo>
                <a:cubicBezTo>
                  <a:pt x="34773" y="46652"/>
                  <a:pt x="36050" y="44919"/>
                  <a:pt x="37235" y="43095"/>
                </a:cubicBezTo>
                <a:cubicBezTo>
                  <a:pt x="41308" y="36834"/>
                  <a:pt x="44196" y="29995"/>
                  <a:pt x="45776" y="22700"/>
                </a:cubicBezTo>
                <a:cubicBezTo>
                  <a:pt x="46536" y="19356"/>
                  <a:pt x="47144" y="15010"/>
                  <a:pt x="45533" y="11210"/>
                </a:cubicBezTo>
                <a:cubicBezTo>
                  <a:pt x="44013" y="7745"/>
                  <a:pt x="40974" y="5435"/>
                  <a:pt x="38451" y="3763"/>
                </a:cubicBezTo>
                <a:cubicBezTo>
                  <a:pt x="34675" y="1255"/>
                  <a:pt x="31295" y="0"/>
                  <a:pt x="28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254"/>
        <p:cNvGrpSpPr/>
        <p:nvPr/>
      </p:nvGrpSpPr>
      <p:grpSpPr>
        <a:xfrm>
          <a:off x="0" y="0"/>
          <a:ext cx="0" cy="0"/>
          <a:chOff x="0" y="0"/>
          <a:chExt cx="0" cy="0"/>
        </a:xfrm>
      </p:grpSpPr>
      <p:sp>
        <p:nvSpPr>
          <p:cNvPr id="255" name="Google Shape;255;p24"/>
          <p:cNvSpPr/>
          <p:nvPr/>
        </p:nvSpPr>
        <p:spPr>
          <a:xfrm rot="-5400000" flipH="1">
            <a:off x="3394280" y="-2123100"/>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7" name="Google Shape;257;p24"/>
          <p:cNvSpPr txBox="1">
            <a:spLocks noGrp="1"/>
          </p:cNvSpPr>
          <p:nvPr>
            <p:ph type="subTitle" idx="1"/>
          </p:nvPr>
        </p:nvSpPr>
        <p:spPr>
          <a:xfrm>
            <a:off x="2006825" y="1240200"/>
            <a:ext cx="32850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58" name="Google Shape;258;p24"/>
          <p:cNvSpPr txBox="1">
            <a:spLocks noGrp="1"/>
          </p:cNvSpPr>
          <p:nvPr>
            <p:ph type="subTitle" idx="2"/>
          </p:nvPr>
        </p:nvSpPr>
        <p:spPr>
          <a:xfrm>
            <a:off x="2006825" y="1690990"/>
            <a:ext cx="32826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4"/>
          <p:cNvSpPr txBox="1">
            <a:spLocks noGrp="1"/>
          </p:cNvSpPr>
          <p:nvPr>
            <p:ph type="subTitle" idx="3"/>
          </p:nvPr>
        </p:nvSpPr>
        <p:spPr>
          <a:xfrm>
            <a:off x="2006825" y="2854906"/>
            <a:ext cx="3285000" cy="48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0" name="Google Shape;260;p24"/>
          <p:cNvSpPr txBox="1">
            <a:spLocks noGrp="1"/>
          </p:cNvSpPr>
          <p:nvPr>
            <p:ph type="subTitle" idx="4"/>
          </p:nvPr>
        </p:nvSpPr>
        <p:spPr>
          <a:xfrm>
            <a:off x="2006825" y="4018775"/>
            <a:ext cx="32850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4"/>
          <p:cNvSpPr txBox="1">
            <a:spLocks noGrp="1"/>
          </p:cNvSpPr>
          <p:nvPr>
            <p:ph type="subTitle" idx="5"/>
          </p:nvPr>
        </p:nvSpPr>
        <p:spPr>
          <a:xfrm>
            <a:off x="2006825" y="2404104"/>
            <a:ext cx="32850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2" name="Google Shape;262;p24"/>
          <p:cNvSpPr txBox="1">
            <a:spLocks noGrp="1"/>
          </p:cNvSpPr>
          <p:nvPr>
            <p:ph type="subTitle" idx="6"/>
          </p:nvPr>
        </p:nvSpPr>
        <p:spPr>
          <a:xfrm>
            <a:off x="2006825" y="3568011"/>
            <a:ext cx="32850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3" name="Google Shape;263;p24"/>
          <p:cNvSpPr/>
          <p:nvPr/>
        </p:nvSpPr>
        <p:spPr>
          <a:xfrm rot="3160787">
            <a:off x="5439077" y="-1434783"/>
            <a:ext cx="2295792" cy="2455450"/>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2">
  <p:cSld name="BLANK_1_1_1_2_1_1_1">
    <p:spTree>
      <p:nvGrpSpPr>
        <p:cNvPr id="1" name="Shape 264"/>
        <p:cNvGrpSpPr/>
        <p:nvPr/>
      </p:nvGrpSpPr>
      <p:grpSpPr>
        <a:xfrm>
          <a:off x="0" y="0"/>
          <a:ext cx="0" cy="0"/>
          <a:chOff x="0" y="0"/>
          <a:chExt cx="0" cy="0"/>
        </a:xfrm>
      </p:grpSpPr>
      <p:sp>
        <p:nvSpPr>
          <p:cNvPr id="265" name="Google Shape;26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6" name="Google Shape;266;p25"/>
          <p:cNvSpPr txBox="1">
            <a:spLocks noGrp="1"/>
          </p:cNvSpPr>
          <p:nvPr>
            <p:ph type="subTitle" idx="1"/>
          </p:nvPr>
        </p:nvSpPr>
        <p:spPr>
          <a:xfrm>
            <a:off x="720000" y="1893805"/>
            <a:ext cx="22596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7" name="Google Shape;267;p25"/>
          <p:cNvSpPr txBox="1">
            <a:spLocks noGrp="1"/>
          </p:cNvSpPr>
          <p:nvPr>
            <p:ph type="subTitle" idx="2"/>
          </p:nvPr>
        </p:nvSpPr>
        <p:spPr>
          <a:xfrm>
            <a:off x="720000" y="2344595"/>
            <a:ext cx="2257800" cy="12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5"/>
          <p:cNvSpPr txBox="1">
            <a:spLocks noGrp="1"/>
          </p:cNvSpPr>
          <p:nvPr>
            <p:ph type="subTitle" idx="3"/>
          </p:nvPr>
        </p:nvSpPr>
        <p:spPr>
          <a:xfrm>
            <a:off x="6169300" y="1468526"/>
            <a:ext cx="2259600" cy="12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9" name="Google Shape;269;p25"/>
          <p:cNvSpPr txBox="1">
            <a:spLocks noGrp="1"/>
          </p:cNvSpPr>
          <p:nvPr>
            <p:ph type="subTitle" idx="4"/>
          </p:nvPr>
        </p:nvSpPr>
        <p:spPr>
          <a:xfrm>
            <a:off x="6169300" y="3355482"/>
            <a:ext cx="2259600" cy="121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25"/>
          <p:cNvSpPr txBox="1">
            <a:spLocks noGrp="1"/>
          </p:cNvSpPr>
          <p:nvPr>
            <p:ph type="subTitle" idx="5"/>
          </p:nvPr>
        </p:nvSpPr>
        <p:spPr>
          <a:xfrm>
            <a:off x="6169300" y="1017724"/>
            <a:ext cx="22596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1" name="Google Shape;271;p25"/>
          <p:cNvSpPr txBox="1">
            <a:spLocks noGrp="1"/>
          </p:cNvSpPr>
          <p:nvPr>
            <p:ph type="subTitle" idx="6"/>
          </p:nvPr>
        </p:nvSpPr>
        <p:spPr>
          <a:xfrm>
            <a:off x="6169300" y="2904718"/>
            <a:ext cx="2259600" cy="5304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grpSp>
        <p:nvGrpSpPr>
          <p:cNvPr id="15" name="Google Shape;15;p3"/>
          <p:cNvGrpSpPr/>
          <p:nvPr/>
        </p:nvGrpSpPr>
        <p:grpSpPr>
          <a:xfrm>
            <a:off x="1928450" y="449750"/>
            <a:ext cx="6602870" cy="4252802"/>
            <a:chOff x="1928450" y="402625"/>
            <a:chExt cx="6602870" cy="4252802"/>
          </a:xfrm>
        </p:grpSpPr>
        <p:sp>
          <p:nvSpPr>
            <p:cNvPr id="16" name="Google Shape;16;p3"/>
            <p:cNvSpPr/>
            <p:nvPr/>
          </p:nvSpPr>
          <p:spPr>
            <a:xfrm>
              <a:off x="3943350" y="402625"/>
              <a:ext cx="4587970" cy="4252802"/>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1928450" y="402625"/>
              <a:ext cx="2014979" cy="4252756"/>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3"/>
          <p:cNvGrpSpPr/>
          <p:nvPr/>
        </p:nvGrpSpPr>
        <p:grpSpPr>
          <a:xfrm>
            <a:off x="610498" y="-25678"/>
            <a:ext cx="1384288" cy="1154950"/>
            <a:chOff x="610498" y="-301403"/>
            <a:chExt cx="1384288" cy="1154950"/>
          </a:xfrm>
        </p:grpSpPr>
        <p:sp>
          <p:nvSpPr>
            <p:cNvPr id="19" name="Google Shape;19;p3"/>
            <p:cNvSpPr/>
            <p:nvPr/>
          </p:nvSpPr>
          <p:spPr>
            <a:xfrm>
              <a:off x="1210325" y="-301403"/>
              <a:ext cx="91827" cy="850951"/>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798200" y="-301399"/>
              <a:ext cx="386645" cy="803925"/>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868575" y="-301399"/>
              <a:ext cx="373389" cy="822157"/>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937943" y="-301399"/>
              <a:ext cx="345836" cy="841820"/>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3"/>
          <p:cNvSpPr txBox="1">
            <a:spLocks noGrp="1"/>
          </p:cNvSpPr>
          <p:nvPr>
            <p:ph type="title"/>
          </p:nvPr>
        </p:nvSpPr>
        <p:spPr>
          <a:xfrm>
            <a:off x="4009863" y="2179625"/>
            <a:ext cx="44166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6" name="Google Shape;36;p3"/>
          <p:cNvSpPr txBox="1">
            <a:spLocks noGrp="1"/>
          </p:cNvSpPr>
          <p:nvPr>
            <p:ph type="title" idx="2" hasCustomPrompt="1"/>
          </p:nvPr>
        </p:nvSpPr>
        <p:spPr>
          <a:xfrm>
            <a:off x="4642713"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7" name="Google Shape;37;p3"/>
          <p:cNvSpPr txBox="1">
            <a:spLocks noGrp="1"/>
          </p:cNvSpPr>
          <p:nvPr>
            <p:ph type="subTitle" idx="1"/>
          </p:nvPr>
        </p:nvSpPr>
        <p:spPr>
          <a:xfrm>
            <a:off x="4009863" y="3132175"/>
            <a:ext cx="4416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2"/>
        <p:cNvGrpSpPr/>
        <p:nvPr/>
      </p:nvGrpSpPr>
      <p:grpSpPr>
        <a:xfrm>
          <a:off x="0" y="0"/>
          <a:ext cx="0" cy="0"/>
          <a:chOff x="0" y="0"/>
          <a:chExt cx="0" cy="0"/>
        </a:xfrm>
      </p:grpSpPr>
      <p:sp>
        <p:nvSpPr>
          <p:cNvPr id="273" name="Google Shape;273;p26"/>
          <p:cNvSpPr/>
          <p:nvPr/>
        </p:nvSpPr>
        <p:spPr>
          <a:xfrm flipH="1">
            <a:off x="448080" y="2113575"/>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txBox="1">
            <a:spLocks noGrp="1"/>
          </p:cNvSpPr>
          <p:nvPr>
            <p:ph type="subTitle" idx="1"/>
          </p:nvPr>
        </p:nvSpPr>
        <p:spPr>
          <a:xfrm>
            <a:off x="809250" y="1955675"/>
            <a:ext cx="1714200" cy="518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5" name="Google Shape;275;p26"/>
          <p:cNvSpPr txBox="1">
            <a:spLocks noGrp="1"/>
          </p:cNvSpPr>
          <p:nvPr>
            <p:ph type="subTitle" idx="2"/>
          </p:nvPr>
        </p:nvSpPr>
        <p:spPr>
          <a:xfrm>
            <a:off x="809236" y="2397900"/>
            <a:ext cx="17142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6"/>
          <p:cNvSpPr txBox="1">
            <a:spLocks noGrp="1"/>
          </p:cNvSpPr>
          <p:nvPr>
            <p:ph type="subTitle" idx="3"/>
          </p:nvPr>
        </p:nvSpPr>
        <p:spPr>
          <a:xfrm>
            <a:off x="4683449" y="2397900"/>
            <a:ext cx="17142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7" name="Google Shape;277;p26"/>
          <p:cNvSpPr txBox="1">
            <a:spLocks noGrp="1"/>
          </p:cNvSpPr>
          <p:nvPr>
            <p:ph type="subTitle" idx="4"/>
          </p:nvPr>
        </p:nvSpPr>
        <p:spPr>
          <a:xfrm>
            <a:off x="2746345" y="2397900"/>
            <a:ext cx="17142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8" name="Google Shape;278;p26"/>
          <p:cNvSpPr txBox="1">
            <a:spLocks noGrp="1"/>
          </p:cNvSpPr>
          <p:nvPr>
            <p:ph type="subTitle" idx="5"/>
          </p:nvPr>
        </p:nvSpPr>
        <p:spPr>
          <a:xfrm>
            <a:off x="6620558" y="2397900"/>
            <a:ext cx="17142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9" name="Google Shape;279;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0" name="Google Shape;280;p26"/>
          <p:cNvSpPr txBox="1">
            <a:spLocks noGrp="1"/>
          </p:cNvSpPr>
          <p:nvPr>
            <p:ph type="subTitle" idx="6"/>
          </p:nvPr>
        </p:nvSpPr>
        <p:spPr>
          <a:xfrm>
            <a:off x="2746361" y="1955675"/>
            <a:ext cx="1714200" cy="518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1" name="Google Shape;281;p26"/>
          <p:cNvSpPr txBox="1">
            <a:spLocks noGrp="1"/>
          </p:cNvSpPr>
          <p:nvPr>
            <p:ph type="subTitle" idx="7"/>
          </p:nvPr>
        </p:nvSpPr>
        <p:spPr>
          <a:xfrm>
            <a:off x="4683464" y="1955675"/>
            <a:ext cx="1714200" cy="518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2" name="Google Shape;282;p26"/>
          <p:cNvSpPr txBox="1">
            <a:spLocks noGrp="1"/>
          </p:cNvSpPr>
          <p:nvPr>
            <p:ph type="subTitle" idx="8"/>
          </p:nvPr>
        </p:nvSpPr>
        <p:spPr>
          <a:xfrm>
            <a:off x="6620574" y="1955675"/>
            <a:ext cx="1714200" cy="5184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83" name="Google Shape;283;p26"/>
          <p:cNvSpPr/>
          <p:nvPr/>
        </p:nvSpPr>
        <p:spPr>
          <a:xfrm rot="1155342">
            <a:off x="-422215" y="267131"/>
            <a:ext cx="934868" cy="2242129"/>
          </a:xfrm>
          <a:custGeom>
            <a:avLst/>
            <a:gdLst/>
            <a:ahLst/>
            <a:cxnLst/>
            <a:rect l="l" t="t" r="r" b="b"/>
            <a:pathLst>
              <a:path w="37393" h="89681" extrusionOk="0">
                <a:moveTo>
                  <a:pt x="28438" y="0"/>
                </a:moveTo>
                <a:cubicBezTo>
                  <a:pt x="27656" y="0"/>
                  <a:pt x="26792" y="175"/>
                  <a:pt x="25837" y="551"/>
                </a:cubicBezTo>
                <a:cubicBezTo>
                  <a:pt x="20214" y="2739"/>
                  <a:pt x="20305" y="13287"/>
                  <a:pt x="20244" y="18150"/>
                </a:cubicBezTo>
                <a:cubicBezTo>
                  <a:pt x="20214" y="24837"/>
                  <a:pt x="20639" y="31524"/>
                  <a:pt x="20031" y="38211"/>
                </a:cubicBezTo>
                <a:cubicBezTo>
                  <a:pt x="19424" y="44868"/>
                  <a:pt x="17661" y="51585"/>
                  <a:pt x="13770" y="57026"/>
                </a:cubicBezTo>
                <a:cubicBezTo>
                  <a:pt x="10426" y="61615"/>
                  <a:pt x="5593" y="65111"/>
                  <a:pt x="2858" y="70096"/>
                </a:cubicBezTo>
                <a:cubicBezTo>
                  <a:pt x="669" y="74017"/>
                  <a:pt x="1" y="78911"/>
                  <a:pt x="1764" y="83044"/>
                </a:cubicBezTo>
                <a:cubicBezTo>
                  <a:pt x="3353" y="86836"/>
                  <a:pt x="7217" y="89681"/>
                  <a:pt x="11293" y="89681"/>
                </a:cubicBezTo>
                <a:cubicBezTo>
                  <a:pt x="11662" y="89681"/>
                  <a:pt x="12032" y="89658"/>
                  <a:pt x="12402" y="89610"/>
                </a:cubicBezTo>
                <a:cubicBezTo>
                  <a:pt x="16232" y="89123"/>
                  <a:pt x="19302" y="86206"/>
                  <a:pt x="21551" y="83044"/>
                </a:cubicBezTo>
                <a:cubicBezTo>
                  <a:pt x="24864" y="78333"/>
                  <a:pt x="26870" y="72862"/>
                  <a:pt x="28573" y="67391"/>
                </a:cubicBezTo>
                <a:cubicBezTo>
                  <a:pt x="32524" y="54473"/>
                  <a:pt x="34804" y="41068"/>
                  <a:pt x="35381" y="27572"/>
                </a:cubicBezTo>
                <a:cubicBezTo>
                  <a:pt x="35577" y="22848"/>
                  <a:pt x="37392" y="0"/>
                  <a:pt x="2843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507725" y="-169925"/>
            <a:ext cx="1158100" cy="704925"/>
          </a:xfrm>
          <a:custGeom>
            <a:avLst/>
            <a:gdLst/>
            <a:ahLst/>
            <a:cxnLst/>
            <a:rect l="l" t="t" r="r" b="b"/>
            <a:pathLst>
              <a:path w="46324" h="28197" extrusionOk="0">
                <a:moveTo>
                  <a:pt x="33071" y="415"/>
                </a:moveTo>
                <a:cubicBezTo>
                  <a:pt x="34561" y="415"/>
                  <a:pt x="35868" y="536"/>
                  <a:pt x="37023" y="719"/>
                </a:cubicBezTo>
                <a:cubicBezTo>
                  <a:pt x="41916" y="1904"/>
                  <a:pt x="44865" y="4731"/>
                  <a:pt x="45381" y="8804"/>
                </a:cubicBezTo>
                <a:cubicBezTo>
                  <a:pt x="46020" y="13941"/>
                  <a:pt x="42524" y="19746"/>
                  <a:pt x="37053" y="22573"/>
                </a:cubicBezTo>
                <a:cubicBezTo>
                  <a:pt x="31747" y="25974"/>
                  <a:pt x="25857" y="27816"/>
                  <a:pt x="20276" y="27816"/>
                </a:cubicBezTo>
                <a:cubicBezTo>
                  <a:pt x="19622" y="27816"/>
                  <a:pt x="18973" y="27791"/>
                  <a:pt x="18329" y="27740"/>
                </a:cubicBezTo>
                <a:cubicBezTo>
                  <a:pt x="13922" y="27375"/>
                  <a:pt x="4590" y="25005"/>
                  <a:pt x="2068" y="20780"/>
                </a:cubicBezTo>
                <a:cubicBezTo>
                  <a:pt x="426" y="17406"/>
                  <a:pt x="761" y="14214"/>
                  <a:pt x="3040" y="11266"/>
                </a:cubicBezTo>
                <a:cubicBezTo>
                  <a:pt x="8511" y="4244"/>
                  <a:pt x="24013" y="415"/>
                  <a:pt x="33071" y="415"/>
                </a:cubicBezTo>
                <a:close/>
                <a:moveTo>
                  <a:pt x="33088" y="0"/>
                </a:moveTo>
                <a:cubicBezTo>
                  <a:pt x="23942" y="0"/>
                  <a:pt x="8259" y="3879"/>
                  <a:pt x="2706" y="11023"/>
                </a:cubicBezTo>
                <a:cubicBezTo>
                  <a:pt x="365" y="14093"/>
                  <a:pt x="1" y="17406"/>
                  <a:pt x="1672" y="20932"/>
                </a:cubicBezTo>
                <a:cubicBezTo>
                  <a:pt x="4317" y="25309"/>
                  <a:pt x="13770" y="27771"/>
                  <a:pt x="18238" y="28105"/>
                </a:cubicBezTo>
                <a:cubicBezTo>
                  <a:pt x="18907" y="28135"/>
                  <a:pt x="19575" y="28196"/>
                  <a:pt x="20214" y="28196"/>
                </a:cubicBezTo>
                <a:cubicBezTo>
                  <a:pt x="25898" y="28196"/>
                  <a:pt x="31825" y="26372"/>
                  <a:pt x="37175" y="22877"/>
                </a:cubicBezTo>
                <a:cubicBezTo>
                  <a:pt x="42767" y="19989"/>
                  <a:pt x="46324" y="14001"/>
                  <a:pt x="45685" y="8743"/>
                </a:cubicBezTo>
                <a:cubicBezTo>
                  <a:pt x="45138" y="4518"/>
                  <a:pt x="42068" y="1509"/>
                  <a:pt x="37023" y="323"/>
                </a:cubicBezTo>
                <a:cubicBezTo>
                  <a:pt x="35942" y="107"/>
                  <a:pt x="34605" y="0"/>
                  <a:pt x="3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303"/>
        <p:cNvGrpSpPr/>
        <p:nvPr/>
      </p:nvGrpSpPr>
      <p:grpSpPr>
        <a:xfrm>
          <a:off x="0" y="0"/>
          <a:ext cx="0" cy="0"/>
          <a:chOff x="0" y="0"/>
          <a:chExt cx="0" cy="0"/>
        </a:xfrm>
      </p:grpSpPr>
      <p:sp>
        <p:nvSpPr>
          <p:cNvPr id="304" name="Google Shape;304;p28"/>
          <p:cNvSpPr txBox="1">
            <a:spLocks noGrp="1"/>
          </p:cNvSpPr>
          <p:nvPr>
            <p:ph type="title" hasCustomPrompt="1"/>
          </p:nvPr>
        </p:nvSpPr>
        <p:spPr>
          <a:xfrm>
            <a:off x="715100" y="2072325"/>
            <a:ext cx="2368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5" name="Google Shape;305;p28"/>
          <p:cNvSpPr txBox="1">
            <a:spLocks noGrp="1"/>
          </p:cNvSpPr>
          <p:nvPr>
            <p:ph type="subTitle" idx="1"/>
          </p:nvPr>
        </p:nvSpPr>
        <p:spPr>
          <a:xfrm>
            <a:off x="715100" y="3062925"/>
            <a:ext cx="236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6" name="Google Shape;306;p28"/>
          <p:cNvSpPr txBox="1">
            <a:spLocks noGrp="1"/>
          </p:cNvSpPr>
          <p:nvPr>
            <p:ph type="title" idx="2" hasCustomPrompt="1"/>
          </p:nvPr>
        </p:nvSpPr>
        <p:spPr>
          <a:xfrm>
            <a:off x="3387900" y="2072325"/>
            <a:ext cx="2368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7" name="Google Shape;307;p28"/>
          <p:cNvSpPr txBox="1">
            <a:spLocks noGrp="1"/>
          </p:cNvSpPr>
          <p:nvPr>
            <p:ph type="subTitle" idx="3"/>
          </p:nvPr>
        </p:nvSpPr>
        <p:spPr>
          <a:xfrm>
            <a:off x="3387900" y="3062925"/>
            <a:ext cx="236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8" name="Google Shape;308;p28"/>
          <p:cNvSpPr txBox="1">
            <a:spLocks noGrp="1"/>
          </p:cNvSpPr>
          <p:nvPr>
            <p:ph type="title" idx="4" hasCustomPrompt="1"/>
          </p:nvPr>
        </p:nvSpPr>
        <p:spPr>
          <a:xfrm>
            <a:off x="6060700" y="2072325"/>
            <a:ext cx="23682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3"/>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309" name="Google Shape;309;p28"/>
          <p:cNvSpPr txBox="1">
            <a:spLocks noGrp="1"/>
          </p:cNvSpPr>
          <p:nvPr>
            <p:ph type="subTitle" idx="5"/>
          </p:nvPr>
        </p:nvSpPr>
        <p:spPr>
          <a:xfrm>
            <a:off x="6060700" y="3062925"/>
            <a:ext cx="2368200" cy="445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2400" b="1">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0" name="Google Shape;310;p28"/>
          <p:cNvSpPr/>
          <p:nvPr/>
        </p:nvSpPr>
        <p:spPr>
          <a:xfrm rot="-1343112">
            <a:off x="6256481" y="-1879823"/>
            <a:ext cx="4690636" cy="4670754"/>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rot="6181223">
            <a:off x="-1164072" y="2695659"/>
            <a:ext cx="3160458" cy="4076192"/>
          </a:xfrm>
          <a:custGeom>
            <a:avLst/>
            <a:gdLst/>
            <a:ahLst/>
            <a:cxnLst/>
            <a:rect l="l" t="t" r="r" b="b"/>
            <a:pathLst>
              <a:path w="126417" h="163046" extrusionOk="0">
                <a:moveTo>
                  <a:pt x="95055" y="0"/>
                </a:moveTo>
                <a:cubicBezTo>
                  <a:pt x="89055" y="0"/>
                  <a:pt x="83301" y="1953"/>
                  <a:pt x="79699" y="6766"/>
                </a:cubicBezTo>
                <a:cubicBezTo>
                  <a:pt x="76568" y="10960"/>
                  <a:pt x="77480" y="17161"/>
                  <a:pt x="75534" y="21964"/>
                </a:cubicBezTo>
                <a:cubicBezTo>
                  <a:pt x="72708" y="28955"/>
                  <a:pt x="67571" y="34851"/>
                  <a:pt x="62312" y="40171"/>
                </a:cubicBezTo>
                <a:cubicBezTo>
                  <a:pt x="49546" y="53119"/>
                  <a:pt x="35473" y="64821"/>
                  <a:pt x="23649" y="78651"/>
                </a:cubicBezTo>
                <a:cubicBezTo>
                  <a:pt x="11855" y="92542"/>
                  <a:pt x="2281" y="109138"/>
                  <a:pt x="822" y="127254"/>
                </a:cubicBezTo>
                <a:cubicBezTo>
                  <a:pt x="1" y="137072"/>
                  <a:pt x="1886" y="147558"/>
                  <a:pt x="8299" y="155005"/>
                </a:cubicBezTo>
                <a:cubicBezTo>
                  <a:pt x="12558" y="159950"/>
                  <a:pt x="19162" y="163045"/>
                  <a:pt x="25566" y="163045"/>
                </a:cubicBezTo>
                <a:cubicBezTo>
                  <a:pt x="28806" y="163045"/>
                  <a:pt x="31996" y="162253"/>
                  <a:pt x="34804" y="160507"/>
                </a:cubicBezTo>
                <a:cubicBezTo>
                  <a:pt x="39242" y="157771"/>
                  <a:pt x="42190" y="153181"/>
                  <a:pt x="44743" y="148561"/>
                </a:cubicBezTo>
                <a:cubicBezTo>
                  <a:pt x="52099" y="135309"/>
                  <a:pt x="57692" y="120658"/>
                  <a:pt x="68209" y="109716"/>
                </a:cubicBezTo>
                <a:cubicBezTo>
                  <a:pt x="76811" y="100749"/>
                  <a:pt x="88088" y="94913"/>
                  <a:pt x="97693" y="87071"/>
                </a:cubicBezTo>
                <a:cubicBezTo>
                  <a:pt x="105079" y="81022"/>
                  <a:pt x="111462" y="73727"/>
                  <a:pt x="116508" y="65581"/>
                </a:cubicBezTo>
                <a:cubicBezTo>
                  <a:pt x="122161" y="56432"/>
                  <a:pt x="126204" y="45976"/>
                  <a:pt x="126295" y="35186"/>
                </a:cubicBezTo>
                <a:cubicBezTo>
                  <a:pt x="126417" y="24395"/>
                  <a:pt x="122283" y="13301"/>
                  <a:pt x="113954" y="6462"/>
                </a:cubicBezTo>
                <a:cubicBezTo>
                  <a:pt x="109303" y="2626"/>
                  <a:pt x="102013" y="0"/>
                  <a:pt x="95055" y="0"/>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rot="-6123885">
            <a:off x="-450236" y="-569267"/>
            <a:ext cx="1732799" cy="1725729"/>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1">
  <p:cSld name="CUSTOM_2_1">
    <p:spTree>
      <p:nvGrpSpPr>
        <p:cNvPr id="1" name="Shape 313"/>
        <p:cNvGrpSpPr/>
        <p:nvPr/>
      </p:nvGrpSpPr>
      <p:grpSpPr>
        <a:xfrm>
          <a:off x="0" y="0"/>
          <a:ext cx="0" cy="0"/>
          <a:chOff x="0" y="0"/>
          <a:chExt cx="0" cy="0"/>
        </a:xfrm>
      </p:grpSpPr>
      <p:sp>
        <p:nvSpPr>
          <p:cNvPr id="314" name="Google Shape;314;p29"/>
          <p:cNvSpPr/>
          <p:nvPr/>
        </p:nvSpPr>
        <p:spPr>
          <a:xfrm rot="-516474">
            <a:off x="6132407" y="-1899649"/>
            <a:ext cx="4690602" cy="4670720"/>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txBox="1">
            <a:spLocks noGrp="1"/>
          </p:cNvSpPr>
          <p:nvPr>
            <p:ph type="title"/>
          </p:nvPr>
        </p:nvSpPr>
        <p:spPr>
          <a:xfrm>
            <a:off x="720000" y="445025"/>
            <a:ext cx="7725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6" name="Google Shape;316;p29"/>
          <p:cNvSpPr/>
          <p:nvPr/>
        </p:nvSpPr>
        <p:spPr>
          <a:xfrm rot="1155342">
            <a:off x="-723740" y="3062581"/>
            <a:ext cx="934868" cy="2242129"/>
          </a:xfrm>
          <a:custGeom>
            <a:avLst/>
            <a:gdLst/>
            <a:ahLst/>
            <a:cxnLst/>
            <a:rect l="l" t="t" r="r" b="b"/>
            <a:pathLst>
              <a:path w="37393" h="89681" extrusionOk="0">
                <a:moveTo>
                  <a:pt x="28438" y="0"/>
                </a:moveTo>
                <a:cubicBezTo>
                  <a:pt x="27656" y="0"/>
                  <a:pt x="26792" y="175"/>
                  <a:pt x="25837" y="551"/>
                </a:cubicBezTo>
                <a:cubicBezTo>
                  <a:pt x="20214" y="2739"/>
                  <a:pt x="20305" y="13287"/>
                  <a:pt x="20244" y="18150"/>
                </a:cubicBezTo>
                <a:cubicBezTo>
                  <a:pt x="20214" y="24837"/>
                  <a:pt x="20639" y="31524"/>
                  <a:pt x="20031" y="38211"/>
                </a:cubicBezTo>
                <a:cubicBezTo>
                  <a:pt x="19424" y="44868"/>
                  <a:pt x="17661" y="51585"/>
                  <a:pt x="13770" y="57026"/>
                </a:cubicBezTo>
                <a:cubicBezTo>
                  <a:pt x="10426" y="61615"/>
                  <a:pt x="5593" y="65111"/>
                  <a:pt x="2858" y="70096"/>
                </a:cubicBezTo>
                <a:cubicBezTo>
                  <a:pt x="669" y="74017"/>
                  <a:pt x="1" y="78911"/>
                  <a:pt x="1764" y="83044"/>
                </a:cubicBezTo>
                <a:cubicBezTo>
                  <a:pt x="3353" y="86836"/>
                  <a:pt x="7217" y="89681"/>
                  <a:pt x="11293" y="89681"/>
                </a:cubicBezTo>
                <a:cubicBezTo>
                  <a:pt x="11662" y="89681"/>
                  <a:pt x="12032" y="89658"/>
                  <a:pt x="12402" y="89610"/>
                </a:cubicBezTo>
                <a:cubicBezTo>
                  <a:pt x="16232" y="89123"/>
                  <a:pt x="19302" y="86206"/>
                  <a:pt x="21551" y="83044"/>
                </a:cubicBezTo>
                <a:cubicBezTo>
                  <a:pt x="24864" y="78333"/>
                  <a:pt x="26870" y="72862"/>
                  <a:pt x="28573" y="67391"/>
                </a:cubicBezTo>
                <a:cubicBezTo>
                  <a:pt x="32524" y="54473"/>
                  <a:pt x="34804" y="41068"/>
                  <a:pt x="35381" y="27572"/>
                </a:cubicBezTo>
                <a:cubicBezTo>
                  <a:pt x="35577" y="22848"/>
                  <a:pt x="37392" y="0"/>
                  <a:pt x="28438"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7194400" y="-294075"/>
            <a:ext cx="1158100" cy="704925"/>
          </a:xfrm>
          <a:custGeom>
            <a:avLst/>
            <a:gdLst/>
            <a:ahLst/>
            <a:cxnLst/>
            <a:rect l="l" t="t" r="r" b="b"/>
            <a:pathLst>
              <a:path w="46324" h="28197" extrusionOk="0">
                <a:moveTo>
                  <a:pt x="33071" y="415"/>
                </a:moveTo>
                <a:cubicBezTo>
                  <a:pt x="34561" y="415"/>
                  <a:pt x="35868" y="536"/>
                  <a:pt x="37023" y="719"/>
                </a:cubicBezTo>
                <a:cubicBezTo>
                  <a:pt x="41916" y="1904"/>
                  <a:pt x="44865" y="4731"/>
                  <a:pt x="45381" y="8804"/>
                </a:cubicBezTo>
                <a:cubicBezTo>
                  <a:pt x="46020" y="13941"/>
                  <a:pt x="42524" y="19746"/>
                  <a:pt x="37053" y="22573"/>
                </a:cubicBezTo>
                <a:cubicBezTo>
                  <a:pt x="31747" y="25974"/>
                  <a:pt x="25857" y="27816"/>
                  <a:pt x="20276" y="27816"/>
                </a:cubicBezTo>
                <a:cubicBezTo>
                  <a:pt x="19622" y="27816"/>
                  <a:pt x="18973" y="27791"/>
                  <a:pt x="18329" y="27740"/>
                </a:cubicBezTo>
                <a:cubicBezTo>
                  <a:pt x="13922" y="27375"/>
                  <a:pt x="4590" y="25005"/>
                  <a:pt x="2068" y="20780"/>
                </a:cubicBezTo>
                <a:cubicBezTo>
                  <a:pt x="426" y="17406"/>
                  <a:pt x="761" y="14214"/>
                  <a:pt x="3040" y="11266"/>
                </a:cubicBezTo>
                <a:cubicBezTo>
                  <a:pt x="8511" y="4244"/>
                  <a:pt x="24013" y="415"/>
                  <a:pt x="33071" y="415"/>
                </a:cubicBezTo>
                <a:close/>
                <a:moveTo>
                  <a:pt x="33088" y="0"/>
                </a:moveTo>
                <a:cubicBezTo>
                  <a:pt x="23942" y="0"/>
                  <a:pt x="8259" y="3879"/>
                  <a:pt x="2706" y="11023"/>
                </a:cubicBezTo>
                <a:cubicBezTo>
                  <a:pt x="365" y="14093"/>
                  <a:pt x="1" y="17406"/>
                  <a:pt x="1672" y="20932"/>
                </a:cubicBezTo>
                <a:cubicBezTo>
                  <a:pt x="4317" y="25309"/>
                  <a:pt x="13770" y="27771"/>
                  <a:pt x="18238" y="28105"/>
                </a:cubicBezTo>
                <a:cubicBezTo>
                  <a:pt x="18907" y="28135"/>
                  <a:pt x="19575" y="28196"/>
                  <a:pt x="20214" y="28196"/>
                </a:cubicBezTo>
                <a:cubicBezTo>
                  <a:pt x="25898" y="28196"/>
                  <a:pt x="31825" y="26372"/>
                  <a:pt x="37175" y="22877"/>
                </a:cubicBezTo>
                <a:cubicBezTo>
                  <a:pt x="42767" y="19989"/>
                  <a:pt x="46324" y="14001"/>
                  <a:pt x="45685" y="8743"/>
                </a:cubicBezTo>
                <a:cubicBezTo>
                  <a:pt x="45138" y="4518"/>
                  <a:pt x="42068" y="1509"/>
                  <a:pt x="37023" y="323"/>
                </a:cubicBezTo>
                <a:cubicBezTo>
                  <a:pt x="35942" y="107"/>
                  <a:pt x="34605" y="0"/>
                  <a:pt x="3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4">
  <p:cSld name="CUSTOM_2_1_1_1_1">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5">
  <p:cSld name="CUSTOM_2_1_1_1_1_1">
    <p:spTree>
      <p:nvGrpSpPr>
        <p:cNvPr id="1" name="Shape 324"/>
        <p:cNvGrpSpPr/>
        <p:nvPr/>
      </p:nvGrpSpPr>
      <p:grpSpPr>
        <a:xfrm>
          <a:off x="0" y="0"/>
          <a:ext cx="0" cy="0"/>
          <a:chOff x="0" y="0"/>
          <a:chExt cx="0" cy="0"/>
        </a:xfrm>
      </p:grpSpPr>
      <p:sp>
        <p:nvSpPr>
          <p:cNvPr id="325" name="Google Shape;32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326"/>
        <p:cNvGrpSpPr/>
        <p:nvPr/>
      </p:nvGrpSpPr>
      <p:grpSpPr>
        <a:xfrm>
          <a:off x="0" y="0"/>
          <a:ext cx="0" cy="0"/>
          <a:chOff x="0" y="0"/>
          <a:chExt cx="0" cy="0"/>
        </a:xfrm>
      </p:grpSpPr>
      <p:sp>
        <p:nvSpPr>
          <p:cNvPr id="327" name="Google Shape;327;p34"/>
          <p:cNvSpPr txBox="1">
            <a:spLocks noGrp="1"/>
          </p:cNvSpPr>
          <p:nvPr>
            <p:ph type="ctrTitle"/>
          </p:nvPr>
        </p:nvSpPr>
        <p:spPr>
          <a:xfrm>
            <a:off x="2429950" y="928650"/>
            <a:ext cx="4284000" cy="743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28" name="Google Shape;328;p34"/>
          <p:cNvSpPr txBox="1">
            <a:spLocks noGrp="1"/>
          </p:cNvSpPr>
          <p:nvPr>
            <p:ph type="subTitle" idx="1"/>
          </p:nvPr>
        </p:nvSpPr>
        <p:spPr>
          <a:xfrm>
            <a:off x="2425075" y="1856950"/>
            <a:ext cx="4293900" cy="137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29" name="Google Shape;329;p34"/>
          <p:cNvSpPr txBox="1"/>
          <p:nvPr/>
        </p:nvSpPr>
        <p:spPr>
          <a:xfrm>
            <a:off x="2215350" y="4047800"/>
            <a:ext cx="47133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50">
                <a:solidFill>
                  <a:schemeClr val="dk2"/>
                </a:solidFill>
                <a:latin typeface="Lato"/>
                <a:ea typeface="Lato"/>
                <a:cs typeface="Lato"/>
                <a:sym typeface="Lato"/>
              </a:rPr>
              <a:t>CREDITS: This presentation template was created by </a:t>
            </a:r>
            <a:r>
              <a:rPr lang="en" sz="1050" b="1">
                <a:solidFill>
                  <a:schemeClr val="dk2"/>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50">
                <a:solidFill>
                  <a:schemeClr val="dk2"/>
                </a:solidFill>
                <a:latin typeface="Lato"/>
                <a:ea typeface="Lato"/>
                <a:cs typeface="Lato"/>
                <a:sym typeface="Lato"/>
              </a:rPr>
              <a:t>, and includes icons by </a:t>
            </a:r>
            <a:r>
              <a:rPr lang="en" sz="1050" b="1">
                <a:solidFill>
                  <a:schemeClr val="dk2"/>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50" b="1">
                <a:solidFill>
                  <a:schemeClr val="dk2"/>
                </a:solidFill>
                <a:latin typeface="Lato"/>
                <a:ea typeface="Lato"/>
                <a:cs typeface="Lato"/>
                <a:sym typeface="Lato"/>
              </a:rPr>
              <a:t>,</a:t>
            </a:r>
            <a:r>
              <a:rPr lang="en" sz="1050">
                <a:solidFill>
                  <a:schemeClr val="dk2"/>
                </a:solidFill>
                <a:latin typeface="Lato"/>
                <a:ea typeface="Lato"/>
                <a:cs typeface="Lato"/>
                <a:sym typeface="Lato"/>
              </a:rPr>
              <a:t> and infographics &amp; images by</a:t>
            </a:r>
            <a:r>
              <a:rPr lang="en" sz="1050" b="1">
                <a:solidFill>
                  <a:schemeClr val="dk2"/>
                </a:solidFill>
                <a:latin typeface="Lato"/>
                <a:ea typeface="Lato"/>
                <a:cs typeface="Lato"/>
                <a:sym typeface="Lato"/>
              </a:rPr>
              <a:t> </a:t>
            </a:r>
            <a:r>
              <a:rPr lang="en" sz="1050" b="1">
                <a:solidFill>
                  <a:schemeClr val="dk2"/>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50" u="sng">
                <a:solidFill>
                  <a:schemeClr val="dk2"/>
                </a:solidFill>
                <a:latin typeface="Lato"/>
                <a:ea typeface="Lato"/>
                <a:cs typeface="Lato"/>
                <a:sym typeface="Lato"/>
              </a:rPr>
              <a:t> </a:t>
            </a:r>
            <a:endParaRPr sz="1050" u="sng">
              <a:solidFill>
                <a:schemeClr val="dk2"/>
              </a:solidFill>
              <a:latin typeface="Lato"/>
              <a:ea typeface="Lato"/>
              <a:cs typeface="Lato"/>
              <a:sym typeface="Lato"/>
            </a:endParaRPr>
          </a:p>
        </p:txBody>
      </p:sp>
      <p:sp>
        <p:nvSpPr>
          <p:cNvPr id="330" name="Google Shape;330;p34"/>
          <p:cNvSpPr/>
          <p:nvPr/>
        </p:nvSpPr>
        <p:spPr>
          <a:xfrm rot="10800000">
            <a:off x="5893165" y="-232408"/>
            <a:ext cx="4452617" cy="2265100"/>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rot="-10062720">
            <a:off x="-987348" y="2233219"/>
            <a:ext cx="3404902" cy="3390470"/>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rot="-9753621">
            <a:off x="-694969" y="-525281"/>
            <a:ext cx="1684362" cy="2778945"/>
          </a:xfrm>
          <a:custGeom>
            <a:avLst/>
            <a:gdLst/>
            <a:ahLst/>
            <a:cxnLst/>
            <a:rect l="l" t="t" r="r" b="b"/>
            <a:pathLst>
              <a:path w="47145" h="77777" extrusionOk="0">
                <a:moveTo>
                  <a:pt x="18116" y="7836"/>
                </a:moveTo>
                <a:cubicBezTo>
                  <a:pt x="24347" y="8353"/>
                  <a:pt x="31004" y="12578"/>
                  <a:pt x="33770" y="17593"/>
                </a:cubicBezTo>
                <a:cubicBezTo>
                  <a:pt x="35381" y="20511"/>
                  <a:pt x="35807" y="23642"/>
                  <a:pt x="34925" y="26104"/>
                </a:cubicBezTo>
                <a:cubicBezTo>
                  <a:pt x="34133" y="28348"/>
                  <a:pt x="31783" y="30385"/>
                  <a:pt x="29267" y="30385"/>
                </a:cubicBezTo>
                <a:cubicBezTo>
                  <a:pt x="28886" y="30385"/>
                  <a:pt x="28501" y="30338"/>
                  <a:pt x="28117" y="30238"/>
                </a:cubicBezTo>
                <a:cubicBezTo>
                  <a:pt x="26749" y="29873"/>
                  <a:pt x="25563" y="28931"/>
                  <a:pt x="24621" y="28050"/>
                </a:cubicBezTo>
                <a:cubicBezTo>
                  <a:pt x="19788" y="23673"/>
                  <a:pt x="17052" y="18171"/>
                  <a:pt x="17052" y="13004"/>
                </a:cubicBezTo>
                <a:cubicBezTo>
                  <a:pt x="17052" y="11210"/>
                  <a:pt x="17448" y="9417"/>
                  <a:pt x="18116" y="7836"/>
                </a:cubicBezTo>
                <a:close/>
                <a:moveTo>
                  <a:pt x="28365" y="412"/>
                </a:moveTo>
                <a:cubicBezTo>
                  <a:pt x="31298" y="412"/>
                  <a:pt x="34557" y="1641"/>
                  <a:pt x="38269" y="4098"/>
                </a:cubicBezTo>
                <a:cubicBezTo>
                  <a:pt x="40731" y="5709"/>
                  <a:pt x="43740" y="8019"/>
                  <a:pt x="45168" y="11362"/>
                </a:cubicBezTo>
                <a:cubicBezTo>
                  <a:pt x="46779" y="15040"/>
                  <a:pt x="46172" y="19296"/>
                  <a:pt x="45442" y="22609"/>
                </a:cubicBezTo>
                <a:cubicBezTo>
                  <a:pt x="43861" y="29873"/>
                  <a:pt x="41004" y="36682"/>
                  <a:pt x="36962" y="42913"/>
                </a:cubicBezTo>
                <a:cubicBezTo>
                  <a:pt x="35837" y="44676"/>
                  <a:pt x="34530" y="46469"/>
                  <a:pt x="33284" y="48171"/>
                </a:cubicBezTo>
                <a:cubicBezTo>
                  <a:pt x="32220" y="49661"/>
                  <a:pt x="31126" y="51150"/>
                  <a:pt x="30092" y="52700"/>
                </a:cubicBezTo>
                <a:cubicBezTo>
                  <a:pt x="29211" y="51333"/>
                  <a:pt x="28268" y="50086"/>
                  <a:pt x="27174" y="48901"/>
                </a:cubicBezTo>
                <a:cubicBezTo>
                  <a:pt x="23344" y="44767"/>
                  <a:pt x="18329" y="41940"/>
                  <a:pt x="13466" y="39205"/>
                </a:cubicBezTo>
                <a:cubicBezTo>
                  <a:pt x="10943" y="37807"/>
                  <a:pt x="8390" y="36378"/>
                  <a:pt x="6019" y="34767"/>
                </a:cubicBezTo>
                <a:cubicBezTo>
                  <a:pt x="4560" y="33764"/>
                  <a:pt x="3070" y="32670"/>
                  <a:pt x="2098" y="31211"/>
                </a:cubicBezTo>
                <a:cubicBezTo>
                  <a:pt x="730" y="29174"/>
                  <a:pt x="456" y="26378"/>
                  <a:pt x="1247" y="23004"/>
                </a:cubicBezTo>
                <a:cubicBezTo>
                  <a:pt x="2645" y="17411"/>
                  <a:pt x="7022" y="11271"/>
                  <a:pt x="11216" y="9052"/>
                </a:cubicBezTo>
                <a:cubicBezTo>
                  <a:pt x="12869" y="8134"/>
                  <a:pt x="14772" y="7714"/>
                  <a:pt x="16747" y="7714"/>
                </a:cubicBezTo>
                <a:cubicBezTo>
                  <a:pt x="17060" y="7714"/>
                  <a:pt x="17375" y="7725"/>
                  <a:pt x="17691" y="7745"/>
                </a:cubicBezTo>
                <a:cubicBezTo>
                  <a:pt x="17052" y="9387"/>
                  <a:pt x="16688" y="11119"/>
                  <a:pt x="16688" y="12943"/>
                </a:cubicBezTo>
                <a:cubicBezTo>
                  <a:pt x="16688" y="18232"/>
                  <a:pt x="19454" y="23855"/>
                  <a:pt x="24347" y="28293"/>
                </a:cubicBezTo>
                <a:cubicBezTo>
                  <a:pt x="25381" y="29205"/>
                  <a:pt x="26597" y="30208"/>
                  <a:pt x="28056" y="30572"/>
                </a:cubicBezTo>
                <a:cubicBezTo>
                  <a:pt x="28476" y="30684"/>
                  <a:pt x="28897" y="30736"/>
                  <a:pt x="29314" y="30736"/>
                </a:cubicBezTo>
                <a:cubicBezTo>
                  <a:pt x="31973" y="30736"/>
                  <a:pt x="34449" y="28617"/>
                  <a:pt x="35290" y="26226"/>
                </a:cubicBezTo>
                <a:cubicBezTo>
                  <a:pt x="36202" y="23642"/>
                  <a:pt x="35807" y="20451"/>
                  <a:pt x="34135" y="17411"/>
                </a:cubicBezTo>
                <a:cubicBezTo>
                  <a:pt x="31308" y="12305"/>
                  <a:pt x="24621" y="8049"/>
                  <a:pt x="18268" y="7533"/>
                </a:cubicBezTo>
                <a:cubicBezTo>
                  <a:pt x="19910" y="3885"/>
                  <a:pt x="23101" y="1058"/>
                  <a:pt x="26749" y="542"/>
                </a:cubicBezTo>
                <a:cubicBezTo>
                  <a:pt x="27277" y="455"/>
                  <a:pt x="27815" y="412"/>
                  <a:pt x="28365" y="412"/>
                </a:cubicBezTo>
                <a:close/>
                <a:moveTo>
                  <a:pt x="30092" y="53339"/>
                </a:moveTo>
                <a:cubicBezTo>
                  <a:pt x="33436" y="58901"/>
                  <a:pt x="34834" y="65649"/>
                  <a:pt x="33770" y="72002"/>
                </a:cubicBezTo>
                <a:cubicBezTo>
                  <a:pt x="33332" y="74628"/>
                  <a:pt x="31858" y="77366"/>
                  <a:pt x="29590" y="77366"/>
                </a:cubicBezTo>
                <a:cubicBezTo>
                  <a:pt x="29495" y="77366"/>
                  <a:pt x="29399" y="77361"/>
                  <a:pt x="29302" y="77351"/>
                </a:cubicBezTo>
                <a:cubicBezTo>
                  <a:pt x="27235" y="77169"/>
                  <a:pt x="26141" y="74889"/>
                  <a:pt x="25776" y="73916"/>
                </a:cubicBezTo>
                <a:cubicBezTo>
                  <a:pt x="23253" y="67594"/>
                  <a:pt x="25928" y="60877"/>
                  <a:pt x="27691" y="57412"/>
                </a:cubicBezTo>
                <a:cubicBezTo>
                  <a:pt x="28420" y="56013"/>
                  <a:pt x="29211" y="54676"/>
                  <a:pt x="30092" y="53339"/>
                </a:cubicBezTo>
                <a:close/>
                <a:moveTo>
                  <a:pt x="28255" y="0"/>
                </a:moveTo>
                <a:cubicBezTo>
                  <a:pt x="27722" y="0"/>
                  <a:pt x="27200" y="39"/>
                  <a:pt x="26688" y="116"/>
                </a:cubicBezTo>
                <a:cubicBezTo>
                  <a:pt x="22888" y="694"/>
                  <a:pt x="19575" y="3612"/>
                  <a:pt x="17873" y="7441"/>
                </a:cubicBezTo>
                <a:cubicBezTo>
                  <a:pt x="17542" y="7421"/>
                  <a:pt x="17211" y="7410"/>
                  <a:pt x="16883" y="7410"/>
                </a:cubicBezTo>
                <a:cubicBezTo>
                  <a:pt x="14801" y="7410"/>
                  <a:pt x="12793" y="7834"/>
                  <a:pt x="11034" y="8779"/>
                </a:cubicBezTo>
                <a:cubicBezTo>
                  <a:pt x="6779" y="11058"/>
                  <a:pt x="2311" y="17290"/>
                  <a:pt x="882" y="23004"/>
                </a:cubicBezTo>
                <a:cubicBezTo>
                  <a:pt x="0" y="26378"/>
                  <a:pt x="304" y="29296"/>
                  <a:pt x="1703" y="31423"/>
                </a:cubicBezTo>
                <a:cubicBezTo>
                  <a:pt x="2736" y="32943"/>
                  <a:pt x="4256" y="34098"/>
                  <a:pt x="5745" y="35071"/>
                </a:cubicBezTo>
                <a:cubicBezTo>
                  <a:pt x="8177" y="36682"/>
                  <a:pt x="10730" y="38110"/>
                  <a:pt x="13223" y="39509"/>
                </a:cubicBezTo>
                <a:cubicBezTo>
                  <a:pt x="18056" y="42244"/>
                  <a:pt x="23071" y="45041"/>
                  <a:pt x="26870" y="49144"/>
                </a:cubicBezTo>
                <a:cubicBezTo>
                  <a:pt x="27965" y="50299"/>
                  <a:pt x="28968" y="51637"/>
                  <a:pt x="29819" y="53004"/>
                </a:cubicBezTo>
                <a:cubicBezTo>
                  <a:pt x="28968" y="54403"/>
                  <a:pt x="28086" y="55831"/>
                  <a:pt x="27326" y="57260"/>
                </a:cubicBezTo>
                <a:cubicBezTo>
                  <a:pt x="25502" y="60755"/>
                  <a:pt x="22797" y="67625"/>
                  <a:pt x="25350" y="74099"/>
                </a:cubicBezTo>
                <a:cubicBezTo>
                  <a:pt x="25776" y="75132"/>
                  <a:pt x="26992" y="77594"/>
                  <a:pt x="29211" y="77777"/>
                </a:cubicBezTo>
                <a:lnTo>
                  <a:pt x="29515" y="77777"/>
                </a:lnTo>
                <a:cubicBezTo>
                  <a:pt x="32038" y="77777"/>
                  <a:pt x="33649" y="74889"/>
                  <a:pt x="34074" y="72093"/>
                </a:cubicBezTo>
                <a:cubicBezTo>
                  <a:pt x="35138" y="65588"/>
                  <a:pt x="33709" y="58627"/>
                  <a:pt x="30244" y="53004"/>
                </a:cubicBezTo>
                <a:cubicBezTo>
                  <a:pt x="31308" y="51424"/>
                  <a:pt x="32402" y="49904"/>
                  <a:pt x="33527" y="48384"/>
                </a:cubicBezTo>
                <a:cubicBezTo>
                  <a:pt x="34773" y="46652"/>
                  <a:pt x="36050" y="44919"/>
                  <a:pt x="37235" y="43095"/>
                </a:cubicBezTo>
                <a:cubicBezTo>
                  <a:pt x="41308" y="36834"/>
                  <a:pt x="44196" y="29995"/>
                  <a:pt x="45776" y="22700"/>
                </a:cubicBezTo>
                <a:cubicBezTo>
                  <a:pt x="46536" y="19356"/>
                  <a:pt x="47144" y="15010"/>
                  <a:pt x="45533" y="11210"/>
                </a:cubicBezTo>
                <a:cubicBezTo>
                  <a:pt x="44013" y="7745"/>
                  <a:pt x="40974" y="5435"/>
                  <a:pt x="38451" y="3763"/>
                </a:cubicBezTo>
                <a:cubicBezTo>
                  <a:pt x="34675" y="1255"/>
                  <a:pt x="31295" y="0"/>
                  <a:pt x="28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7780128" y="3231253"/>
            <a:ext cx="1929345" cy="2301809"/>
          </a:xfrm>
          <a:custGeom>
            <a:avLst/>
            <a:gdLst/>
            <a:ahLst/>
            <a:cxnLst/>
            <a:rect l="l" t="t" r="r" b="b"/>
            <a:pathLst>
              <a:path w="64532" h="76990" extrusionOk="0">
                <a:moveTo>
                  <a:pt x="30761" y="362"/>
                </a:moveTo>
                <a:cubicBezTo>
                  <a:pt x="31096" y="362"/>
                  <a:pt x="31461" y="362"/>
                  <a:pt x="31795" y="393"/>
                </a:cubicBezTo>
                <a:cubicBezTo>
                  <a:pt x="38208" y="666"/>
                  <a:pt x="44409" y="3949"/>
                  <a:pt x="48816" y="9359"/>
                </a:cubicBezTo>
                <a:cubicBezTo>
                  <a:pt x="50093" y="10970"/>
                  <a:pt x="51522" y="12551"/>
                  <a:pt x="52859" y="14071"/>
                </a:cubicBezTo>
                <a:cubicBezTo>
                  <a:pt x="55625" y="17141"/>
                  <a:pt x="58422" y="20302"/>
                  <a:pt x="60488" y="23736"/>
                </a:cubicBezTo>
                <a:cubicBezTo>
                  <a:pt x="63406" y="28600"/>
                  <a:pt x="64197" y="34071"/>
                  <a:pt x="62586" y="38357"/>
                </a:cubicBezTo>
                <a:cubicBezTo>
                  <a:pt x="60975" y="42734"/>
                  <a:pt x="57145" y="45621"/>
                  <a:pt x="54197" y="47293"/>
                </a:cubicBezTo>
                <a:cubicBezTo>
                  <a:pt x="51552" y="48813"/>
                  <a:pt x="48604" y="49937"/>
                  <a:pt x="45777" y="51001"/>
                </a:cubicBezTo>
                <a:cubicBezTo>
                  <a:pt x="44743" y="51396"/>
                  <a:pt x="43680" y="51792"/>
                  <a:pt x="42616" y="52217"/>
                </a:cubicBezTo>
                <a:cubicBezTo>
                  <a:pt x="37600" y="54223"/>
                  <a:pt x="32768" y="56776"/>
                  <a:pt x="28269" y="59755"/>
                </a:cubicBezTo>
                <a:cubicBezTo>
                  <a:pt x="25138" y="61792"/>
                  <a:pt x="21764" y="64406"/>
                  <a:pt x="20427" y="68144"/>
                </a:cubicBezTo>
                <a:cubicBezTo>
                  <a:pt x="20123" y="68935"/>
                  <a:pt x="19880" y="69846"/>
                  <a:pt x="19697" y="70698"/>
                </a:cubicBezTo>
                <a:cubicBezTo>
                  <a:pt x="19120" y="73068"/>
                  <a:pt x="18573" y="75348"/>
                  <a:pt x="16536" y="76260"/>
                </a:cubicBezTo>
                <a:cubicBezTo>
                  <a:pt x="16000" y="76509"/>
                  <a:pt x="15448" y="76612"/>
                  <a:pt x="14900" y="76612"/>
                </a:cubicBezTo>
                <a:cubicBezTo>
                  <a:pt x="13244" y="76612"/>
                  <a:pt x="11637" y="75669"/>
                  <a:pt x="10700" y="74983"/>
                </a:cubicBezTo>
                <a:cubicBezTo>
                  <a:pt x="6141" y="71670"/>
                  <a:pt x="3831" y="66746"/>
                  <a:pt x="2676" y="63129"/>
                </a:cubicBezTo>
                <a:cubicBezTo>
                  <a:pt x="1156" y="58327"/>
                  <a:pt x="822" y="53311"/>
                  <a:pt x="670" y="48661"/>
                </a:cubicBezTo>
                <a:cubicBezTo>
                  <a:pt x="396" y="39390"/>
                  <a:pt x="761" y="27414"/>
                  <a:pt x="6141" y="17019"/>
                </a:cubicBezTo>
                <a:cubicBezTo>
                  <a:pt x="10518" y="8630"/>
                  <a:pt x="19728" y="362"/>
                  <a:pt x="30761" y="362"/>
                </a:cubicBezTo>
                <a:close/>
                <a:moveTo>
                  <a:pt x="30692" y="0"/>
                </a:moveTo>
                <a:cubicBezTo>
                  <a:pt x="19537" y="0"/>
                  <a:pt x="10221" y="8392"/>
                  <a:pt x="5807" y="16897"/>
                </a:cubicBezTo>
                <a:cubicBezTo>
                  <a:pt x="366" y="27384"/>
                  <a:pt x="1" y="39390"/>
                  <a:pt x="275" y="48691"/>
                </a:cubicBezTo>
                <a:cubicBezTo>
                  <a:pt x="427" y="53402"/>
                  <a:pt x="791" y="58418"/>
                  <a:pt x="2311" y="63251"/>
                </a:cubicBezTo>
                <a:cubicBezTo>
                  <a:pt x="3436" y="66898"/>
                  <a:pt x="5807" y="71913"/>
                  <a:pt x="10457" y="75287"/>
                </a:cubicBezTo>
                <a:cubicBezTo>
                  <a:pt x="11491" y="76017"/>
                  <a:pt x="13162" y="76989"/>
                  <a:pt x="14956" y="76989"/>
                </a:cubicBezTo>
                <a:cubicBezTo>
                  <a:pt x="15533" y="76989"/>
                  <a:pt x="16141" y="76868"/>
                  <a:pt x="16749" y="76655"/>
                </a:cubicBezTo>
                <a:cubicBezTo>
                  <a:pt x="18907" y="75622"/>
                  <a:pt x="19515" y="73190"/>
                  <a:pt x="20093" y="70789"/>
                </a:cubicBezTo>
                <a:cubicBezTo>
                  <a:pt x="20275" y="69968"/>
                  <a:pt x="20518" y="69087"/>
                  <a:pt x="20761" y="68296"/>
                </a:cubicBezTo>
                <a:cubicBezTo>
                  <a:pt x="22068" y="64649"/>
                  <a:pt x="25381" y="62096"/>
                  <a:pt x="28451" y="60089"/>
                </a:cubicBezTo>
                <a:cubicBezTo>
                  <a:pt x="32920" y="57172"/>
                  <a:pt x="37752" y="54618"/>
                  <a:pt x="42737" y="52612"/>
                </a:cubicBezTo>
                <a:cubicBezTo>
                  <a:pt x="43771" y="52187"/>
                  <a:pt x="44865" y="51761"/>
                  <a:pt x="45899" y="51396"/>
                </a:cubicBezTo>
                <a:cubicBezTo>
                  <a:pt x="48725" y="50272"/>
                  <a:pt x="51674" y="49147"/>
                  <a:pt x="54349" y="47627"/>
                </a:cubicBezTo>
                <a:cubicBezTo>
                  <a:pt x="57327" y="45956"/>
                  <a:pt x="61248" y="42977"/>
                  <a:pt x="62920" y="38509"/>
                </a:cubicBezTo>
                <a:cubicBezTo>
                  <a:pt x="64531" y="34101"/>
                  <a:pt x="63741" y="28508"/>
                  <a:pt x="60732" y="23584"/>
                </a:cubicBezTo>
                <a:cubicBezTo>
                  <a:pt x="58695" y="20119"/>
                  <a:pt x="55838" y="16928"/>
                  <a:pt x="53102" y="13858"/>
                </a:cubicBezTo>
                <a:cubicBezTo>
                  <a:pt x="51765" y="12277"/>
                  <a:pt x="50336" y="10697"/>
                  <a:pt x="49090" y="9147"/>
                </a:cubicBezTo>
                <a:cubicBezTo>
                  <a:pt x="44622" y="3675"/>
                  <a:pt x="38330" y="332"/>
                  <a:pt x="31795" y="28"/>
                </a:cubicBezTo>
                <a:cubicBezTo>
                  <a:pt x="31425" y="10"/>
                  <a:pt x="31058" y="0"/>
                  <a:pt x="3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5722350" y="167425"/>
            <a:ext cx="943967" cy="574584"/>
          </a:xfrm>
          <a:custGeom>
            <a:avLst/>
            <a:gdLst/>
            <a:ahLst/>
            <a:cxnLst/>
            <a:rect l="l" t="t" r="r" b="b"/>
            <a:pathLst>
              <a:path w="46324" h="28197" extrusionOk="0">
                <a:moveTo>
                  <a:pt x="33071" y="415"/>
                </a:moveTo>
                <a:cubicBezTo>
                  <a:pt x="34561" y="415"/>
                  <a:pt x="35868" y="536"/>
                  <a:pt x="37023" y="719"/>
                </a:cubicBezTo>
                <a:cubicBezTo>
                  <a:pt x="41916" y="1904"/>
                  <a:pt x="44865" y="4731"/>
                  <a:pt x="45381" y="8804"/>
                </a:cubicBezTo>
                <a:cubicBezTo>
                  <a:pt x="46020" y="13941"/>
                  <a:pt x="42524" y="19746"/>
                  <a:pt x="37053" y="22573"/>
                </a:cubicBezTo>
                <a:cubicBezTo>
                  <a:pt x="31747" y="25974"/>
                  <a:pt x="25857" y="27816"/>
                  <a:pt x="20276" y="27816"/>
                </a:cubicBezTo>
                <a:cubicBezTo>
                  <a:pt x="19622" y="27816"/>
                  <a:pt x="18973" y="27791"/>
                  <a:pt x="18329" y="27740"/>
                </a:cubicBezTo>
                <a:cubicBezTo>
                  <a:pt x="13922" y="27375"/>
                  <a:pt x="4590" y="25005"/>
                  <a:pt x="2068" y="20780"/>
                </a:cubicBezTo>
                <a:cubicBezTo>
                  <a:pt x="426" y="17406"/>
                  <a:pt x="761" y="14214"/>
                  <a:pt x="3040" y="11266"/>
                </a:cubicBezTo>
                <a:cubicBezTo>
                  <a:pt x="8511" y="4244"/>
                  <a:pt x="24013" y="415"/>
                  <a:pt x="33071" y="415"/>
                </a:cubicBezTo>
                <a:close/>
                <a:moveTo>
                  <a:pt x="33088" y="0"/>
                </a:moveTo>
                <a:cubicBezTo>
                  <a:pt x="23942" y="0"/>
                  <a:pt x="8259" y="3879"/>
                  <a:pt x="2706" y="11023"/>
                </a:cubicBezTo>
                <a:cubicBezTo>
                  <a:pt x="365" y="14093"/>
                  <a:pt x="1" y="17406"/>
                  <a:pt x="1672" y="20932"/>
                </a:cubicBezTo>
                <a:cubicBezTo>
                  <a:pt x="4317" y="25309"/>
                  <a:pt x="13770" y="27771"/>
                  <a:pt x="18238" y="28105"/>
                </a:cubicBezTo>
                <a:cubicBezTo>
                  <a:pt x="18907" y="28135"/>
                  <a:pt x="19575" y="28196"/>
                  <a:pt x="20214" y="28196"/>
                </a:cubicBezTo>
                <a:cubicBezTo>
                  <a:pt x="25898" y="28196"/>
                  <a:pt x="31825" y="26372"/>
                  <a:pt x="37175" y="22877"/>
                </a:cubicBezTo>
                <a:cubicBezTo>
                  <a:pt x="42767" y="19989"/>
                  <a:pt x="46324" y="14001"/>
                  <a:pt x="45685" y="8743"/>
                </a:cubicBezTo>
                <a:cubicBezTo>
                  <a:pt x="45138" y="4518"/>
                  <a:pt x="42068" y="1509"/>
                  <a:pt x="37023" y="323"/>
                </a:cubicBezTo>
                <a:cubicBezTo>
                  <a:pt x="35942" y="107"/>
                  <a:pt x="34605" y="0"/>
                  <a:pt x="33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35"/>
          <p:cNvGrpSpPr/>
          <p:nvPr/>
        </p:nvGrpSpPr>
        <p:grpSpPr>
          <a:xfrm>
            <a:off x="1928450" y="449750"/>
            <a:ext cx="6602870" cy="4252802"/>
            <a:chOff x="1928450" y="402625"/>
            <a:chExt cx="6602870" cy="4252802"/>
          </a:xfrm>
        </p:grpSpPr>
        <p:sp>
          <p:nvSpPr>
            <p:cNvPr id="337" name="Google Shape;337;p35"/>
            <p:cNvSpPr/>
            <p:nvPr/>
          </p:nvSpPr>
          <p:spPr>
            <a:xfrm>
              <a:off x="3943350" y="402625"/>
              <a:ext cx="4587970" cy="4252802"/>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p:nvPr/>
          </p:nvSpPr>
          <p:spPr>
            <a:xfrm>
              <a:off x="1928450" y="402625"/>
              <a:ext cx="2014979" cy="4252756"/>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35"/>
          <p:cNvGrpSpPr/>
          <p:nvPr/>
        </p:nvGrpSpPr>
        <p:grpSpPr>
          <a:xfrm>
            <a:off x="610498" y="-25678"/>
            <a:ext cx="1384288" cy="1154950"/>
            <a:chOff x="610498" y="-301403"/>
            <a:chExt cx="1384288" cy="1154950"/>
          </a:xfrm>
        </p:grpSpPr>
        <p:sp>
          <p:nvSpPr>
            <p:cNvPr id="340" name="Google Shape;340;p35"/>
            <p:cNvSpPr/>
            <p:nvPr/>
          </p:nvSpPr>
          <p:spPr>
            <a:xfrm>
              <a:off x="1210325" y="-301403"/>
              <a:ext cx="91827" cy="850951"/>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5"/>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5"/>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5"/>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5"/>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5"/>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5"/>
            <p:cNvSpPr/>
            <p:nvPr/>
          </p:nvSpPr>
          <p:spPr>
            <a:xfrm>
              <a:off x="798200" y="-301399"/>
              <a:ext cx="386645" cy="803925"/>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5"/>
            <p:cNvSpPr/>
            <p:nvPr/>
          </p:nvSpPr>
          <p:spPr>
            <a:xfrm>
              <a:off x="868575" y="-301399"/>
              <a:ext cx="373389" cy="822157"/>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5"/>
            <p:cNvSpPr/>
            <p:nvPr/>
          </p:nvSpPr>
          <p:spPr>
            <a:xfrm>
              <a:off x="937943" y="-301399"/>
              <a:ext cx="345836" cy="841820"/>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5"/>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5"/>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5"/>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5"/>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5"/>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5"/>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56"/>
        <p:cNvGrpSpPr/>
        <p:nvPr/>
      </p:nvGrpSpPr>
      <p:grpSpPr>
        <a:xfrm>
          <a:off x="0" y="0"/>
          <a:ext cx="0" cy="0"/>
          <a:chOff x="0" y="0"/>
          <a:chExt cx="0" cy="0"/>
        </a:xfrm>
      </p:grpSpPr>
      <p:sp>
        <p:nvSpPr>
          <p:cNvPr id="357" name="Google Shape;357;p36"/>
          <p:cNvSpPr/>
          <p:nvPr/>
        </p:nvSpPr>
        <p:spPr>
          <a:xfrm flipH="1">
            <a:off x="5226500" y="473400"/>
            <a:ext cx="9588523" cy="4877797"/>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rot="3160787">
            <a:off x="-801873" y="-462708"/>
            <a:ext cx="2295792" cy="2455450"/>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Lean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85622" y="80010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0" name="Text Placeholder 8"/>
          <p:cNvSpPr>
            <a:spLocks noGrp="1"/>
          </p:cNvSpPr>
          <p:nvPr>
            <p:ph type="body" sz="quarter" idx="11"/>
          </p:nvPr>
        </p:nvSpPr>
        <p:spPr>
          <a:xfrm>
            <a:off x="2017232" y="80010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1" name="Text Placeholder 8"/>
          <p:cNvSpPr>
            <a:spLocks noGrp="1"/>
          </p:cNvSpPr>
          <p:nvPr>
            <p:ph type="body" sz="quarter" idx="12"/>
          </p:nvPr>
        </p:nvSpPr>
        <p:spPr>
          <a:xfrm>
            <a:off x="3754790" y="80010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2" name="Text Placeholder 8"/>
          <p:cNvSpPr>
            <a:spLocks noGrp="1"/>
          </p:cNvSpPr>
          <p:nvPr>
            <p:ph type="body" sz="quarter" idx="13"/>
          </p:nvPr>
        </p:nvSpPr>
        <p:spPr>
          <a:xfrm>
            <a:off x="5490947" y="79205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3" name="Text Placeholder 8"/>
          <p:cNvSpPr>
            <a:spLocks noGrp="1"/>
          </p:cNvSpPr>
          <p:nvPr>
            <p:ph type="body" sz="quarter" idx="14"/>
          </p:nvPr>
        </p:nvSpPr>
        <p:spPr>
          <a:xfrm>
            <a:off x="7233052" y="79205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4" name="Text Placeholder 8"/>
          <p:cNvSpPr>
            <a:spLocks noGrp="1"/>
          </p:cNvSpPr>
          <p:nvPr>
            <p:ph type="body" sz="quarter" idx="15"/>
          </p:nvPr>
        </p:nvSpPr>
        <p:spPr>
          <a:xfrm>
            <a:off x="285622" y="2224350"/>
            <a:ext cx="1619378" cy="1147500"/>
          </a:xfrm>
          <a:prstGeom prst="rect">
            <a:avLst/>
          </a:prstGeom>
          <a:solidFill>
            <a:srgbClr val="FFFFFF"/>
          </a:solidFill>
        </p:spPr>
        <p:txBody>
          <a:bodyPr vert="horz"/>
          <a:lstStyle>
            <a:lvl1pPr marL="0" indent="0">
              <a:buNone/>
              <a:defRPr sz="675"/>
            </a:lvl1pPr>
          </a:lstStyle>
          <a:p>
            <a:pPr lvl="0"/>
            <a:endParaRPr lang="en-GB" dirty="0"/>
          </a:p>
        </p:txBody>
      </p:sp>
      <p:sp>
        <p:nvSpPr>
          <p:cNvPr id="15" name="Text Placeholder 8"/>
          <p:cNvSpPr>
            <a:spLocks noGrp="1"/>
          </p:cNvSpPr>
          <p:nvPr>
            <p:ph type="body" sz="quarter" idx="16"/>
          </p:nvPr>
        </p:nvSpPr>
        <p:spPr>
          <a:xfrm>
            <a:off x="2027727" y="2224350"/>
            <a:ext cx="1619378" cy="1147500"/>
          </a:xfrm>
          <a:prstGeom prst="rect">
            <a:avLst/>
          </a:prstGeom>
          <a:solidFill>
            <a:srgbClr val="FFFFFF"/>
          </a:solidFill>
        </p:spPr>
        <p:txBody>
          <a:bodyPr vert="horz"/>
          <a:lstStyle>
            <a:lvl1pPr marL="0" indent="0">
              <a:buNone/>
              <a:defRPr sz="675" baseline="0"/>
            </a:lvl1pPr>
          </a:lstStyle>
          <a:p>
            <a:pPr lvl="0"/>
            <a:r>
              <a:rPr lang="en-GB"/>
              <a:t>Click to edit Master text styles</a:t>
            </a:r>
          </a:p>
        </p:txBody>
      </p:sp>
      <p:sp>
        <p:nvSpPr>
          <p:cNvPr id="16" name="Text Placeholder 8"/>
          <p:cNvSpPr>
            <a:spLocks noGrp="1"/>
          </p:cNvSpPr>
          <p:nvPr>
            <p:ph type="body" sz="quarter" idx="17"/>
          </p:nvPr>
        </p:nvSpPr>
        <p:spPr>
          <a:xfrm>
            <a:off x="3759337" y="2224350"/>
            <a:ext cx="1619378" cy="1147500"/>
          </a:xfrm>
          <a:prstGeom prst="rect">
            <a:avLst/>
          </a:prstGeom>
          <a:solidFill>
            <a:srgbClr val="FFFFFF"/>
          </a:solidFill>
        </p:spPr>
        <p:txBody>
          <a:bodyPr vert="horz"/>
          <a:lstStyle>
            <a:lvl1pPr marL="0" indent="0">
              <a:buNone/>
              <a:defRPr sz="675"/>
            </a:lvl1pPr>
          </a:lstStyle>
          <a:p>
            <a:pPr lvl="0"/>
            <a:endParaRPr lang="en-GB" dirty="0"/>
          </a:p>
        </p:txBody>
      </p:sp>
      <p:sp>
        <p:nvSpPr>
          <p:cNvPr id="17" name="Text Placeholder 8"/>
          <p:cNvSpPr>
            <a:spLocks noGrp="1"/>
          </p:cNvSpPr>
          <p:nvPr>
            <p:ph type="body" sz="quarter" idx="18"/>
          </p:nvPr>
        </p:nvSpPr>
        <p:spPr>
          <a:xfrm>
            <a:off x="5494226" y="2224350"/>
            <a:ext cx="1619378" cy="1147500"/>
          </a:xfrm>
          <a:prstGeom prst="rect">
            <a:avLst/>
          </a:prstGeom>
          <a:solidFill>
            <a:srgbClr val="FFFFFF"/>
          </a:solidFill>
        </p:spPr>
        <p:txBody>
          <a:bodyPr vert="horz"/>
          <a:lstStyle>
            <a:lvl1pPr marL="0" indent="0">
              <a:buNone/>
              <a:defRPr sz="675"/>
            </a:lvl1pPr>
          </a:lstStyle>
          <a:p>
            <a:pPr lvl="0"/>
            <a:r>
              <a:rPr lang="en-GB"/>
              <a:t>Click to edit Master text styles</a:t>
            </a:r>
          </a:p>
        </p:txBody>
      </p:sp>
      <p:sp>
        <p:nvSpPr>
          <p:cNvPr id="18" name="Text Placeholder 8"/>
          <p:cNvSpPr>
            <a:spLocks noGrp="1"/>
          </p:cNvSpPr>
          <p:nvPr>
            <p:ph type="body" sz="quarter" idx="19"/>
          </p:nvPr>
        </p:nvSpPr>
        <p:spPr>
          <a:xfrm>
            <a:off x="7233052" y="2224172"/>
            <a:ext cx="1619378" cy="1147500"/>
          </a:xfrm>
          <a:prstGeom prst="rect">
            <a:avLst/>
          </a:prstGeom>
          <a:solidFill>
            <a:srgbClr val="FFFFFF"/>
          </a:solidFill>
        </p:spPr>
        <p:txBody>
          <a:bodyPr vert="horz"/>
          <a:lstStyle>
            <a:lvl1pPr marL="0" indent="0">
              <a:buNone/>
              <a:defRPr sz="675"/>
            </a:lvl1pPr>
          </a:lstStyle>
          <a:p>
            <a:pPr lvl="0"/>
            <a:endParaRPr lang="en-GB" dirty="0"/>
          </a:p>
        </p:txBody>
      </p:sp>
      <p:sp>
        <p:nvSpPr>
          <p:cNvPr id="19" name="Text Placeholder 8"/>
          <p:cNvSpPr>
            <a:spLocks noGrp="1"/>
          </p:cNvSpPr>
          <p:nvPr>
            <p:ph type="body" sz="quarter" idx="20"/>
          </p:nvPr>
        </p:nvSpPr>
        <p:spPr>
          <a:xfrm>
            <a:off x="285622" y="3657600"/>
            <a:ext cx="4210178" cy="1085850"/>
          </a:xfrm>
          <a:prstGeom prst="rect">
            <a:avLst/>
          </a:prstGeom>
          <a:solidFill>
            <a:srgbClr val="FFFFFF"/>
          </a:solidFill>
        </p:spPr>
        <p:txBody>
          <a:bodyPr vert="horz"/>
          <a:lstStyle>
            <a:lvl1pPr marL="0" indent="0">
              <a:buNone/>
              <a:defRPr sz="675" baseline="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Text Placeholder 8"/>
          <p:cNvSpPr>
            <a:spLocks noGrp="1"/>
          </p:cNvSpPr>
          <p:nvPr>
            <p:ph type="body" sz="quarter" idx="21"/>
          </p:nvPr>
        </p:nvSpPr>
        <p:spPr>
          <a:xfrm>
            <a:off x="4667401" y="3657600"/>
            <a:ext cx="4185030" cy="1085850"/>
          </a:xfrm>
          <a:prstGeom prst="rect">
            <a:avLst/>
          </a:prstGeom>
          <a:solidFill>
            <a:srgbClr val="FFFFFF"/>
          </a:solidFill>
        </p:spPr>
        <p:txBody>
          <a:bodyPr vert="horz"/>
          <a:lstStyle>
            <a:lvl1pPr marL="0" indent="0">
              <a:buNone/>
              <a:defRPr sz="675"/>
            </a:lvl1pPr>
          </a:lstStyle>
          <a:p>
            <a:pPr lvl="0"/>
            <a:r>
              <a:rPr lang="en-GB"/>
              <a:t>Click to edit Master text styles</a:t>
            </a:r>
          </a:p>
          <a:p>
            <a:pPr lvl="1"/>
            <a:r>
              <a:rPr lang="en-GB"/>
              <a:t>Second level</a:t>
            </a:r>
          </a:p>
          <a:p>
            <a:pPr lvl="2"/>
            <a:r>
              <a:rPr lang="en-GB"/>
              <a:t>Third level</a:t>
            </a:r>
          </a:p>
          <a:p>
            <a:pPr lvl="3"/>
            <a:r>
              <a:rPr lang="en-GB"/>
              <a:t>Fourth level</a:t>
            </a:r>
          </a:p>
        </p:txBody>
      </p:sp>
      <p:sp>
        <p:nvSpPr>
          <p:cNvPr id="22" name="Text Placeholder 8"/>
          <p:cNvSpPr>
            <a:spLocks noGrp="1"/>
          </p:cNvSpPr>
          <p:nvPr>
            <p:ph type="body" sz="quarter" idx="22"/>
          </p:nvPr>
        </p:nvSpPr>
        <p:spPr>
          <a:xfrm>
            <a:off x="3657600" y="285750"/>
            <a:ext cx="1295400" cy="171450"/>
          </a:xfrm>
          <a:prstGeom prst="rect">
            <a:avLst/>
          </a:prstGeom>
          <a:solidFill>
            <a:srgbClr val="FFFFFF"/>
          </a:solidFill>
          <a:ln>
            <a:noFill/>
          </a:ln>
        </p:spPr>
        <p:txBody>
          <a:bodyPr vert="horz"/>
          <a:lstStyle>
            <a:lvl1pPr marL="0" indent="0">
              <a:buNone/>
              <a:defRPr sz="675" baseline="0"/>
            </a:lvl1pPr>
          </a:lstStyle>
          <a:p>
            <a:pPr lvl="0"/>
            <a:r>
              <a:rPr lang="en-GB"/>
              <a:t>Click to edit Master text styles</a:t>
            </a:r>
          </a:p>
        </p:txBody>
      </p:sp>
      <p:sp>
        <p:nvSpPr>
          <p:cNvPr id="23" name="Text Placeholder 8"/>
          <p:cNvSpPr>
            <a:spLocks noGrp="1"/>
          </p:cNvSpPr>
          <p:nvPr>
            <p:ph type="body" sz="quarter" idx="23"/>
          </p:nvPr>
        </p:nvSpPr>
        <p:spPr>
          <a:xfrm>
            <a:off x="5247878" y="285750"/>
            <a:ext cx="12954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4" name="Text Placeholder 8"/>
          <p:cNvSpPr>
            <a:spLocks noGrp="1"/>
          </p:cNvSpPr>
          <p:nvPr>
            <p:ph type="body" sz="quarter" idx="24"/>
          </p:nvPr>
        </p:nvSpPr>
        <p:spPr>
          <a:xfrm>
            <a:off x="7162800" y="285750"/>
            <a:ext cx="10668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
        <p:nvSpPr>
          <p:cNvPr id="25" name="Text Placeholder 8"/>
          <p:cNvSpPr>
            <a:spLocks noGrp="1"/>
          </p:cNvSpPr>
          <p:nvPr>
            <p:ph type="body" sz="quarter" idx="25"/>
          </p:nvPr>
        </p:nvSpPr>
        <p:spPr>
          <a:xfrm>
            <a:off x="8534400" y="285750"/>
            <a:ext cx="381000" cy="171450"/>
          </a:xfrm>
          <a:prstGeom prst="rect">
            <a:avLst/>
          </a:prstGeom>
          <a:solidFill>
            <a:srgbClr val="FFFFFF"/>
          </a:solidFill>
          <a:ln>
            <a:noFill/>
          </a:ln>
        </p:spPr>
        <p:txBody>
          <a:bodyPr vert="horz"/>
          <a:lstStyle>
            <a:lvl1pPr marL="0" indent="0">
              <a:buNone/>
              <a:defRPr sz="675"/>
            </a:lvl1pPr>
          </a:lstStyle>
          <a:p>
            <a:pPr lvl="0"/>
            <a:r>
              <a:rPr lang="en-GB"/>
              <a:t>Click to edit Master text styles</a:t>
            </a:r>
          </a:p>
        </p:txBody>
      </p:sp>
    </p:spTree>
    <p:extLst>
      <p:ext uri="{BB962C8B-B14F-4D97-AF65-F5344CB8AC3E}">
        <p14:creationId xmlns:p14="http://schemas.microsoft.com/office/powerpoint/2010/main" val="2009302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sp>
        <p:nvSpPr>
          <p:cNvPr id="42" name="Google Shape;42;p5"/>
          <p:cNvSpPr/>
          <p:nvPr/>
        </p:nvSpPr>
        <p:spPr>
          <a:xfrm rot="-9899946" flipH="1">
            <a:off x="1495968" y="-2528876"/>
            <a:ext cx="9588278" cy="4877672"/>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txBox="1">
            <a:spLocks noGrp="1"/>
          </p:cNvSpPr>
          <p:nvPr>
            <p:ph type="subTitle" idx="1"/>
          </p:nvPr>
        </p:nvSpPr>
        <p:spPr>
          <a:xfrm>
            <a:off x="1181425" y="3056600"/>
            <a:ext cx="2907600" cy="713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400" b="1">
                <a:solidFill>
                  <a:schemeClr val="dk1"/>
                </a:solidFill>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4" name="Google Shape;44;p5"/>
          <p:cNvSpPr txBox="1">
            <a:spLocks noGrp="1"/>
          </p:cNvSpPr>
          <p:nvPr>
            <p:ph type="subTitle" idx="2"/>
          </p:nvPr>
        </p:nvSpPr>
        <p:spPr>
          <a:xfrm>
            <a:off x="4836300" y="3056600"/>
            <a:ext cx="2907600" cy="713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b="1">
                <a:solidFill>
                  <a:schemeClr val="dk1"/>
                </a:solidFill>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5" name="Google Shape;45;p5"/>
          <p:cNvSpPr txBox="1">
            <a:spLocks noGrp="1"/>
          </p:cNvSpPr>
          <p:nvPr>
            <p:ph type="subTitle" idx="3"/>
          </p:nvPr>
        </p:nvSpPr>
        <p:spPr>
          <a:xfrm>
            <a:off x="1181425" y="36706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6" name="Google Shape;46;p5"/>
          <p:cNvSpPr txBox="1">
            <a:spLocks noGrp="1"/>
          </p:cNvSpPr>
          <p:nvPr>
            <p:ph type="subTitle" idx="4"/>
          </p:nvPr>
        </p:nvSpPr>
        <p:spPr>
          <a:xfrm>
            <a:off x="4836300" y="36706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7" name="Google Shape;4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5"/>
          <p:cNvSpPr/>
          <p:nvPr/>
        </p:nvSpPr>
        <p:spPr>
          <a:xfrm>
            <a:off x="-1310875" y="3006663"/>
            <a:ext cx="2825150" cy="2813175"/>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5"/>
          <p:cNvSpPr/>
          <p:nvPr/>
        </p:nvSpPr>
        <p:spPr>
          <a:xfrm rot="-2993752">
            <a:off x="7275902" y="635800"/>
            <a:ext cx="3026774" cy="3561617"/>
          </a:xfrm>
          <a:custGeom>
            <a:avLst/>
            <a:gdLst/>
            <a:ahLst/>
            <a:cxnLst/>
            <a:rect l="l" t="t" r="r" b="b"/>
            <a:pathLst>
              <a:path w="121067" h="142460" extrusionOk="0">
                <a:moveTo>
                  <a:pt x="91005" y="29631"/>
                </a:moveTo>
                <a:cubicBezTo>
                  <a:pt x="97206" y="29965"/>
                  <a:pt x="103984" y="33765"/>
                  <a:pt x="108209" y="39114"/>
                </a:cubicBezTo>
                <a:cubicBezTo>
                  <a:pt x="107176" y="39965"/>
                  <a:pt x="106142" y="40756"/>
                  <a:pt x="104987" y="41546"/>
                </a:cubicBezTo>
                <a:cubicBezTo>
                  <a:pt x="98787" y="45953"/>
                  <a:pt x="93224" y="48233"/>
                  <a:pt x="87935" y="48476"/>
                </a:cubicBezTo>
                <a:cubicBezTo>
                  <a:pt x="87486" y="48529"/>
                  <a:pt x="87042" y="48555"/>
                  <a:pt x="86605" y="48555"/>
                </a:cubicBezTo>
                <a:cubicBezTo>
                  <a:pt x="83253" y="48555"/>
                  <a:pt x="80308" y="47034"/>
                  <a:pt x="78695" y="44373"/>
                </a:cubicBezTo>
                <a:cubicBezTo>
                  <a:pt x="76963" y="41485"/>
                  <a:pt x="77145" y="37868"/>
                  <a:pt x="79273" y="34768"/>
                </a:cubicBezTo>
                <a:cubicBezTo>
                  <a:pt x="81978" y="31363"/>
                  <a:pt x="85686" y="29631"/>
                  <a:pt x="90063" y="29631"/>
                </a:cubicBezTo>
                <a:cubicBezTo>
                  <a:pt x="90286" y="29631"/>
                  <a:pt x="90495" y="29644"/>
                  <a:pt x="90700" y="29644"/>
                </a:cubicBezTo>
                <a:cubicBezTo>
                  <a:pt x="90803" y="29644"/>
                  <a:pt x="90904" y="29641"/>
                  <a:pt x="91005" y="29631"/>
                </a:cubicBezTo>
                <a:close/>
                <a:moveTo>
                  <a:pt x="84062" y="385"/>
                </a:moveTo>
                <a:cubicBezTo>
                  <a:pt x="86515" y="385"/>
                  <a:pt x="88952" y="770"/>
                  <a:pt x="91340" y="1545"/>
                </a:cubicBezTo>
                <a:lnTo>
                  <a:pt x="91431" y="1545"/>
                </a:lnTo>
                <a:cubicBezTo>
                  <a:pt x="92010" y="1524"/>
                  <a:pt x="92583" y="1514"/>
                  <a:pt x="93150" y="1514"/>
                </a:cubicBezTo>
                <a:cubicBezTo>
                  <a:pt x="105733" y="1514"/>
                  <a:pt x="115206" y="6642"/>
                  <a:pt x="118027" y="15193"/>
                </a:cubicBezTo>
                <a:cubicBezTo>
                  <a:pt x="120611" y="22974"/>
                  <a:pt x="116963" y="31789"/>
                  <a:pt x="108483" y="38901"/>
                </a:cubicBezTo>
                <a:cubicBezTo>
                  <a:pt x="104197" y="33491"/>
                  <a:pt x="97297" y="29631"/>
                  <a:pt x="91005" y="29296"/>
                </a:cubicBezTo>
                <a:cubicBezTo>
                  <a:pt x="90685" y="29279"/>
                  <a:pt x="90368" y="29270"/>
                  <a:pt x="90054" y="29270"/>
                </a:cubicBezTo>
                <a:cubicBezTo>
                  <a:pt x="85568" y="29270"/>
                  <a:pt x="81720" y="31089"/>
                  <a:pt x="78908" y="34555"/>
                </a:cubicBezTo>
                <a:cubicBezTo>
                  <a:pt x="76719" y="37807"/>
                  <a:pt x="76507" y="41546"/>
                  <a:pt x="78361" y="44585"/>
                </a:cubicBezTo>
                <a:cubicBezTo>
                  <a:pt x="80029" y="47357"/>
                  <a:pt x="83126" y="48985"/>
                  <a:pt x="86577" y="48985"/>
                </a:cubicBezTo>
                <a:cubicBezTo>
                  <a:pt x="87025" y="48985"/>
                  <a:pt x="87478" y="48957"/>
                  <a:pt x="87935" y="48902"/>
                </a:cubicBezTo>
                <a:cubicBezTo>
                  <a:pt x="93285" y="48658"/>
                  <a:pt x="98908" y="46379"/>
                  <a:pt x="105170" y="41911"/>
                </a:cubicBezTo>
                <a:cubicBezTo>
                  <a:pt x="106325" y="41090"/>
                  <a:pt x="107389" y="40300"/>
                  <a:pt x="108422" y="39449"/>
                </a:cubicBezTo>
                <a:cubicBezTo>
                  <a:pt x="108787" y="39996"/>
                  <a:pt x="109182" y="40512"/>
                  <a:pt x="109516" y="41060"/>
                </a:cubicBezTo>
                <a:cubicBezTo>
                  <a:pt x="114349" y="47321"/>
                  <a:pt x="116143" y="55133"/>
                  <a:pt x="114623" y="62975"/>
                </a:cubicBezTo>
                <a:cubicBezTo>
                  <a:pt x="112982" y="71698"/>
                  <a:pt x="107237" y="79632"/>
                  <a:pt x="99303" y="84221"/>
                </a:cubicBezTo>
                <a:cubicBezTo>
                  <a:pt x="91978" y="89024"/>
                  <a:pt x="83528" y="91851"/>
                  <a:pt x="75321" y="94586"/>
                </a:cubicBezTo>
                <a:cubicBezTo>
                  <a:pt x="65990" y="97717"/>
                  <a:pt x="56385" y="100939"/>
                  <a:pt x="48421" y="106988"/>
                </a:cubicBezTo>
                <a:cubicBezTo>
                  <a:pt x="43558" y="110088"/>
                  <a:pt x="38907" y="115863"/>
                  <a:pt x="34013" y="122033"/>
                </a:cubicBezTo>
                <a:cubicBezTo>
                  <a:pt x="26156" y="131896"/>
                  <a:pt x="18026" y="142057"/>
                  <a:pt x="8163" y="142057"/>
                </a:cubicBezTo>
                <a:cubicBezTo>
                  <a:pt x="7114" y="142057"/>
                  <a:pt x="6045" y="141942"/>
                  <a:pt x="4955" y="141699"/>
                </a:cubicBezTo>
                <a:cubicBezTo>
                  <a:pt x="3253" y="140879"/>
                  <a:pt x="1976" y="139359"/>
                  <a:pt x="1247" y="137353"/>
                </a:cubicBezTo>
                <a:cubicBezTo>
                  <a:pt x="305" y="134617"/>
                  <a:pt x="578" y="131304"/>
                  <a:pt x="1916" y="128690"/>
                </a:cubicBezTo>
                <a:cubicBezTo>
                  <a:pt x="4074" y="124343"/>
                  <a:pt x="8208" y="121425"/>
                  <a:pt x="12250" y="118599"/>
                </a:cubicBezTo>
                <a:lnTo>
                  <a:pt x="12706" y="118295"/>
                </a:lnTo>
                <a:cubicBezTo>
                  <a:pt x="35837" y="102307"/>
                  <a:pt x="48026" y="85589"/>
                  <a:pt x="49971" y="67230"/>
                </a:cubicBezTo>
                <a:cubicBezTo>
                  <a:pt x="50488" y="62184"/>
                  <a:pt x="50154" y="57017"/>
                  <a:pt x="49819" y="52002"/>
                </a:cubicBezTo>
                <a:cubicBezTo>
                  <a:pt x="49485" y="46835"/>
                  <a:pt x="49120" y="41485"/>
                  <a:pt x="49728" y="36227"/>
                </a:cubicBezTo>
                <a:cubicBezTo>
                  <a:pt x="51096" y="24372"/>
                  <a:pt x="59151" y="11576"/>
                  <a:pt x="69303" y="5041"/>
                </a:cubicBezTo>
                <a:cubicBezTo>
                  <a:pt x="74099" y="1952"/>
                  <a:pt x="79112" y="385"/>
                  <a:pt x="84062" y="385"/>
                </a:cubicBezTo>
                <a:close/>
                <a:moveTo>
                  <a:pt x="84089" y="1"/>
                </a:moveTo>
                <a:cubicBezTo>
                  <a:pt x="79088" y="1"/>
                  <a:pt x="74041" y="1581"/>
                  <a:pt x="69212" y="4706"/>
                </a:cubicBezTo>
                <a:cubicBezTo>
                  <a:pt x="58938" y="11272"/>
                  <a:pt x="50822" y="24220"/>
                  <a:pt x="49454" y="36166"/>
                </a:cubicBezTo>
                <a:cubicBezTo>
                  <a:pt x="48786" y="41394"/>
                  <a:pt x="49181" y="46804"/>
                  <a:pt x="49515" y="52002"/>
                </a:cubicBezTo>
                <a:cubicBezTo>
                  <a:pt x="49850" y="56987"/>
                  <a:pt x="50214" y="62154"/>
                  <a:pt x="49667" y="67169"/>
                </a:cubicBezTo>
                <a:cubicBezTo>
                  <a:pt x="47722" y="85437"/>
                  <a:pt x="35564" y="102033"/>
                  <a:pt x="12554" y="117960"/>
                </a:cubicBezTo>
                <a:lnTo>
                  <a:pt x="12098" y="118264"/>
                </a:lnTo>
                <a:cubicBezTo>
                  <a:pt x="8056" y="121122"/>
                  <a:pt x="3891" y="124070"/>
                  <a:pt x="1642" y="128477"/>
                </a:cubicBezTo>
                <a:cubicBezTo>
                  <a:pt x="274" y="131213"/>
                  <a:pt x="1" y="134648"/>
                  <a:pt x="973" y="137444"/>
                </a:cubicBezTo>
                <a:cubicBezTo>
                  <a:pt x="1672" y="139632"/>
                  <a:pt x="3010" y="141213"/>
                  <a:pt x="4834" y="142094"/>
                </a:cubicBezTo>
                <a:lnTo>
                  <a:pt x="4864" y="142094"/>
                </a:lnTo>
                <a:cubicBezTo>
                  <a:pt x="5989" y="142368"/>
                  <a:pt x="7083" y="142459"/>
                  <a:pt x="8177" y="142459"/>
                </a:cubicBezTo>
                <a:cubicBezTo>
                  <a:pt x="18208" y="142459"/>
                  <a:pt x="26384" y="132216"/>
                  <a:pt x="34409" y="122246"/>
                </a:cubicBezTo>
                <a:cubicBezTo>
                  <a:pt x="39302" y="116137"/>
                  <a:pt x="43892" y="110361"/>
                  <a:pt x="48725" y="107292"/>
                </a:cubicBezTo>
                <a:cubicBezTo>
                  <a:pt x="56628" y="101243"/>
                  <a:pt x="66233" y="98051"/>
                  <a:pt x="75504" y="94951"/>
                </a:cubicBezTo>
                <a:cubicBezTo>
                  <a:pt x="83741" y="92155"/>
                  <a:pt x="92252" y="89328"/>
                  <a:pt x="99607" y="84525"/>
                </a:cubicBezTo>
                <a:cubicBezTo>
                  <a:pt x="107601" y="79844"/>
                  <a:pt x="113437" y="71850"/>
                  <a:pt x="115140" y="63036"/>
                </a:cubicBezTo>
                <a:cubicBezTo>
                  <a:pt x="116690" y="55042"/>
                  <a:pt x="114836" y="47139"/>
                  <a:pt x="109942" y="40786"/>
                </a:cubicBezTo>
                <a:cubicBezTo>
                  <a:pt x="109547" y="40269"/>
                  <a:pt x="109212" y="39722"/>
                  <a:pt x="108787" y="39205"/>
                </a:cubicBezTo>
                <a:cubicBezTo>
                  <a:pt x="117389" y="31971"/>
                  <a:pt x="121067" y="23005"/>
                  <a:pt x="118453" y="15071"/>
                </a:cubicBezTo>
                <a:cubicBezTo>
                  <a:pt x="115578" y="6389"/>
                  <a:pt x="106045" y="1146"/>
                  <a:pt x="93298" y="1146"/>
                </a:cubicBezTo>
                <a:cubicBezTo>
                  <a:pt x="92703" y="1146"/>
                  <a:pt x="92101" y="1158"/>
                  <a:pt x="91492" y="1181"/>
                </a:cubicBezTo>
                <a:cubicBezTo>
                  <a:pt x="89057" y="393"/>
                  <a:pt x="86578" y="1"/>
                  <a:pt x="84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720000" y="438890"/>
            <a:ext cx="3566100" cy="12315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txBox="1">
            <a:spLocks noGrp="1"/>
          </p:cNvSpPr>
          <p:nvPr>
            <p:ph type="body" idx="1"/>
          </p:nvPr>
        </p:nvSpPr>
        <p:spPr>
          <a:xfrm>
            <a:off x="720000" y="1866900"/>
            <a:ext cx="3735900" cy="27021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55" name="Google Shape;55;p7"/>
          <p:cNvSpPr/>
          <p:nvPr/>
        </p:nvSpPr>
        <p:spPr>
          <a:xfrm flipH="1">
            <a:off x="4425955" y="958075"/>
            <a:ext cx="8377270" cy="4261618"/>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grpSp>
        <p:nvGrpSpPr>
          <p:cNvPr id="57" name="Google Shape;57;p8"/>
          <p:cNvGrpSpPr/>
          <p:nvPr/>
        </p:nvGrpSpPr>
        <p:grpSpPr>
          <a:xfrm flipH="1">
            <a:off x="702254" y="449750"/>
            <a:ext cx="6968314" cy="4252802"/>
            <a:chOff x="1928450" y="402625"/>
            <a:chExt cx="6968314" cy="4252802"/>
          </a:xfrm>
        </p:grpSpPr>
        <p:sp>
          <p:nvSpPr>
            <p:cNvPr id="58" name="Google Shape;58;p8"/>
            <p:cNvSpPr/>
            <p:nvPr/>
          </p:nvSpPr>
          <p:spPr>
            <a:xfrm>
              <a:off x="3943342" y="402625"/>
              <a:ext cx="4953421" cy="4252802"/>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8"/>
            <p:cNvSpPr/>
            <p:nvPr/>
          </p:nvSpPr>
          <p:spPr>
            <a:xfrm>
              <a:off x="1928450" y="402625"/>
              <a:ext cx="2014979" cy="4252756"/>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8"/>
          <p:cNvSpPr txBox="1">
            <a:spLocks noGrp="1"/>
          </p:cNvSpPr>
          <p:nvPr>
            <p:ph type="title"/>
          </p:nvPr>
        </p:nvSpPr>
        <p:spPr>
          <a:xfrm>
            <a:off x="1159500" y="1230900"/>
            <a:ext cx="48984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1" name="Google Shape;61;p8"/>
          <p:cNvGrpSpPr/>
          <p:nvPr/>
        </p:nvGrpSpPr>
        <p:grpSpPr>
          <a:xfrm flipH="1">
            <a:off x="7604232" y="-25678"/>
            <a:ext cx="1384288" cy="1154950"/>
            <a:chOff x="610498" y="-301403"/>
            <a:chExt cx="1384288" cy="1154950"/>
          </a:xfrm>
        </p:grpSpPr>
        <p:sp>
          <p:nvSpPr>
            <p:cNvPr id="62" name="Google Shape;62;p8"/>
            <p:cNvSpPr/>
            <p:nvPr/>
          </p:nvSpPr>
          <p:spPr>
            <a:xfrm>
              <a:off x="1210325" y="-301403"/>
              <a:ext cx="91827" cy="850951"/>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798200" y="-301399"/>
              <a:ext cx="386645" cy="803925"/>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868575" y="-301399"/>
              <a:ext cx="373389" cy="822157"/>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37943" y="-301399"/>
              <a:ext cx="345836" cy="841820"/>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8"/>
          <p:cNvSpPr/>
          <p:nvPr/>
        </p:nvSpPr>
        <p:spPr>
          <a:xfrm>
            <a:off x="-432750" y="3380838"/>
            <a:ext cx="2295675" cy="2455325"/>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4794050" y="-795487"/>
            <a:ext cx="1613300" cy="1924750"/>
          </a:xfrm>
          <a:custGeom>
            <a:avLst/>
            <a:gdLst/>
            <a:ahLst/>
            <a:cxnLst/>
            <a:rect l="l" t="t" r="r" b="b"/>
            <a:pathLst>
              <a:path w="64532" h="76990" extrusionOk="0">
                <a:moveTo>
                  <a:pt x="30761" y="362"/>
                </a:moveTo>
                <a:cubicBezTo>
                  <a:pt x="31096" y="362"/>
                  <a:pt x="31461" y="362"/>
                  <a:pt x="31795" y="393"/>
                </a:cubicBezTo>
                <a:cubicBezTo>
                  <a:pt x="38208" y="666"/>
                  <a:pt x="44409" y="3949"/>
                  <a:pt x="48816" y="9359"/>
                </a:cubicBezTo>
                <a:cubicBezTo>
                  <a:pt x="50093" y="10970"/>
                  <a:pt x="51522" y="12551"/>
                  <a:pt x="52859" y="14071"/>
                </a:cubicBezTo>
                <a:cubicBezTo>
                  <a:pt x="55625" y="17141"/>
                  <a:pt x="58422" y="20302"/>
                  <a:pt x="60488" y="23736"/>
                </a:cubicBezTo>
                <a:cubicBezTo>
                  <a:pt x="63406" y="28600"/>
                  <a:pt x="64197" y="34071"/>
                  <a:pt x="62586" y="38357"/>
                </a:cubicBezTo>
                <a:cubicBezTo>
                  <a:pt x="60975" y="42734"/>
                  <a:pt x="57145" y="45621"/>
                  <a:pt x="54197" y="47293"/>
                </a:cubicBezTo>
                <a:cubicBezTo>
                  <a:pt x="51552" y="48813"/>
                  <a:pt x="48604" y="49937"/>
                  <a:pt x="45777" y="51001"/>
                </a:cubicBezTo>
                <a:cubicBezTo>
                  <a:pt x="44743" y="51396"/>
                  <a:pt x="43680" y="51792"/>
                  <a:pt x="42616" y="52217"/>
                </a:cubicBezTo>
                <a:cubicBezTo>
                  <a:pt x="37600" y="54223"/>
                  <a:pt x="32768" y="56776"/>
                  <a:pt x="28269" y="59755"/>
                </a:cubicBezTo>
                <a:cubicBezTo>
                  <a:pt x="25138" y="61792"/>
                  <a:pt x="21764" y="64406"/>
                  <a:pt x="20427" y="68144"/>
                </a:cubicBezTo>
                <a:cubicBezTo>
                  <a:pt x="20123" y="68935"/>
                  <a:pt x="19880" y="69846"/>
                  <a:pt x="19697" y="70698"/>
                </a:cubicBezTo>
                <a:cubicBezTo>
                  <a:pt x="19120" y="73068"/>
                  <a:pt x="18573" y="75348"/>
                  <a:pt x="16536" y="76260"/>
                </a:cubicBezTo>
                <a:cubicBezTo>
                  <a:pt x="16000" y="76509"/>
                  <a:pt x="15448" y="76612"/>
                  <a:pt x="14900" y="76612"/>
                </a:cubicBezTo>
                <a:cubicBezTo>
                  <a:pt x="13244" y="76612"/>
                  <a:pt x="11637" y="75669"/>
                  <a:pt x="10700" y="74983"/>
                </a:cubicBezTo>
                <a:cubicBezTo>
                  <a:pt x="6141" y="71670"/>
                  <a:pt x="3831" y="66746"/>
                  <a:pt x="2676" y="63129"/>
                </a:cubicBezTo>
                <a:cubicBezTo>
                  <a:pt x="1156" y="58327"/>
                  <a:pt x="822" y="53311"/>
                  <a:pt x="670" y="48661"/>
                </a:cubicBezTo>
                <a:cubicBezTo>
                  <a:pt x="396" y="39390"/>
                  <a:pt x="761" y="27414"/>
                  <a:pt x="6141" y="17019"/>
                </a:cubicBezTo>
                <a:cubicBezTo>
                  <a:pt x="10518" y="8630"/>
                  <a:pt x="19728" y="362"/>
                  <a:pt x="30761" y="362"/>
                </a:cubicBezTo>
                <a:close/>
                <a:moveTo>
                  <a:pt x="30692" y="0"/>
                </a:moveTo>
                <a:cubicBezTo>
                  <a:pt x="19537" y="0"/>
                  <a:pt x="10221" y="8392"/>
                  <a:pt x="5807" y="16897"/>
                </a:cubicBezTo>
                <a:cubicBezTo>
                  <a:pt x="366" y="27384"/>
                  <a:pt x="1" y="39390"/>
                  <a:pt x="275" y="48691"/>
                </a:cubicBezTo>
                <a:cubicBezTo>
                  <a:pt x="427" y="53402"/>
                  <a:pt x="791" y="58418"/>
                  <a:pt x="2311" y="63251"/>
                </a:cubicBezTo>
                <a:cubicBezTo>
                  <a:pt x="3436" y="66898"/>
                  <a:pt x="5807" y="71913"/>
                  <a:pt x="10457" y="75287"/>
                </a:cubicBezTo>
                <a:cubicBezTo>
                  <a:pt x="11491" y="76017"/>
                  <a:pt x="13162" y="76989"/>
                  <a:pt x="14956" y="76989"/>
                </a:cubicBezTo>
                <a:cubicBezTo>
                  <a:pt x="15533" y="76989"/>
                  <a:pt x="16141" y="76868"/>
                  <a:pt x="16749" y="76655"/>
                </a:cubicBezTo>
                <a:cubicBezTo>
                  <a:pt x="18907" y="75622"/>
                  <a:pt x="19515" y="73190"/>
                  <a:pt x="20093" y="70789"/>
                </a:cubicBezTo>
                <a:cubicBezTo>
                  <a:pt x="20275" y="69968"/>
                  <a:pt x="20518" y="69087"/>
                  <a:pt x="20761" y="68296"/>
                </a:cubicBezTo>
                <a:cubicBezTo>
                  <a:pt x="22068" y="64649"/>
                  <a:pt x="25381" y="62096"/>
                  <a:pt x="28451" y="60089"/>
                </a:cubicBezTo>
                <a:cubicBezTo>
                  <a:pt x="32920" y="57172"/>
                  <a:pt x="37752" y="54618"/>
                  <a:pt x="42737" y="52612"/>
                </a:cubicBezTo>
                <a:cubicBezTo>
                  <a:pt x="43771" y="52187"/>
                  <a:pt x="44865" y="51761"/>
                  <a:pt x="45899" y="51396"/>
                </a:cubicBezTo>
                <a:cubicBezTo>
                  <a:pt x="48725" y="50272"/>
                  <a:pt x="51674" y="49147"/>
                  <a:pt x="54349" y="47627"/>
                </a:cubicBezTo>
                <a:cubicBezTo>
                  <a:pt x="57327" y="45956"/>
                  <a:pt x="61248" y="42977"/>
                  <a:pt x="62920" y="38509"/>
                </a:cubicBezTo>
                <a:cubicBezTo>
                  <a:pt x="64531" y="34101"/>
                  <a:pt x="63741" y="28508"/>
                  <a:pt x="60732" y="23584"/>
                </a:cubicBezTo>
                <a:cubicBezTo>
                  <a:pt x="58695" y="20119"/>
                  <a:pt x="55838" y="16928"/>
                  <a:pt x="53102" y="13858"/>
                </a:cubicBezTo>
                <a:cubicBezTo>
                  <a:pt x="51765" y="12277"/>
                  <a:pt x="50336" y="10697"/>
                  <a:pt x="49090" y="9147"/>
                </a:cubicBezTo>
                <a:cubicBezTo>
                  <a:pt x="44622" y="3675"/>
                  <a:pt x="38330" y="332"/>
                  <a:pt x="31795" y="28"/>
                </a:cubicBezTo>
                <a:cubicBezTo>
                  <a:pt x="31425" y="10"/>
                  <a:pt x="31058" y="0"/>
                  <a:pt x="30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flipH="1">
            <a:off x="5226500" y="473400"/>
            <a:ext cx="9588523" cy="4877797"/>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title"/>
          </p:nvPr>
        </p:nvSpPr>
        <p:spPr>
          <a:xfrm>
            <a:off x="720000" y="1470412"/>
            <a:ext cx="4160400" cy="841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9"/>
          <p:cNvSpPr txBox="1">
            <a:spLocks noGrp="1"/>
          </p:cNvSpPr>
          <p:nvPr>
            <p:ph type="subTitle" idx="1"/>
          </p:nvPr>
        </p:nvSpPr>
        <p:spPr>
          <a:xfrm>
            <a:off x="721071" y="2260513"/>
            <a:ext cx="4158300" cy="93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4" name="Google Shape;84;p9"/>
          <p:cNvSpPr/>
          <p:nvPr/>
        </p:nvSpPr>
        <p:spPr>
          <a:xfrm rot="3160787">
            <a:off x="-801873" y="-462708"/>
            <a:ext cx="2295792" cy="2455450"/>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9" name="Google Shape;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90" name="Google Shape;90;p11"/>
          <p:cNvGrpSpPr/>
          <p:nvPr/>
        </p:nvGrpSpPr>
        <p:grpSpPr>
          <a:xfrm>
            <a:off x="785450" y="447800"/>
            <a:ext cx="7573050" cy="4160778"/>
            <a:chOff x="785450" y="447800"/>
            <a:chExt cx="7573050" cy="4160778"/>
          </a:xfrm>
        </p:grpSpPr>
        <p:sp>
          <p:nvSpPr>
            <p:cNvPr id="91" name="Google Shape;91;p11"/>
            <p:cNvSpPr/>
            <p:nvPr/>
          </p:nvSpPr>
          <p:spPr>
            <a:xfrm>
              <a:off x="2209799" y="449750"/>
              <a:ext cx="4724223" cy="4158828"/>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785450" y="449750"/>
              <a:ext cx="1424357" cy="4158819"/>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flipH="1">
              <a:off x="6934143" y="447800"/>
              <a:ext cx="1424357" cy="4158819"/>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1"/>
          <p:cNvGrpSpPr/>
          <p:nvPr/>
        </p:nvGrpSpPr>
        <p:grpSpPr>
          <a:xfrm>
            <a:off x="-532502" y="-57154"/>
            <a:ext cx="1384288" cy="1186425"/>
            <a:chOff x="610498" y="-332879"/>
            <a:chExt cx="1384288" cy="1186425"/>
          </a:xfrm>
        </p:grpSpPr>
        <p:sp>
          <p:nvSpPr>
            <p:cNvPr id="95" name="Google Shape;95;p11"/>
            <p:cNvSpPr/>
            <p:nvPr/>
          </p:nvSpPr>
          <p:spPr>
            <a:xfrm>
              <a:off x="1210325" y="-332879"/>
              <a:ext cx="91827" cy="882419"/>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1"/>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p:nvPr/>
          </p:nvSpPr>
          <p:spPr>
            <a:xfrm>
              <a:off x="798200" y="-332874"/>
              <a:ext cx="386645" cy="833970"/>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1"/>
            <p:cNvSpPr/>
            <p:nvPr/>
          </p:nvSpPr>
          <p:spPr>
            <a:xfrm>
              <a:off x="868575" y="-332874"/>
              <a:ext cx="373389" cy="852883"/>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937943" y="-332874"/>
              <a:ext cx="345836" cy="873281"/>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1"/>
          <p:cNvGrpSpPr/>
          <p:nvPr/>
        </p:nvGrpSpPr>
        <p:grpSpPr>
          <a:xfrm flipH="1">
            <a:off x="8292169" y="-66299"/>
            <a:ext cx="1384288" cy="1193620"/>
            <a:chOff x="610498" y="-340074"/>
            <a:chExt cx="1384288" cy="1193620"/>
          </a:xfrm>
        </p:grpSpPr>
        <p:sp>
          <p:nvSpPr>
            <p:cNvPr id="112" name="Google Shape;112;p11"/>
            <p:cNvSpPr/>
            <p:nvPr/>
          </p:nvSpPr>
          <p:spPr>
            <a:xfrm>
              <a:off x="1210329" y="-330928"/>
              <a:ext cx="91800" cy="880476"/>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798204" y="-340074"/>
              <a:ext cx="386645" cy="840849"/>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868579" y="-340074"/>
              <a:ext cx="373389" cy="859919"/>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937948" y="-340074"/>
              <a:ext cx="345836" cy="880485"/>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1"/>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 name="Google Shape;128;p11"/>
          <p:cNvSpPr/>
          <p:nvPr/>
        </p:nvSpPr>
        <p:spPr>
          <a:xfrm>
            <a:off x="-1444225" y="1444563"/>
            <a:ext cx="2825150" cy="2813175"/>
          </a:xfrm>
          <a:custGeom>
            <a:avLst/>
            <a:gdLst/>
            <a:ahLst/>
            <a:cxnLst/>
            <a:rect l="l" t="t" r="r" b="b"/>
            <a:pathLst>
              <a:path w="113006" h="112527" extrusionOk="0">
                <a:moveTo>
                  <a:pt x="63878" y="1"/>
                </a:moveTo>
                <a:cubicBezTo>
                  <a:pt x="53033" y="1"/>
                  <a:pt x="40099" y="5883"/>
                  <a:pt x="25746" y="20257"/>
                </a:cubicBezTo>
                <a:cubicBezTo>
                  <a:pt x="12797" y="29498"/>
                  <a:pt x="1" y="49893"/>
                  <a:pt x="13892" y="63328"/>
                </a:cubicBezTo>
                <a:cubicBezTo>
                  <a:pt x="18694" y="67523"/>
                  <a:pt x="25533" y="68495"/>
                  <a:pt x="30852" y="72052"/>
                </a:cubicBezTo>
                <a:cubicBezTo>
                  <a:pt x="47692" y="83845"/>
                  <a:pt x="34196" y="97736"/>
                  <a:pt x="41795" y="108435"/>
                </a:cubicBezTo>
                <a:cubicBezTo>
                  <a:pt x="45215" y="111328"/>
                  <a:pt x="49095" y="112526"/>
                  <a:pt x="53076" y="112526"/>
                </a:cubicBezTo>
                <a:cubicBezTo>
                  <a:pt x="62187" y="112526"/>
                  <a:pt x="71823" y="106250"/>
                  <a:pt x="77662" y="99651"/>
                </a:cubicBezTo>
                <a:cubicBezTo>
                  <a:pt x="113005" y="65594"/>
                  <a:pt x="100090" y="1"/>
                  <a:pt x="63878" y="1"/>
                </a:cubicBez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1"/>
          <p:cNvSpPr/>
          <p:nvPr/>
        </p:nvSpPr>
        <p:spPr>
          <a:xfrm rot="-7497494">
            <a:off x="7933085" y="2959875"/>
            <a:ext cx="3026786" cy="3561630"/>
          </a:xfrm>
          <a:custGeom>
            <a:avLst/>
            <a:gdLst/>
            <a:ahLst/>
            <a:cxnLst/>
            <a:rect l="l" t="t" r="r" b="b"/>
            <a:pathLst>
              <a:path w="121067" h="142460" extrusionOk="0">
                <a:moveTo>
                  <a:pt x="91005" y="29631"/>
                </a:moveTo>
                <a:cubicBezTo>
                  <a:pt x="97206" y="29965"/>
                  <a:pt x="103984" y="33765"/>
                  <a:pt x="108209" y="39114"/>
                </a:cubicBezTo>
                <a:cubicBezTo>
                  <a:pt x="107176" y="39965"/>
                  <a:pt x="106142" y="40756"/>
                  <a:pt x="104987" y="41546"/>
                </a:cubicBezTo>
                <a:cubicBezTo>
                  <a:pt x="98787" y="45953"/>
                  <a:pt x="93224" y="48233"/>
                  <a:pt x="87935" y="48476"/>
                </a:cubicBezTo>
                <a:cubicBezTo>
                  <a:pt x="87486" y="48529"/>
                  <a:pt x="87042" y="48555"/>
                  <a:pt x="86605" y="48555"/>
                </a:cubicBezTo>
                <a:cubicBezTo>
                  <a:pt x="83253" y="48555"/>
                  <a:pt x="80308" y="47034"/>
                  <a:pt x="78695" y="44373"/>
                </a:cubicBezTo>
                <a:cubicBezTo>
                  <a:pt x="76963" y="41485"/>
                  <a:pt x="77145" y="37868"/>
                  <a:pt x="79273" y="34768"/>
                </a:cubicBezTo>
                <a:cubicBezTo>
                  <a:pt x="81978" y="31363"/>
                  <a:pt x="85686" y="29631"/>
                  <a:pt x="90063" y="29631"/>
                </a:cubicBezTo>
                <a:cubicBezTo>
                  <a:pt x="90286" y="29631"/>
                  <a:pt x="90495" y="29644"/>
                  <a:pt x="90700" y="29644"/>
                </a:cubicBezTo>
                <a:cubicBezTo>
                  <a:pt x="90803" y="29644"/>
                  <a:pt x="90904" y="29641"/>
                  <a:pt x="91005" y="29631"/>
                </a:cubicBezTo>
                <a:close/>
                <a:moveTo>
                  <a:pt x="84062" y="385"/>
                </a:moveTo>
                <a:cubicBezTo>
                  <a:pt x="86515" y="385"/>
                  <a:pt x="88952" y="770"/>
                  <a:pt x="91340" y="1545"/>
                </a:cubicBezTo>
                <a:lnTo>
                  <a:pt x="91431" y="1545"/>
                </a:lnTo>
                <a:cubicBezTo>
                  <a:pt x="92010" y="1524"/>
                  <a:pt x="92583" y="1514"/>
                  <a:pt x="93150" y="1514"/>
                </a:cubicBezTo>
                <a:cubicBezTo>
                  <a:pt x="105733" y="1514"/>
                  <a:pt x="115206" y="6642"/>
                  <a:pt x="118027" y="15193"/>
                </a:cubicBezTo>
                <a:cubicBezTo>
                  <a:pt x="120611" y="22974"/>
                  <a:pt x="116963" y="31789"/>
                  <a:pt x="108483" y="38901"/>
                </a:cubicBezTo>
                <a:cubicBezTo>
                  <a:pt x="104197" y="33491"/>
                  <a:pt x="97297" y="29631"/>
                  <a:pt x="91005" y="29296"/>
                </a:cubicBezTo>
                <a:cubicBezTo>
                  <a:pt x="90685" y="29279"/>
                  <a:pt x="90368" y="29270"/>
                  <a:pt x="90054" y="29270"/>
                </a:cubicBezTo>
                <a:cubicBezTo>
                  <a:pt x="85568" y="29270"/>
                  <a:pt x="81720" y="31089"/>
                  <a:pt x="78908" y="34555"/>
                </a:cubicBezTo>
                <a:cubicBezTo>
                  <a:pt x="76719" y="37807"/>
                  <a:pt x="76507" y="41546"/>
                  <a:pt x="78361" y="44585"/>
                </a:cubicBezTo>
                <a:cubicBezTo>
                  <a:pt x="80029" y="47357"/>
                  <a:pt x="83126" y="48985"/>
                  <a:pt x="86577" y="48985"/>
                </a:cubicBezTo>
                <a:cubicBezTo>
                  <a:pt x="87025" y="48985"/>
                  <a:pt x="87478" y="48957"/>
                  <a:pt x="87935" y="48902"/>
                </a:cubicBezTo>
                <a:cubicBezTo>
                  <a:pt x="93285" y="48658"/>
                  <a:pt x="98908" y="46379"/>
                  <a:pt x="105170" y="41911"/>
                </a:cubicBezTo>
                <a:cubicBezTo>
                  <a:pt x="106325" y="41090"/>
                  <a:pt x="107389" y="40300"/>
                  <a:pt x="108422" y="39449"/>
                </a:cubicBezTo>
                <a:cubicBezTo>
                  <a:pt x="108787" y="39996"/>
                  <a:pt x="109182" y="40512"/>
                  <a:pt x="109516" y="41060"/>
                </a:cubicBezTo>
                <a:cubicBezTo>
                  <a:pt x="114349" y="47321"/>
                  <a:pt x="116143" y="55133"/>
                  <a:pt x="114623" y="62975"/>
                </a:cubicBezTo>
                <a:cubicBezTo>
                  <a:pt x="112982" y="71698"/>
                  <a:pt x="107237" y="79632"/>
                  <a:pt x="99303" y="84221"/>
                </a:cubicBezTo>
                <a:cubicBezTo>
                  <a:pt x="91978" y="89024"/>
                  <a:pt x="83528" y="91851"/>
                  <a:pt x="75321" y="94586"/>
                </a:cubicBezTo>
                <a:cubicBezTo>
                  <a:pt x="65990" y="97717"/>
                  <a:pt x="56385" y="100939"/>
                  <a:pt x="48421" y="106988"/>
                </a:cubicBezTo>
                <a:cubicBezTo>
                  <a:pt x="43558" y="110088"/>
                  <a:pt x="38907" y="115863"/>
                  <a:pt x="34013" y="122033"/>
                </a:cubicBezTo>
                <a:cubicBezTo>
                  <a:pt x="26156" y="131896"/>
                  <a:pt x="18026" y="142057"/>
                  <a:pt x="8163" y="142057"/>
                </a:cubicBezTo>
                <a:cubicBezTo>
                  <a:pt x="7114" y="142057"/>
                  <a:pt x="6045" y="141942"/>
                  <a:pt x="4955" y="141699"/>
                </a:cubicBezTo>
                <a:cubicBezTo>
                  <a:pt x="3253" y="140879"/>
                  <a:pt x="1976" y="139359"/>
                  <a:pt x="1247" y="137353"/>
                </a:cubicBezTo>
                <a:cubicBezTo>
                  <a:pt x="305" y="134617"/>
                  <a:pt x="578" y="131304"/>
                  <a:pt x="1916" y="128690"/>
                </a:cubicBezTo>
                <a:cubicBezTo>
                  <a:pt x="4074" y="124343"/>
                  <a:pt x="8208" y="121425"/>
                  <a:pt x="12250" y="118599"/>
                </a:cubicBezTo>
                <a:lnTo>
                  <a:pt x="12706" y="118295"/>
                </a:lnTo>
                <a:cubicBezTo>
                  <a:pt x="35837" y="102307"/>
                  <a:pt x="48026" y="85589"/>
                  <a:pt x="49971" y="67230"/>
                </a:cubicBezTo>
                <a:cubicBezTo>
                  <a:pt x="50488" y="62184"/>
                  <a:pt x="50154" y="57017"/>
                  <a:pt x="49819" y="52002"/>
                </a:cubicBezTo>
                <a:cubicBezTo>
                  <a:pt x="49485" y="46835"/>
                  <a:pt x="49120" y="41485"/>
                  <a:pt x="49728" y="36227"/>
                </a:cubicBezTo>
                <a:cubicBezTo>
                  <a:pt x="51096" y="24372"/>
                  <a:pt x="59151" y="11576"/>
                  <a:pt x="69303" y="5041"/>
                </a:cubicBezTo>
                <a:cubicBezTo>
                  <a:pt x="74099" y="1952"/>
                  <a:pt x="79112" y="385"/>
                  <a:pt x="84062" y="385"/>
                </a:cubicBezTo>
                <a:close/>
                <a:moveTo>
                  <a:pt x="84089" y="1"/>
                </a:moveTo>
                <a:cubicBezTo>
                  <a:pt x="79088" y="1"/>
                  <a:pt x="74041" y="1581"/>
                  <a:pt x="69212" y="4706"/>
                </a:cubicBezTo>
                <a:cubicBezTo>
                  <a:pt x="58938" y="11272"/>
                  <a:pt x="50822" y="24220"/>
                  <a:pt x="49454" y="36166"/>
                </a:cubicBezTo>
                <a:cubicBezTo>
                  <a:pt x="48786" y="41394"/>
                  <a:pt x="49181" y="46804"/>
                  <a:pt x="49515" y="52002"/>
                </a:cubicBezTo>
                <a:cubicBezTo>
                  <a:pt x="49850" y="56987"/>
                  <a:pt x="50214" y="62154"/>
                  <a:pt x="49667" y="67169"/>
                </a:cubicBezTo>
                <a:cubicBezTo>
                  <a:pt x="47722" y="85437"/>
                  <a:pt x="35564" y="102033"/>
                  <a:pt x="12554" y="117960"/>
                </a:cubicBezTo>
                <a:lnTo>
                  <a:pt x="12098" y="118264"/>
                </a:lnTo>
                <a:cubicBezTo>
                  <a:pt x="8056" y="121122"/>
                  <a:pt x="3891" y="124070"/>
                  <a:pt x="1642" y="128477"/>
                </a:cubicBezTo>
                <a:cubicBezTo>
                  <a:pt x="274" y="131213"/>
                  <a:pt x="1" y="134648"/>
                  <a:pt x="973" y="137444"/>
                </a:cubicBezTo>
                <a:cubicBezTo>
                  <a:pt x="1672" y="139632"/>
                  <a:pt x="3010" y="141213"/>
                  <a:pt x="4834" y="142094"/>
                </a:cubicBezTo>
                <a:lnTo>
                  <a:pt x="4864" y="142094"/>
                </a:lnTo>
                <a:cubicBezTo>
                  <a:pt x="5989" y="142368"/>
                  <a:pt x="7083" y="142459"/>
                  <a:pt x="8177" y="142459"/>
                </a:cubicBezTo>
                <a:cubicBezTo>
                  <a:pt x="18208" y="142459"/>
                  <a:pt x="26384" y="132216"/>
                  <a:pt x="34409" y="122246"/>
                </a:cubicBezTo>
                <a:cubicBezTo>
                  <a:pt x="39302" y="116137"/>
                  <a:pt x="43892" y="110361"/>
                  <a:pt x="48725" y="107292"/>
                </a:cubicBezTo>
                <a:cubicBezTo>
                  <a:pt x="56628" y="101243"/>
                  <a:pt x="66233" y="98051"/>
                  <a:pt x="75504" y="94951"/>
                </a:cubicBezTo>
                <a:cubicBezTo>
                  <a:pt x="83741" y="92155"/>
                  <a:pt x="92252" y="89328"/>
                  <a:pt x="99607" y="84525"/>
                </a:cubicBezTo>
                <a:cubicBezTo>
                  <a:pt x="107601" y="79844"/>
                  <a:pt x="113437" y="71850"/>
                  <a:pt x="115140" y="63036"/>
                </a:cubicBezTo>
                <a:cubicBezTo>
                  <a:pt x="116690" y="55042"/>
                  <a:pt x="114836" y="47139"/>
                  <a:pt x="109942" y="40786"/>
                </a:cubicBezTo>
                <a:cubicBezTo>
                  <a:pt x="109547" y="40269"/>
                  <a:pt x="109212" y="39722"/>
                  <a:pt x="108787" y="39205"/>
                </a:cubicBezTo>
                <a:cubicBezTo>
                  <a:pt x="117389" y="31971"/>
                  <a:pt x="121067" y="23005"/>
                  <a:pt x="118453" y="15071"/>
                </a:cubicBezTo>
                <a:cubicBezTo>
                  <a:pt x="115578" y="6389"/>
                  <a:pt x="106045" y="1146"/>
                  <a:pt x="93298" y="1146"/>
                </a:cubicBezTo>
                <a:cubicBezTo>
                  <a:pt x="92703" y="1146"/>
                  <a:pt x="92101" y="1158"/>
                  <a:pt x="91492" y="1181"/>
                </a:cubicBezTo>
                <a:cubicBezTo>
                  <a:pt x="89057" y="393"/>
                  <a:pt x="86578" y="1"/>
                  <a:pt x="84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1"/>
          <p:cNvSpPr/>
          <p:nvPr/>
        </p:nvSpPr>
        <p:spPr>
          <a:xfrm>
            <a:off x="5312925" y="117950"/>
            <a:ext cx="1158100" cy="704925"/>
          </a:xfrm>
          <a:custGeom>
            <a:avLst/>
            <a:gdLst/>
            <a:ahLst/>
            <a:cxnLst/>
            <a:rect l="l" t="t" r="r" b="b"/>
            <a:pathLst>
              <a:path w="46324" h="28197" extrusionOk="0">
                <a:moveTo>
                  <a:pt x="33071" y="415"/>
                </a:moveTo>
                <a:cubicBezTo>
                  <a:pt x="34561" y="415"/>
                  <a:pt x="35868" y="536"/>
                  <a:pt x="37023" y="719"/>
                </a:cubicBezTo>
                <a:cubicBezTo>
                  <a:pt x="41916" y="1904"/>
                  <a:pt x="44865" y="4731"/>
                  <a:pt x="45381" y="8804"/>
                </a:cubicBezTo>
                <a:cubicBezTo>
                  <a:pt x="46020" y="13941"/>
                  <a:pt x="42524" y="19746"/>
                  <a:pt x="37053" y="22573"/>
                </a:cubicBezTo>
                <a:cubicBezTo>
                  <a:pt x="31747" y="25974"/>
                  <a:pt x="25857" y="27816"/>
                  <a:pt x="20276" y="27816"/>
                </a:cubicBezTo>
                <a:cubicBezTo>
                  <a:pt x="19622" y="27816"/>
                  <a:pt x="18973" y="27791"/>
                  <a:pt x="18329" y="27740"/>
                </a:cubicBezTo>
                <a:cubicBezTo>
                  <a:pt x="13922" y="27375"/>
                  <a:pt x="4590" y="25005"/>
                  <a:pt x="2068" y="20780"/>
                </a:cubicBezTo>
                <a:cubicBezTo>
                  <a:pt x="426" y="17406"/>
                  <a:pt x="761" y="14214"/>
                  <a:pt x="3040" y="11266"/>
                </a:cubicBezTo>
                <a:cubicBezTo>
                  <a:pt x="8511" y="4244"/>
                  <a:pt x="24013" y="415"/>
                  <a:pt x="33071" y="415"/>
                </a:cubicBezTo>
                <a:close/>
                <a:moveTo>
                  <a:pt x="33088" y="0"/>
                </a:moveTo>
                <a:cubicBezTo>
                  <a:pt x="23942" y="0"/>
                  <a:pt x="8259" y="3879"/>
                  <a:pt x="2706" y="11023"/>
                </a:cubicBezTo>
                <a:cubicBezTo>
                  <a:pt x="365" y="14093"/>
                  <a:pt x="1" y="17406"/>
                  <a:pt x="1672" y="20932"/>
                </a:cubicBezTo>
                <a:cubicBezTo>
                  <a:pt x="4317" y="25309"/>
                  <a:pt x="13770" y="27771"/>
                  <a:pt x="18238" y="28105"/>
                </a:cubicBezTo>
                <a:cubicBezTo>
                  <a:pt x="18907" y="28135"/>
                  <a:pt x="19575" y="28196"/>
                  <a:pt x="20214" y="28196"/>
                </a:cubicBezTo>
                <a:cubicBezTo>
                  <a:pt x="25898" y="28196"/>
                  <a:pt x="31825" y="26372"/>
                  <a:pt x="37175" y="22877"/>
                </a:cubicBezTo>
                <a:cubicBezTo>
                  <a:pt x="42767" y="19989"/>
                  <a:pt x="46324" y="14001"/>
                  <a:pt x="45685" y="8743"/>
                </a:cubicBezTo>
                <a:cubicBezTo>
                  <a:pt x="45138" y="4518"/>
                  <a:pt x="42068" y="1509"/>
                  <a:pt x="37023" y="323"/>
                </a:cubicBezTo>
                <a:cubicBezTo>
                  <a:pt x="35942" y="107"/>
                  <a:pt x="34605" y="0"/>
                  <a:pt x="33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3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5"/>
        <p:cNvGrpSpPr/>
        <p:nvPr/>
      </p:nvGrpSpPr>
      <p:grpSpPr>
        <a:xfrm>
          <a:off x="0" y="0"/>
          <a:ext cx="0" cy="0"/>
          <a:chOff x="0" y="0"/>
          <a:chExt cx="0" cy="0"/>
        </a:xfrm>
      </p:grpSpPr>
      <p:grpSp>
        <p:nvGrpSpPr>
          <p:cNvPr id="156" name="Google Shape;156;p14"/>
          <p:cNvGrpSpPr/>
          <p:nvPr/>
        </p:nvGrpSpPr>
        <p:grpSpPr>
          <a:xfrm>
            <a:off x="662748" y="600525"/>
            <a:ext cx="7130765" cy="3900864"/>
            <a:chOff x="3533798" y="600525"/>
            <a:chExt cx="7130765" cy="3900864"/>
          </a:xfrm>
        </p:grpSpPr>
        <p:sp>
          <p:nvSpPr>
            <p:cNvPr id="157" name="Google Shape;157;p14"/>
            <p:cNvSpPr/>
            <p:nvPr/>
          </p:nvSpPr>
          <p:spPr>
            <a:xfrm>
              <a:off x="3533798" y="600526"/>
              <a:ext cx="4997729" cy="3900863"/>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flipH="1">
              <a:off x="8531523" y="600525"/>
              <a:ext cx="2133040" cy="3900773"/>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4"/>
          <p:cNvGrpSpPr/>
          <p:nvPr/>
        </p:nvGrpSpPr>
        <p:grpSpPr>
          <a:xfrm flipH="1">
            <a:off x="7708327" y="-135076"/>
            <a:ext cx="1384288" cy="1390697"/>
            <a:chOff x="610498" y="-537151"/>
            <a:chExt cx="1384288" cy="1390697"/>
          </a:xfrm>
        </p:grpSpPr>
        <p:sp>
          <p:nvSpPr>
            <p:cNvPr id="160" name="Google Shape;160;p14"/>
            <p:cNvSpPr/>
            <p:nvPr/>
          </p:nvSpPr>
          <p:spPr>
            <a:xfrm>
              <a:off x="1210325" y="-537151"/>
              <a:ext cx="91827" cy="1086688"/>
            </a:xfrm>
            <a:custGeom>
              <a:avLst/>
              <a:gdLst/>
              <a:ahLst/>
              <a:cxnLst/>
              <a:rect l="l" t="t" r="r" b="b"/>
              <a:pathLst>
                <a:path w="2736" h="18511" extrusionOk="0">
                  <a:moveTo>
                    <a:pt x="0" y="0"/>
                  </a:moveTo>
                  <a:lnTo>
                    <a:pt x="0" y="18511"/>
                  </a:lnTo>
                  <a:lnTo>
                    <a:pt x="2736" y="18511"/>
                  </a:lnTo>
                  <a:lnTo>
                    <a:pt x="2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610498" y="368235"/>
              <a:ext cx="956863" cy="390202"/>
            </a:xfrm>
            <a:custGeom>
              <a:avLst/>
              <a:gdLst/>
              <a:ahLst/>
              <a:cxnLst/>
              <a:rect l="l" t="t" r="r" b="b"/>
              <a:pathLst>
                <a:path w="28512" h="11627" extrusionOk="0">
                  <a:moveTo>
                    <a:pt x="3953" y="0"/>
                  </a:moveTo>
                  <a:cubicBezTo>
                    <a:pt x="2308" y="0"/>
                    <a:pt x="795" y="1162"/>
                    <a:pt x="426" y="2850"/>
                  </a:cubicBezTo>
                  <a:cubicBezTo>
                    <a:pt x="0" y="4795"/>
                    <a:pt x="1247" y="6740"/>
                    <a:pt x="3192" y="7135"/>
                  </a:cubicBezTo>
                  <a:lnTo>
                    <a:pt x="23800" y="11543"/>
                  </a:lnTo>
                  <a:cubicBezTo>
                    <a:pt x="24058" y="11599"/>
                    <a:pt x="24315" y="11626"/>
                    <a:pt x="24568" y="11626"/>
                  </a:cubicBezTo>
                  <a:cubicBezTo>
                    <a:pt x="26226" y="11626"/>
                    <a:pt x="27717" y="10465"/>
                    <a:pt x="28086" y="8777"/>
                  </a:cubicBezTo>
                  <a:cubicBezTo>
                    <a:pt x="28512" y="6831"/>
                    <a:pt x="27265" y="4917"/>
                    <a:pt x="25320" y="4491"/>
                  </a:cubicBezTo>
                  <a:lnTo>
                    <a:pt x="4712" y="84"/>
                  </a:lnTo>
                  <a:cubicBezTo>
                    <a:pt x="4458" y="27"/>
                    <a:pt x="4204" y="0"/>
                    <a:pt x="3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680874" y="453310"/>
              <a:ext cx="154074" cy="63261"/>
            </a:xfrm>
            <a:custGeom>
              <a:avLst/>
              <a:gdLst/>
              <a:ahLst/>
              <a:cxnLst/>
              <a:rect l="l" t="t" r="r" b="b"/>
              <a:pathLst>
                <a:path w="4591" h="1885" extrusionOk="0">
                  <a:moveTo>
                    <a:pt x="655" y="0"/>
                  </a:moveTo>
                  <a:cubicBezTo>
                    <a:pt x="383" y="0"/>
                    <a:pt x="119" y="198"/>
                    <a:pt x="92" y="467"/>
                  </a:cubicBezTo>
                  <a:cubicBezTo>
                    <a:pt x="1" y="771"/>
                    <a:pt x="244" y="1105"/>
                    <a:pt x="548" y="1166"/>
                  </a:cubicBezTo>
                  <a:lnTo>
                    <a:pt x="3891" y="1865"/>
                  </a:lnTo>
                  <a:cubicBezTo>
                    <a:pt x="3935" y="1878"/>
                    <a:pt x="3980" y="1884"/>
                    <a:pt x="4024" y="1884"/>
                  </a:cubicBezTo>
                  <a:cubicBezTo>
                    <a:pt x="4286" y="1884"/>
                    <a:pt x="4534" y="1669"/>
                    <a:pt x="4560" y="1409"/>
                  </a:cubicBezTo>
                  <a:cubicBezTo>
                    <a:pt x="4590" y="1105"/>
                    <a:pt x="4408" y="801"/>
                    <a:pt x="4104" y="740"/>
                  </a:cubicBezTo>
                  <a:lnTo>
                    <a:pt x="761" y="11"/>
                  </a:lnTo>
                  <a:cubicBezTo>
                    <a:pt x="725" y="4"/>
                    <a:pt x="690" y="0"/>
                    <a:pt x="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4"/>
            <p:cNvSpPr/>
            <p:nvPr/>
          </p:nvSpPr>
          <p:spPr>
            <a:xfrm>
              <a:off x="1302108" y="538552"/>
              <a:ext cx="692678" cy="306839"/>
            </a:xfrm>
            <a:custGeom>
              <a:avLst/>
              <a:gdLst/>
              <a:ahLst/>
              <a:cxnLst/>
              <a:rect l="l" t="t" r="r" b="b"/>
              <a:pathLst>
                <a:path w="20640" h="9143" extrusionOk="0">
                  <a:moveTo>
                    <a:pt x="3130" y="0"/>
                  </a:moveTo>
                  <a:cubicBezTo>
                    <a:pt x="1809" y="0"/>
                    <a:pt x="599" y="937"/>
                    <a:pt x="305" y="2273"/>
                  </a:cubicBezTo>
                  <a:cubicBezTo>
                    <a:pt x="1" y="3793"/>
                    <a:pt x="973" y="5313"/>
                    <a:pt x="2493" y="5647"/>
                  </a:cubicBezTo>
                  <a:lnTo>
                    <a:pt x="18755" y="9143"/>
                  </a:lnTo>
                  <a:cubicBezTo>
                    <a:pt x="20092" y="7927"/>
                    <a:pt x="20639" y="5039"/>
                    <a:pt x="19940" y="3550"/>
                  </a:cubicBezTo>
                  <a:lnTo>
                    <a:pt x="3679" y="54"/>
                  </a:lnTo>
                  <a:cubicBezTo>
                    <a:pt x="3495" y="18"/>
                    <a:pt x="3312" y="0"/>
                    <a:pt x="31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p:nvPr/>
          </p:nvSpPr>
          <p:spPr>
            <a:xfrm>
              <a:off x="1066481" y="466197"/>
              <a:ext cx="878299" cy="387350"/>
            </a:xfrm>
            <a:custGeom>
              <a:avLst/>
              <a:gdLst/>
              <a:ahLst/>
              <a:cxnLst/>
              <a:rect l="l" t="t" r="r" b="b"/>
              <a:pathLst>
                <a:path w="26171" h="11542" extrusionOk="0">
                  <a:moveTo>
                    <a:pt x="3955" y="1"/>
                  </a:moveTo>
                  <a:cubicBezTo>
                    <a:pt x="2285" y="1"/>
                    <a:pt x="766" y="1183"/>
                    <a:pt x="395" y="2849"/>
                  </a:cubicBezTo>
                  <a:cubicBezTo>
                    <a:pt x="0" y="4794"/>
                    <a:pt x="1247" y="6739"/>
                    <a:pt x="3192" y="7165"/>
                  </a:cubicBezTo>
                  <a:lnTo>
                    <a:pt x="23800" y="11542"/>
                  </a:lnTo>
                  <a:cubicBezTo>
                    <a:pt x="25441" y="10022"/>
                    <a:pt x="26171" y="6405"/>
                    <a:pt x="25290" y="4490"/>
                  </a:cubicBezTo>
                  <a:lnTo>
                    <a:pt x="4712" y="83"/>
                  </a:lnTo>
                  <a:cubicBezTo>
                    <a:pt x="4458" y="27"/>
                    <a:pt x="4205" y="1"/>
                    <a:pt x="3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4"/>
            <p:cNvSpPr/>
            <p:nvPr/>
          </p:nvSpPr>
          <p:spPr>
            <a:xfrm>
              <a:off x="869583" y="492407"/>
              <a:ext cx="40843" cy="40843"/>
            </a:xfrm>
            <a:custGeom>
              <a:avLst/>
              <a:gdLst/>
              <a:ahLst/>
              <a:cxnLst/>
              <a:rect l="l" t="t" r="r" b="b"/>
              <a:pathLst>
                <a:path w="1217" h="1217" extrusionOk="0">
                  <a:moveTo>
                    <a:pt x="609" y="1"/>
                  </a:moveTo>
                  <a:cubicBezTo>
                    <a:pt x="274" y="1"/>
                    <a:pt x="1" y="244"/>
                    <a:pt x="1" y="609"/>
                  </a:cubicBezTo>
                  <a:cubicBezTo>
                    <a:pt x="1" y="943"/>
                    <a:pt x="274" y="1217"/>
                    <a:pt x="609" y="1217"/>
                  </a:cubicBezTo>
                  <a:cubicBezTo>
                    <a:pt x="943" y="1217"/>
                    <a:pt x="1217" y="943"/>
                    <a:pt x="1217" y="609"/>
                  </a:cubicBezTo>
                  <a:cubicBezTo>
                    <a:pt x="1217" y="305"/>
                    <a:pt x="91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4"/>
            <p:cNvSpPr/>
            <p:nvPr/>
          </p:nvSpPr>
          <p:spPr>
            <a:xfrm>
              <a:off x="938952" y="505663"/>
              <a:ext cx="40843" cy="40843"/>
            </a:xfrm>
            <a:custGeom>
              <a:avLst/>
              <a:gdLst/>
              <a:ahLst/>
              <a:cxnLst/>
              <a:rect l="l" t="t" r="r" b="b"/>
              <a:pathLst>
                <a:path w="1217" h="1217" extrusionOk="0">
                  <a:moveTo>
                    <a:pt x="609" y="1"/>
                  </a:moveTo>
                  <a:cubicBezTo>
                    <a:pt x="244" y="1"/>
                    <a:pt x="1" y="274"/>
                    <a:pt x="1" y="609"/>
                  </a:cubicBezTo>
                  <a:cubicBezTo>
                    <a:pt x="1" y="974"/>
                    <a:pt x="244" y="1217"/>
                    <a:pt x="609" y="1217"/>
                  </a:cubicBezTo>
                  <a:cubicBezTo>
                    <a:pt x="943" y="1217"/>
                    <a:pt x="1217" y="974"/>
                    <a:pt x="1217" y="609"/>
                  </a:cubicBezTo>
                  <a:cubicBezTo>
                    <a:pt x="1217" y="274"/>
                    <a:pt x="943" y="1"/>
                    <a:pt x="6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4"/>
            <p:cNvSpPr/>
            <p:nvPr/>
          </p:nvSpPr>
          <p:spPr>
            <a:xfrm>
              <a:off x="798200" y="-425623"/>
              <a:ext cx="386645" cy="922535"/>
            </a:xfrm>
            <a:custGeom>
              <a:avLst/>
              <a:gdLst/>
              <a:ahLst/>
              <a:cxnLst/>
              <a:rect l="l" t="t" r="r" b="b"/>
              <a:pathLst>
                <a:path w="11521" h="17417" fill="none" extrusionOk="0">
                  <a:moveTo>
                    <a:pt x="2736" y="17417"/>
                  </a:moveTo>
                  <a:cubicBezTo>
                    <a:pt x="2736" y="17417"/>
                    <a:pt x="0" y="15076"/>
                    <a:pt x="4164" y="13100"/>
                  </a:cubicBezTo>
                  <a:cubicBezTo>
                    <a:pt x="8359" y="11125"/>
                    <a:pt x="11520" y="6322"/>
                    <a:pt x="11520"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4"/>
            <p:cNvSpPr/>
            <p:nvPr/>
          </p:nvSpPr>
          <p:spPr>
            <a:xfrm>
              <a:off x="868575" y="-425623"/>
              <a:ext cx="373389" cy="943457"/>
            </a:xfrm>
            <a:custGeom>
              <a:avLst/>
              <a:gdLst/>
              <a:ahLst/>
              <a:cxnLst/>
              <a:rect l="l" t="t" r="r" b="b"/>
              <a:pathLst>
                <a:path w="11126" h="17812" fill="none" extrusionOk="0">
                  <a:moveTo>
                    <a:pt x="2736" y="17812"/>
                  </a:moveTo>
                  <a:cubicBezTo>
                    <a:pt x="2736" y="17812"/>
                    <a:pt x="1" y="15502"/>
                    <a:pt x="4165" y="13526"/>
                  </a:cubicBezTo>
                  <a:cubicBezTo>
                    <a:pt x="8359" y="11550"/>
                    <a:pt x="11125" y="6292"/>
                    <a:pt x="1112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4"/>
            <p:cNvSpPr/>
            <p:nvPr/>
          </p:nvSpPr>
          <p:spPr>
            <a:xfrm>
              <a:off x="937943" y="-425623"/>
              <a:ext cx="345836" cy="966021"/>
            </a:xfrm>
            <a:custGeom>
              <a:avLst/>
              <a:gdLst/>
              <a:ahLst/>
              <a:cxnLst/>
              <a:rect l="l" t="t" r="r" b="b"/>
              <a:pathLst>
                <a:path w="10305" h="18238" fill="none" extrusionOk="0">
                  <a:moveTo>
                    <a:pt x="2766" y="18237"/>
                  </a:moveTo>
                  <a:cubicBezTo>
                    <a:pt x="2766" y="18237"/>
                    <a:pt x="0" y="15927"/>
                    <a:pt x="4195" y="13952"/>
                  </a:cubicBezTo>
                  <a:cubicBezTo>
                    <a:pt x="8390" y="11976"/>
                    <a:pt x="10305" y="6322"/>
                    <a:pt x="10305" y="0"/>
                  </a:cubicBez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4"/>
            <p:cNvSpPr/>
            <p:nvPr/>
          </p:nvSpPr>
          <p:spPr>
            <a:xfrm>
              <a:off x="1007314" y="519960"/>
              <a:ext cx="40843" cy="40843"/>
            </a:xfrm>
            <a:custGeom>
              <a:avLst/>
              <a:gdLst/>
              <a:ahLst/>
              <a:cxnLst/>
              <a:rect l="l" t="t" r="r" b="b"/>
              <a:pathLst>
                <a:path w="1217" h="1217" extrusionOk="0">
                  <a:moveTo>
                    <a:pt x="608" y="0"/>
                  </a:moveTo>
                  <a:cubicBezTo>
                    <a:pt x="274" y="0"/>
                    <a:pt x="0" y="274"/>
                    <a:pt x="0" y="608"/>
                  </a:cubicBezTo>
                  <a:cubicBezTo>
                    <a:pt x="0" y="943"/>
                    <a:pt x="274" y="1216"/>
                    <a:pt x="608" y="1216"/>
                  </a:cubicBezTo>
                  <a:cubicBezTo>
                    <a:pt x="943" y="1216"/>
                    <a:pt x="1216" y="943"/>
                    <a:pt x="1216" y="608"/>
                  </a:cubicBezTo>
                  <a:cubicBezTo>
                    <a:pt x="1216" y="274"/>
                    <a:pt x="943" y="0"/>
                    <a:pt x="6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4"/>
            <p:cNvSpPr/>
            <p:nvPr/>
          </p:nvSpPr>
          <p:spPr>
            <a:xfrm>
              <a:off x="1521424" y="602384"/>
              <a:ext cx="306067" cy="75980"/>
            </a:xfrm>
            <a:custGeom>
              <a:avLst/>
              <a:gdLst/>
              <a:ahLst/>
              <a:cxnLst/>
              <a:rect l="l" t="t" r="r" b="b"/>
              <a:pathLst>
                <a:path w="9120" h="2264" extrusionOk="0">
                  <a:moveTo>
                    <a:pt x="236" y="1"/>
                  </a:moveTo>
                  <a:cubicBezTo>
                    <a:pt x="152" y="1"/>
                    <a:pt x="57" y="79"/>
                    <a:pt x="31" y="158"/>
                  </a:cubicBezTo>
                  <a:cubicBezTo>
                    <a:pt x="1" y="250"/>
                    <a:pt x="62" y="371"/>
                    <a:pt x="183" y="402"/>
                  </a:cubicBezTo>
                  <a:lnTo>
                    <a:pt x="8846" y="2256"/>
                  </a:lnTo>
                  <a:cubicBezTo>
                    <a:pt x="8867" y="2261"/>
                    <a:pt x="8888" y="2263"/>
                    <a:pt x="8908" y="2263"/>
                  </a:cubicBezTo>
                  <a:cubicBezTo>
                    <a:pt x="9006" y="2263"/>
                    <a:pt x="9089" y="2204"/>
                    <a:pt x="9089" y="2104"/>
                  </a:cubicBezTo>
                  <a:cubicBezTo>
                    <a:pt x="9119" y="2043"/>
                    <a:pt x="9028" y="1921"/>
                    <a:pt x="8937" y="1891"/>
                  </a:cubicBezTo>
                  <a:lnTo>
                    <a:pt x="274" y="6"/>
                  </a:lnTo>
                  <a:cubicBezTo>
                    <a:pt x="262" y="2"/>
                    <a:pt x="249" y="1"/>
                    <a:pt x="2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4"/>
            <p:cNvSpPr/>
            <p:nvPr/>
          </p:nvSpPr>
          <p:spPr>
            <a:xfrm>
              <a:off x="1515316" y="629467"/>
              <a:ext cx="306067" cy="75174"/>
            </a:xfrm>
            <a:custGeom>
              <a:avLst/>
              <a:gdLst/>
              <a:ahLst/>
              <a:cxnLst/>
              <a:rect l="l" t="t" r="r" b="b"/>
              <a:pathLst>
                <a:path w="9120" h="2240" extrusionOk="0">
                  <a:moveTo>
                    <a:pt x="196" y="1"/>
                  </a:moveTo>
                  <a:cubicBezTo>
                    <a:pt x="134" y="1"/>
                    <a:pt x="55" y="77"/>
                    <a:pt x="31" y="172"/>
                  </a:cubicBezTo>
                  <a:cubicBezTo>
                    <a:pt x="0" y="233"/>
                    <a:pt x="61" y="355"/>
                    <a:pt x="183" y="385"/>
                  </a:cubicBezTo>
                  <a:lnTo>
                    <a:pt x="8876" y="2239"/>
                  </a:lnTo>
                  <a:cubicBezTo>
                    <a:pt x="8998" y="2239"/>
                    <a:pt x="9119" y="2209"/>
                    <a:pt x="9058" y="2087"/>
                  </a:cubicBezTo>
                  <a:cubicBezTo>
                    <a:pt x="911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4"/>
            <p:cNvSpPr/>
            <p:nvPr/>
          </p:nvSpPr>
          <p:spPr>
            <a:xfrm>
              <a:off x="1510215" y="654972"/>
              <a:ext cx="305027" cy="75812"/>
            </a:xfrm>
            <a:custGeom>
              <a:avLst/>
              <a:gdLst/>
              <a:ahLst/>
              <a:cxnLst/>
              <a:rect l="l" t="t" r="r" b="b"/>
              <a:pathLst>
                <a:path w="9089" h="2259" extrusionOk="0">
                  <a:moveTo>
                    <a:pt x="196" y="1"/>
                  </a:moveTo>
                  <a:cubicBezTo>
                    <a:pt x="134" y="1"/>
                    <a:pt x="55" y="77"/>
                    <a:pt x="31" y="172"/>
                  </a:cubicBezTo>
                  <a:cubicBezTo>
                    <a:pt x="0" y="233"/>
                    <a:pt x="61" y="354"/>
                    <a:pt x="183" y="385"/>
                  </a:cubicBezTo>
                  <a:lnTo>
                    <a:pt x="8846" y="2239"/>
                  </a:lnTo>
                  <a:cubicBezTo>
                    <a:pt x="8872" y="2252"/>
                    <a:pt x="8897" y="2258"/>
                    <a:pt x="8921" y="2258"/>
                  </a:cubicBezTo>
                  <a:cubicBezTo>
                    <a:pt x="9003" y="2258"/>
                    <a:pt x="9058" y="2182"/>
                    <a:pt x="9058" y="2087"/>
                  </a:cubicBezTo>
                  <a:cubicBezTo>
                    <a:pt x="9089" y="2026"/>
                    <a:pt x="9028" y="1905"/>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4"/>
            <p:cNvSpPr/>
            <p:nvPr/>
          </p:nvSpPr>
          <p:spPr>
            <a:xfrm>
              <a:off x="1505113" y="680478"/>
              <a:ext cx="305027" cy="77188"/>
            </a:xfrm>
            <a:custGeom>
              <a:avLst/>
              <a:gdLst/>
              <a:ahLst/>
              <a:cxnLst/>
              <a:rect l="l" t="t" r="r" b="b"/>
              <a:pathLst>
                <a:path w="9089" h="2300" extrusionOk="0">
                  <a:moveTo>
                    <a:pt x="196" y="1"/>
                  </a:moveTo>
                  <a:cubicBezTo>
                    <a:pt x="134" y="1"/>
                    <a:pt x="55" y="77"/>
                    <a:pt x="31" y="172"/>
                  </a:cubicBezTo>
                  <a:cubicBezTo>
                    <a:pt x="0" y="233"/>
                    <a:pt x="61" y="354"/>
                    <a:pt x="183" y="385"/>
                  </a:cubicBezTo>
                  <a:lnTo>
                    <a:pt x="8846" y="2300"/>
                  </a:lnTo>
                  <a:cubicBezTo>
                    <a:pt x="8967" y="2300"/>
                    <a:pt x="9058" y="2208"/>
                    <a:pt x="9058" y="2087"/>
                  </a:cubicBezTo>
                  <a:cubicBezTo>
                    <a:pt x="9089" y="2026"/>
                    <a:pt x="9028" y="1904"/>
                    <a:pt x="8906" y="1874"/>
                  </a:cubicBezTo>
                  <a:lnTo>
                    <a:pt x="244" y="20"/>
                  </a:lnTo>
                  <a:cubicBezTo>
                    <a:pt x="230" y="7"/>
                    <a:pt x="214" y="1"/>
                    <a:pt x="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4"/>
            <p:cNvSpPr/>
            <p:nvPr/>
          </p:nvSpPr>
          <p:spPr>
            <a:xfrm>
              <a:off x="1104203" y="492844"/>
              <a:ext cx="207132" cy="188909"/>
            </a:xfrm>
            <a:custGeom>
              <a:avLst/>
              <a:gdLst/>
              <a:ahLst/>
              <a:cxnLst/>
              <a:rect l="l" t="t" r="r" b="b"/>
              <a:pathLst>
                <a:path w="6172" h="5629" extrusionOk="0">
                  <a:moveTo>
                    <a:pt x="3080" y="0"/>
                  </a:moveTo>
                  <a:cubicBezTo>
                    <a:pt x="1803" y="0"/>
                    <a:pt x="651" y="877"/>
                    <a:pt x="366" y="2176"/>
                  </a:cubicBezTo>
                  <a:cubicBezTo>
                    <a:pt x="1" y="3666"/>
                    <a:pt x="943" y="5185"/>
                    <a:pt x="2433" y="5550"/>
                  </a:cubicBezTo>
                  <a:cubicBezTo>
                    <a:pt x="2654" y="5603"/>
                    <a:pt x="2875" y="5629"/>
                    <a:pt x="3092" y="5629"/>
                  </a:cubicBezTo>
                  <a:cubicBezTo>
                    <a:pt x="4370" y="5629"/>
                    <a:pt x="5525" y="4752"/>
                    <a:pt x="5837" y="3453"/>
                  </a:cubicBezTo>
                  <a:cubicBezTo>
                    <a:pt x="6171" y="1933"/>
                    <a:pt x="5259" y="444"/>
                    <a:pt x="3740" y="79"/>
                  </a:cubicBezTo>
                  <a:cubicBezTo>
                    <a:pt x="3519" y="26"/>
                    <a:pt x="3298" y="0"/>
                    <a:pt x="3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 name="Google Shape;176;p14"/>
          <p:cNvSpPr txBox="1">
            <a:spLocks noGrp="1"/>
          </p:cNvSpPr>
          <p:nvPr>
            <p:ph type="title"/>
          </p:nvPr>
        </p:nvSpPr>
        <p:spPr>
          <a:xfrm>
            <a:off x="882025" y="3523400"/>
            <a:ext cx="5394900" cy="53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77" name="Google Shape;177;p14"/>
          <p:cNvSpPr txBox="1">
            <a:spLocks noGrp="1"/>
          </p:cNvSpPr>
          <p:nvPr>
            <p:ph type="subTitle" idx="1"/>
          </p:nvPr>
        </p:nvSpPr>
        <p:spPr>
          <a:xfrm>
            <a:off x="881425" y="1160225"/>
            <a:ext cx="5396100" cy="20643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None/>
              <a:defRPr sz="32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78" name="Google Shape;178;p14"/>
          <p:cNvSpPr/>
          <p:nvPr/>
        </p:nvSpPr>
        <p:spPr>
          <a:xfrm>
            <a:off x="6646774" y="3495162"/>
            <a:ext cx="5396142" cy="2745082"/>
          </a:xfrm>
          <a:custGeom>
            <a:avLst/>
            <a:gdLst/>
            <a:ahLst/>
            <a:cxnLst/>
            <a:rect l="l" t="t" r="r" b="b"/>
            <a:pathLst>
              <a:path w="272498" h="138623" extrusionOk="0">
                <a:moveTo>
                  <a:pt x="230680" y="1"/>
                </a:moveTo>
                <a:cubicBezTo>
                  <a:pt x="217266" y="1"/>
                  <a:pt x="204040" y="8570"/>
                  <a:pt x="187572" y="13058"/>
                </a:cubicBezTo>
                <a:cubicBezTo>
                  <a:pt x="186934" y="13241"/>
                  <a:pt x="186235" y="13423"/>
                  <a:pt x="185566" y="13575"/>
                </a:cubicBezTo>
                <a:cubicBezTo>
                  <a:pt x="185171" y="13666"/>
                  <a:pt x="184806" y="13788"/>
                  <a:pt x="184381" y="13849"/>
                </a:cubicBezTo>
                <a:cubicBezTo>
                  <a:pt x="179556" y="14970"/>
                  <a:pt x="174445" y="15680"/>
                  <a:pt x="168967" y="15680"/>
                </a:cubicBezTo>
                <a:cubicBezTo>
                  <a:pt x="163608" y="15680"/>
                  <a:pt x="157899" y="15001"/>
                  <a:pt x="151766" y="13362"/>
                </a:cubicBezTo>
                <a:cubicBezTo>
                  <a:pt x="133178" y="6686"/>
                  <a:pt x="115571" y="2941"/>
                  <a:pt x="100491" y="2941"/>
                </a:cubicBezTo>
                <a:cubicBezTo>
                  <a:pt x="71975" y="2941"/>
                  <a:pt x="52494" y="16333"/>
                  <a:pt x="52494" y="48621"/>
                </a:cubicBezTo>
                <a:cubicBezTo>
                  <a:pt x="50488" y="73363"/>
                  <a:pt x="0" y="80719"/>
                  <a:pt x="61" y="118075"/>
                </a:cubicBezTo>
                <a:cubicBezTo>
                  <a:pt x="61" y="119868"/>
                  <a:pt x="213" y="121722"/>
                  <a:pt x="487" y="123668"/>
                </a:cubicBezTo>
                <a:cubicBezTo>
                  <a:pt x="487" y="123759"/>
                  <a:pt x="517" y="123850"/>
                  <a:pt x="517" y="123911"/>
                </a:cubicBezTo>
                <a:cubicBezTo>
                  <a:pt x="1155" y="128379"/>
                  <a:pt x="2614" y="133273"/>
                  <a:pt x="4925" y="138622"/>
                </a:cubicBezTo>
                <a:lnTo>
                  <a:pt x="270553" y="137255"/>
                </a:lnTo>
                <a:cubicBezTo>
                  <a:pt x="270553" y="137255"/>
                  <a:pt x="272498" y="131875"/>
                  <a:pt x="272255" y="123911"/>
                </a:cubicBezTo>
                <a:cubicBezTo>
                  <a:pt x="272255" y="123394"/>
                  <a:pt x="272255" y="122847"/>
                  <a:pt x="272224" y="122300"/>
                </a:cubicBezTo>
                <a:cubicBezTo>
                  <a:pt x="272194" y="120932"/>
                  <a:pt x="272042" y="119504"/>
                  <a:pt x="271799" y="118075"/>
                </a:cubicBezTo>
                <a:cubicBezTo>
                  <a:pt x="270401" y="108622"/>
                  <a:pt x="265568" y="97102"/>
                  <a:pt x="252589" y="86889"/>
                </a:cubicBezTo>
                <a:cubicBezTo>
                  <a:pt x="241981" y="78561"/>
                  <a:pt x="243318" y="67010"/>
                  <a:pt x="247118" y="54974"/>
                </a:cubicBezTo>
                <a:lnTo>
                  <a:pt x="247421" y="54062"/>
                </a:lnTo>
                <a:cubicBezTo>
                  <a:pt x="247573" y="53515"/>
                  <a:pt x="247756" y="53028"/>
                  <a:pt x="247908" y="52542"/>
                </a:cubicBezTo>
                <a:cubicBezTo>
                  <a:pt x="251798" y="40901"/>
                  <a:pt x="257452" y="28986"/>
                  <a:pt x="256419" y="19046"/>
                </a:cubicBezTo>
                <a:cubicBezTo>
                  <a:pt x="256327" y="18256"/>
                  <a:pt x="256236" y="17466"/>
                  <a:pt x="256023" y="16675"/>
                </a:cubicBezTo>
                <a:cubicBezTo>
                  <a:pt x="254777" y="11235"/>
                  <a:pt x="251130" y="6462"/>
                  <a:pt x="243531" y="2937"/>
                </a:cubicBezTo>
                <a:cubicBezTo>
                  <a:pt x="240856" y="1660"/>
                  <a:pt x="238212" y="839"/>
                  <a:pt x="235628" y="383"/>
                </a:cubicBezTo>
                <a:cubicBezTo>
                  <a:pt x="234534" y="231"/>
                  <a:pt x="233470" y="140"/>
                  <a:pt x="232406" y="49"/>
                </a:cubicBezTo>
                <a:cubicBezTo>
                  <a:pt x="231830" y="16"/>
                  <a:pt x="231255" y="1"/>
                  <a:pt x="230680" y="1"/>
                </a:cubicBezTo>
                <a:close/>
              </a:path>
            </a:pathLst>
          </a:custGeom>
          <a:solidFill>
            <a:srgbClr val="FFFFFF">
              <a:alpha val="53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14"/>
          <p:cNvGrpSpPr/>
          <p:nvPr/>
        </p:nvGrpSpPr>
        <p:grpSpPr>
          <a:xfrm>
            <a:off x="7359806" y="2987666"/>
            <a:ext cx="1031298" cy="2514989"/>
            <a:chOff x="-1764800" y="2716075"/>
            <a:chExt cx="644400" cy="1571475"/>
          </a:xfrm>
        </p:grpSpPr>
        <p:sp>
          <p:nvSpPr>
            <p:cNvPr id="180" name="Google Shape;180;p14"/>
            <p:cNvSpPr/>
            <p:nvPr/>
          </p:nvSpPr>
          <p:spPr>
            <a:xfrm>
              <a:off x="-1764800" y="3056500"/>
              <a:ext cx="281925" cy="907325"/>
            </a:xfrm>
            <a:custGeom>
              <a:avLst/>
              <a:gdLst/>
              <a:ahLst/>
              <a:cxnLst/>
              <a:rect l="l" t="t" r="r" b="b"/>
              <a:pathLst>
                <a:path w="11277" h="36293" extrusionOk="0">
                  <a:moveTo>
                    <a:pt x="821" y="0"/>
                  </a:moveTo>
                  <a:cubicBezTo>
                    <a:pt x="821" y="1"/>
                    <a:pt x="0" y="11399"/>
                    <a:pt x="3070" y="13952"/>
                  </a:cubicBezTo>
                  <a:cubicBezTo>
                    <a:pt x="6140" y="16535"/>
                    <a:pt x="5137" y="18450"/>
                    <a:pt x="5015" y="24074"/>
                  </a:cubicBezTo>
                  <a:cubicBezTo>
                    <a:pt x="4924" y="29697"/>
                    <a:pt x="10152" y="36293"/>
                    <a:pt x="10152" y="36293"/>
                  </a:cubicBezTo>
                  <a:lnTo>
                    <a:pt x="11277" y="36293"/>
                  </a:lnTo>
                  <a:cubicBezTo>
                    <a:pt x="11277" y="36293"/>
                    <a:pt x="7356" y="28694"/>
                    <a:pt x="8815" y="22615"/>
                  </a:cubicBezTo>
                  <a:cubicBezTo>
                    <a:pt x="10243" y="16566"/>
                    <a:pt x="7477" y="12371"/>
                    <a:pt x="4195" y="9605"/>
                  </a:cubicBezTo>
                  <a:cubicBezTo>
                    <a:pt x="942" y="6870"/>
                    <a:pt x="821" y="1"/>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4"/>
            <p:cNvSpPr/>
            <p:nvPr/>
          </p:nvSpPr>
          <p:spPr>
            <a:xfrm>
              <a:off x="-1402350" y="3056500"/>
              <a:ext cx="281950" cy="907325"/>
            </a:xfrm>
            <a:custGeom>
              <a:avLst/>
              <a:gdLst/>
              <a:ahLst/>
              <a:cxnLst/>
              <a:rect l="l" t="t" r="r" b="b"/>
              <a:pathLst>
                <a:path w="11278" h="36293" extrusionOk="0">
                  <a:moveTo>
                    <a:pt x="10457" y="0"/>
                  </a:moveTo>
                  <a:cubicBezTo>
                    <a:pt x="10457" y="1"/>
                    <a:pt x="10335" y="6870"/>
                    <a:pt x="7083" y="9605"/>
                  </a:cubicBezTo>
                  <a:cubicBezTo>
                    <a:pt x="3800" y="12371"/>
                    <a:pt x="1034" y="16566"/>
                    <a:pt x="2493" y="22615"/>
                  </a:cubicBezTo>
                  <a:cubicBezTo>
                    <a:pt x="3922" y="28633"/>
                    <a:pt x="1" y="36232"/>
                    <a:pt x="1" y="36232"/>
                  </a:cubicBezTo>
                  <a:lnTo>
                    <a:pt x="1156" y="36232"/>
                  </a:lnTo>
                  <a:lnTo>
                    <a:pt x="1156" y="36293"/>
                  </a:lnTo>
                  <a:cubicBezTo>
                    <a:pt x="1156" y="36293"/>
                    <a:pt x="6354" y="29697"/>
                    <a:pt x="6293" y="24074"/>
                  </a:cubicBezTo>
                  <a:cubicBezTo>
                    <a:pt x="6171" y="18450"/>
                    <a:pt x="5138" y="16535"/>
                    <a:pt x="8208" y="13952"/>
                  </a:cubicBezTo>
                  <a:cubicBezTo>
                    <a:pt x="11278" y="11399"/>
                    <a:pt x="10457" y="1"/>
                    <a:pt x="10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4"/>
            <p:cNvSpPr/>
            <p:nvPr/>
          </p:nvSpPr>
          <p:spPr>
            <a:xfrm>
              <a:off x="-1598400" y="2716075"/>
              <a:ext cx="281200" cy="1234075"/>
            </a:xfrm>
            <a:custGeom>
              <a:avLst/>
              <a:gdLst/>
              <a:ahLst/>
              <a:cxnLst/>
              <a:rect l="l" t="t" r="r" b="b"/>
              <a:pathLst>
                <a:path w="11248" h="49363" extrusionOk="0">
                  <a:moveTo>
                    <a:pt x="1" y="0"/>
                  </a:moveTo>
                  <a:lnTo>
                    <a:pt x="1" y="0"/>
                  </a:lnTo>
                  <a:cubicBezTo>
                    <a:pt x="1" y="0"/>
                    <a:pt x="3557" y="10456"/>
                    <a:pt x="2463" y="15775"/>
                  </a:cubicBezTo>
                  <a:cubicBezTo>
                    <a:pt x="1308" y="21095"/>
                    <a:pt x="2128" y="28876"/>
                    <a:pt x="4621" y="32463"/>
                  </a:cubicBezTo>
                  <a:cubicBezTo>
                    <a:pt x="7174" y="36019"/>
                    <a:pt x="5107" y="49362"/>
                    <a:pt x="5107" y="49362"/>
                  </a:cubicBezTo>
                  <a:lnTo>
                    <a:pt x="6232" y="49362"/>
                  </a:lnTo>
                  <a:cubicBezTo>
                    <a:pt x="6232" y="49362"/>
                    <a:pt x="11247" y="37174"/>
                    <a:pt x="8390" y="31125"/>
                  </a:cubicBezTo>
                  <a:cubicBezTo>
                    <a:pt x="5533" y="25076"/>
                    <a:pt x="4894" y="20487"/>
                    <a:pt x="6232" y="15350"/>
                  </a:cubicBezTo>
                  <a:cubicBezTo>
                    <a:pt x="7539" y="10243"/>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4"/>
            <p:cNvSpPr/>
            <p:nvPr/>
          </p:nvSpPr>
          <p:spPr>
            <a:xfrm>
              <a:off x="-1659175" y="3893125"/>
              <a:ext cx="433925" cy="394425"/>
            </a:xfrm>
            <a:custGeom>
              <a:avLst/>
              <a:gdLst/>
              <a:ahLst/>
              <a:cxnLst/>
              <a:rect l="l" t="t" r="r" b="b"/>
              <a:pathLst>
                <a:path w="17357" h="15777" extrusionOk="0">
                  <a:moveTo>
                    <a:pt x="0" y="1"/>
                  </a:moveTo>
                  <a:cubicBezTo>
                    <a:pt x="0" y="1"/>
                    <a:pt x="91" y="578"/>
                    <a:pt x="304" y="1551"/>
                  </a:cubicBezTo>
                  <a:lnTo>
                    <a:pt x="304" y="1612"/>
                  </a:lnTo>
                  <a:cubicBezTo>
                    <a:pt x="365" y="1976"/>
                    <a:pt x="456" y="2432"/>
                    <a:pt x="547" y="2980"/>
                  </a:cubicBezTo>
                  <a:cubicBezTo>
                    <a:pt x="821" y="4195"/>
                    <a:pt x="1155" y="5654"/>
                    <a:pt x="1581" y="7326"/>
                  </a:cubicBezTo>
                  <a:cubicBezTo>
                    <a:pt x="2189" y="9879"/>
                    <a:pt x="3040" y="12858"/>
                    <a:pt x="4104" y="15776"/>
                  </a:cubicBezTo>
                  <a:lnTo>
                    <a:pt x="13253" y="15776"/>
                  </a:lnTo>
                  <a:cubicBezTo>
                    <a:pt x="13830" y="14165"/>
                    <a:pt x="14317" y="12585"/>
                    <a:pt x="14772" y="11034"/>
                  </a:cubicBezTo>
                  <a:cubicBezTo>
                    <a:pt x="15137" y="9758"/>
                    <a:pt x="15441" y="8512"/>
                    <a:pt x="15745" y="7387"/>
                  </a:cubicBezTo>
                  <a:cubicBezTo>
                    <a:pt x="16171" y="5715"/>
                    <a:pt x="16505" y="4195"/>
                    <a:pt x="16779" y="3010"/>
                  </a:cubicBezTo>
                  <a:cubicBezTo>
                    <a:pt x="17174" y="1186"/>
                    <a:pt x="17356" y="31"/>
                    <a:pt x="17356" y="31"/>
                  </a:cubicBezTo>
                  <a:lnTo>
                    <a:pt x="17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4"/>
            <p:cNvSpPr/>
            <p:nvPr/>
          </p:nvSpPr>
          <p:spPr>
            <a:xfrm>
              <a:off x="-1645500" y="3968350"/>
              <a:ext cx="406550" cy="109450"/>
            </a:xfrm>
            <a:custGeom>
              <a:avLst/>
              <a:gdLst/>
              <a:ahLst/>
              <a:cxnLst/>
              <a:rect l="l" t="t" r="r" b="b"/>
              <a:pathLst>
                <a:path w="16262" h="4378" extrusionOk="0">
                  <a:moveTo>
                    <a:pt x="0" y="1"/>
                  </a:moveTo>
                  <a:cubicBezTo>
                    <a:pt x="274" y="1217"/>
                    <a:pt x="608" y="2706"/>
                    <a:pt x="1034" y="4378"/>
                  </a:cubicBezTo>
                  <a:lnTo>
                    <a:pt x="15259" y="4378"/>
                  </a:lnTo>
                  <a:cubicBezTo>
                    <a:pt x="15654" y="2706"/>
                    <a:pt x="16019" y="1217"/>
                    <a:pt x="16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 name="Google Shape;185;p14"/>
          <p:cNvSpPr/>
          <p:nvPr/>
        </p:nvSpPr>
        <p:spPr>
          <a:xfrm>
            <a:off x="-1439425" y="-612950"/>
            <a:ext cx="2295675" cy="2455325"/>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lnSpc>
                <a:spcPct val="85000"/>
              </a:lnSpc>
              <a:spcBef>
                <a:spcPts val="0"/>
              </a:spcBef>
              <a:spcAft>
                <a:spcPts val="0"/>
              </a:spcAft>
              <a:buClr>
                <a:schemeClr val="dk1"/>
              </a:buClr>
              <a:buSzPts val="3500"/>
              <a:buFont typeface="Lato"/>
              <a:buNone/>
              <a:defRPr sz="3500" b="1">
                <a:solidFill>
                  <a:schemeClr val="dk1"/>
                </a:solidFill>
                <a:latin typeface="Lato"/>
                <a:ea typeface="Lato"/>
                <a:cs typeface="Lato"/>
                <a:sym typeface="Lato"/>
              </a:defRPr>
            </a:lvl1pPr>
            <a:lvl2pPr lvl="1"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lnSpc>
                <a:spcPct val="85000"/>
              </a:lnSpc>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00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00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60" r:id="rId9"/>
    <p:sldLayoutId id="2147483661" r:id="rId10"/>
    <p:sldLayoutId id="2147483662" r:id="rId11"/>
    <p:sldLayoutId id="2147483663" r:id="rId12"/>
    <p:sldLayoutId id="2147483664" r:id="rId13"/>
    <p:sldLayoutId id="2147483665" r:id="rId14"/>
    <p:sldLayoutId id="2147483667" r:id="rId15"/>
    <p:sldLayoutId id="2147483668" r:id="rId16"/>
    <p:sldLayoutId id="2147483669" r:id="rId17"/>
    <p:sldLayoutId id="2147483670" r:id="rId18"/>
    <p:sldLayoutId id="2147483671" r:id="rId19"/>
    <p:sldLayoutId id="2147483672" r:id="rId20"/>
    <p:sldLayoutId id="2147483674" r:id="rId21"/>
    <p:sldLayoutId id="2147483675" r:id="rId22"/>
    <p:sldLayoutId id="2147483678" r:id="rId23"/>
    <p:sldLayoutId id="2147483679" r:id="rId24"/>
    <p:sldLayoutId id="2147483680" r:id="rId25"/>
    <p:sldLayoutId id="2147483681" r:id="rId26"/>
    <p:sldLayoutId id="2147483682" r:id="rId27"/>
    <p:sldLayoutId id="2147483686"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9.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3.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hyperlink" Target="https://www.gov.il/en/departments/news/27022021_01"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sv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0"/>
          <p:cNvSpPr txBox="1">
            <a:spLocks noGrp="1"/>
          </p:cNvSpPr>
          <p:nvPr>
            <p:ph type="ctrTitle"/>
          </p:nvPr>
        </p:nvSpPr>
        <p:spPr>
          <a:xfrm>
            <a:off x="715099" y="586625"/>
            <a:ext cx="4075711" cy="3183000"/>
          </a:xfrm>
          <a:prstGeom prst="rect">
            <a:avLst/>
          </a:prstGeom>
        </p:spPr>
        <p:txBody>
          <a:bodyPr spcFirstLastPara="1" wrap="square" lIns="91425" tIns="91425" rIns="91425" bIns="91425" anchor="b" anchorCtr="0">
            <a:noAutofit/>
          </a:bodyPr>
          <a:lstStyle/>
          <a:p>
            <a:pPr marL="0" lvl="0" indent="0" algn="l" rtl="0">
              <a:spcBef>
                <a:spcPts val="1000"/>
              </a:spcBef>
              <a:spcAft>
                <a:spcPts val="0"/>
              </a:spcAft>
              <a:buNone/>
            </a:pPr>
            <a:r>
              <a:rPr lang="en" sz="7500" dirty="0"/>
              <a:t>EasyPark</a:t>
            </a:r>
            <a:br>
              <a:rPr lang="en" sz="7500" dirty="0"/>
            </a:br>
            <a:r>
              <a:rPr lang="en-US" sz="3800" dirty="0">
                <a:solidFill>
                  <a:schemeClr val="dk2"/>
                </a:solidFill>
              </a:rPr>
              <a:t>Business Plan </a:t>
            </a:r>
            <a:endParaRPr sz="3800" b="1" dirty="0">
              <a:solidFill>
                <a:schemeClr val="dk2"/>
              </a:solidFill>
              <a:latin typeface="Lato"/>
              <a:ea typeface="Lato"/>
              <a:cs typeface="Lato"/>
              <a:sym typeface="Lato"/>
            </a:endParaRPr>
          </a:p>
        </p:txBody>
      </p:sp>
      <p:grpSp>
        <p:nvGrpSpPr>
          <p:cNvPr id="371" name="Google Shape;371;p40"/>
          <p:cNvGrpSpPr/>
          <p:nvPr/>
        </p:nvGrpSpPr>
        <p:grpSpPr>
          <a:xfrm>
            <a:off x="5025196" y="917323"/>
            <a:ext cx="3847428" cy="5214118"/>
            <a:chOff x="5808075" y="1018150"/>
            <a:chExt cx="2723650" cy="3691150"/>
          </a:xfrm>
        </p:grpSpPr>
        <p:sp>
          <p:nvSpPr>
            <p:cNvPr id="372" name="Google Shape;372;p40"/>
            <p:cNvSpPr/>
            <p:nvPr/>
          </p:nvSpPr>
          <p:spPr>
            <a:xfrm>
              <a:off x="6626150" y="2978700"/>
              <a:ext cx="70075" cy="1667900"/>
            </a:xfrm>
            <a:custGeom>
              <a:avLst/>
              <a:gdLst/>
              <a:ahLst/>
              <a:cxnLst/>
              <a:rect l="l" t="t" r="r" b="b"/>
              <a:pathLst>
                <a:path w="2803" h="66716" extrusionOk="0">
                  <a:moveTo>
                    <a:pt x="1369" y="1"/>
                  </a:moveTo>
                  <a:lnTo>
                    <a:pt x="1" y="66715"/>
                  </a:lnTo>
                  <a:lnTo>
                    <a:pt x="1369" y="66715"/>
                  </a:lnTo>
                  <a:lnTo>
                    <a:pt x="2803"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0"/>
            <p:cNvSpPr/>
            <p:nvPr/>
          </p:nvSpPr>
          <p:spPr>
            <a:xfrm>
              <a:off x="6012400" y="2972050"/>
              <a:ext cx="397800" cy="1630350"/>
            </a:xfrm>
            <a:custGeom>
              <a:avLst/>
              <a:gdLst/>
              <a:ahLst/>
              <a:cxnLst/>
              <a:rect l="l" t="t" r="r" b="b"/>
              <a:pathLst>
                <a:path w="15912" h="65214" extrusionOk="0">
                  <a:moveTo>
                    <a:pt x="14577" y="0"/>
                  </a:moveTo>
                  <a:lnTo>
                    <a:pt x="0" y="64880"/>
                  </a:lnTo>
                  <a:lnTo>
                    <a:pt x="1334" y="65213"/>
                  </a:lnTo>
                  <a:lnTo>
                    <a:pt x="15911" y="334"/>
                  </a:lnTo>
                  <a:lnTo>
                    <a:pt x="14577"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0"/>
            <p:cNvSpPr/>
            <p:nvPr/>
          </p:nvSpPr>
          <p:spPr>
            <a:xfrm>
              <a:off x="6948050" y="2972050"/>
              <a:ext cx="398650" cy="1630350"/>
            </a:xfrm>
            <a:custGeom>
              <a:avLst/>
              <a:gdLst/>
              <a:ahLst/>
              <a:cxnLst/>
              <a:rect l="l" t="t" r="r" b="b"/>
              <a:pathLst>
                <a:path w="15946" h="65214" extrusionOk="0">
                  <a:moveTo>
                    <a:pt x="1335" y="0"/>
                  </a:moveTo>
                  <a:lnTo>
                    <a:pt x="1" y="334"/>
                  </a:lnTo>
                  <a:lnTo>
                    <a:pt x="14611" y="65213"/>
                  </a:lnTo>
                  <a:lnTo>
                    <a:pt x="15946" y="64880"/>
                  </a:lnTo>
                  <a:lnTo>
                    <a:pt x="1335"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0"/>
            <p:cNvSpPr/>
            <p:nvPr/>
          </p:nvSpPr>
          <p:spPr>
            <a:xfrm>
              <a:off x="5878950" y="1069000"/>
              <a:ext cx="1614525" cy="1890550"/>
            </a:xfrm>
            <a:custGeom>
              <a:avLst/>
              <a:gdLst/>
              <a:ahLst/>
              <a:cxnLst/>
              <a:rect l="l" t="t" r="r" b="b"/>
              <a:pathLst>
                <a:path w="64581" h="75622" extrusionOk="0">
                  <a:moveTo>
                    <a:pt x="1168" y="1"/>
                  </a:moveTo>
                  <a:lnTo>
                    <a:pt x="1" y="75622"/>
                  </a:lnTo>
                  <a:lnTo>
                    <a:pt x="63413" y="75622"/>
                  </a:lnTo>
                  <a:lnTo>
                    <a:pt x="64580" y="1"/>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0"/>
            <p:cNvSpPr/>
            <p:nvPr/>
          </p:nvSpPr>
          <p:spPr>
            <a:xfrm>
              <a:off x="6004050" y="1123225"/>
              <a:ext cx="1347650" cy="1712900"/>
            </a:xfrm>
            <a:custGeom>
              <a:avLst/>
              <a:gdLst/>
              <a:ahLst/>
              <a:cxnLst/>
              <a:rect l="l" t="t" r="r" b="b"/>
              <a:pathLst>
                <a:path w="53906" h="68516" extrusionOk="0">
                  <a:moveTo>
                    <a:pt x="1001" y="0"/>
                  </a:moveTo>
                  <a:lnTo>
                    <a:pt x="1" y="68516"/>
                  </a:lnTo>
                  <a:lnTo>
                    <a:pt x="52938" y="68516"/>
                  </a:lnTo>
                  <a:lnTo>
                    <a:pt x="539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0"/>
            <p:cNvSpPr/>
            <p:nvPr/>
          </p:nvSpPr>
          <p:spPr>
            <a:xfrm>
              <a:off x="5838100" y="2952025"/>
              <a:ext cx="1672050" cy="54225"/>
            </a:xfrm>
            <a:custGeom>
              <a:avLst/>
              <a:gdLst/>
              <a:ahLst/>
              <a:cxnLst/>
              <a:rect l="l" t="t" r="r" b="b"/>
              <a:pathLst>
                <a:path w="66882" h="2169" extrusionOk="0">
                  <a:moveTo>
                    <a:pt x="34" y="1"/>
                  </a:moveTo>
                  <a:lnTo>
                    <a:pt x="0" y="2169"/>
                  </a:lnTo>
                  <a:lnTo>
                    <a:pt x="66715" y="2169"/>
                  </a:lnTo>
                  <a:lnTo>
                    <a:pt x="66882" y="1"/>
                  </a:lnTo>
                  <a:close/>
                </a:path>
              </a:pathLst>
            </a:custGeom>
            <a:solidFill>
              <a:srgbClr val="7C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0"/>
            <p:cNvSpPr/>
            <p:nvPr/>
          </p:nvSpPr>
          <p:spPr>
            <a:xfrm>
              <a:off x="5870625" y="1018150"/>
              <a:ext cx="1665375" cy="113425"/>
            </a:xfrm>
            <a:custGeom>
              <a:avLst/>
              <a:gdLst/>
              <a:ahLst/>
              <a:cxnLst/>
              <a:rect l="l" t="t" r="r" b="b"/>
              <a:pathLst>
                <a:path w="66615" h="4537" extrusionOk="0">
                  <a:moveTo>
                    <a:pt x="67" y="0"/>
                  </a:moveTo>
                  <a:lnTo>
                    <a:pt x="0" y="4537"/>
                  </a:lnTo>
                  <a:lnTo>
                    <a:pt x="66414" y="4537"/>
                  </a:lnTo>
                  <a:lnTo>
                    <a:pt x="66615" y="0"/>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0"/>
            <p:cNvSpPr/>
            <p:nvPr/>
          </p:nvSpPr>
          <p:spPr>
            <a:xfrm>
              <a:off x="6004050" y="1018150"/>
              <a:ext cx="1400200" cy="92575"/>
            </a:xfrm>
            <a:custGeom>
              <a:avLst/>
              <a:gdLst/>
              <a:ahLst/>
              <a:cxnLst/>
              <a:rect l="l" t="t" r="r" b="b"/>
              <a:pathLst>
                <a:path w="56008" h="3703" extrusionOk="0">
                  <a:moveTo>
                    <a:pt x="34" y="0"/>
                  </a:moveTo>
                  <a:lnTo>
                    <a:pt x="1" y="3703"/>
                  </a:lnTo>
                  <a:lnTo>
                    <a:pt x="55774" y="3703"/>
                  </a:lnTo>
                  <a:lnTo>
                    <a:pt x="56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0"/>
            <p:cNvSpPr/>
            <p:nvPr/>
          </p:nvSpPr>
          <p:spPr>
            <a:xfrm>
              <a:off x="5847275" y="1069000"/>
              <a:ext cx="1615350" cy="1890550"/>
            </a:xfrm>
            <a:custGeom>
              <a:avLst/>
              <a:gdLst/>
              <a:ahLst/>
              <a:cxnLst/>
              <a:rect l="l" t="t" r="r" b="b"/>
              <a:pathLst>
                <a:path w="64614" h="75622" extrusionOk="0">
                  <a:moveTo>
                    <a:pt x="1235" y="1"/>
                  </a:moveTo>
                  <a:lnTo>
                    <a:pt x="0" y="75622"/>
                  </a:lnTo>
                  <a:lnTo>
                    <a:pt x="63412" y="75622"/>
                  </a:lnTo>
                  <a:lnTo>
                    <a:pt x="64613" y="1"/>
                  </a:lnTo>
                  <a:close/>
                </a:path>
              </a:pathLst>
            </a:custGeom>
            <a:solidFill>
              <a:srgbClr val="E6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0"/>
            <p:cNvSpPr/>
            <p:nvPr/>
          </p:nvSpPr>
          <p:spPr>
            <a:xfrm>
              <a:off x="5972350" y="1123225"/>
              <a:ext cx="1349325" cy="1682050"/>
            </a:xfrm>
            <a:custGeom>
              <a:avLst/>
              <a:gdLst/>
              <a:ahLst/>
              <a:cxnLst/>
              <a:rect l="l" t="t" r="r" b="b"/>
              <a:pathLst>
                <a:path w="53973" h="67282" extrusionOk="0">
                  <a:moveTo>
                    <a:pt x="1002" y="0"/>
                  </a:moveTo>
                  <a:lnTo>
                    <a:pt x="1" y="67282"/>
                  </a:lnTo>
                  <a:lnTo>
                    <a:pt x="52972" y="67282"/>
                  </a:lnTo>
                  <a:lnTo>
                    <a:pt x="539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0"/>
            <p:cNvSpPr/>
            <p:nvPr/>
          </p:nvSpPr>
          <p:spPr>
            <a:xfrm>
              <a:off x="5808075" y="2952025"/>
              <a:ext cx="1671225" cy="54225"/>
            </a:xfrm>
            <a:custGeom>
              <a:avLst/>
              <a:gdLst/>
              <a:ahLst/>
              <a:cxnLst/>
              <a:rect l="l" t="t" r="r" b="b"/>
              <a:pathLst>
                <a:path w="66849" h="2169" extrusionOk="0">
                  <a:moveTo>
                    <a:pt x="34" y="1"/>
                  </a:moveTo>
                  <a:lnTo>
                    <a:pt x="1" y="2169"/>
                  </a:lnTo>
                  <a:lnTo>
                    <a:pt x="66715" y="2169"/>
                  </a:lnTo>
                  <a:lnTo>
                    <a:pt x="66848" y="1"/>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0"/>
            <p:cNvSpPr/>
            <p:nvPr/>
          </p:nvSpPr>
          <p:spPr>
            <a:xfrm>
              <a:off x="5840600" y="1018150"/>
              <a:ext cx="1665375" cy="113425"/>
            </a:xfrm>
            <a:custGeom>
              <a:avLst/>
              <a:gdLst/>
              <a:ahLst/>
              <a:cxnLst/>
              <a:rect l="l" t="t" r="r" b="b"/>
              <a:pathLst>
                <a:path w="66615" h="4537" extrusionOk="0">
                  <a:moveTo>
                    <a:pt x="34" y="0"/>
                  </a:moveTo>
                  <a:lnTo>
                    <a:pt x="1" y="4537"/>
                  </a:lnTo>
                  <a:lnTo>
                    <a:pt x="66381" y="4537"/>
                  </a:lnTo>
                  <a:lnTo>
                    <a:pt x="66615" y="0"/>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0"/>
            <p:cNvSpPr/>
            <p:nvPr/>
          </p:nvSpPr>
          <p:spPr>
            <a:xfrm>
              <a:off x="5972350" y="1018150"/>
              <a:ext cx="1400200" cy="92575"/>
            </a:xfrm>
            <a:custGeom>
              <a:avLst/>
              <a:gdLst/>
              <a:ahLst/>
              <a:cxnLst/>
              <a:rect l="l" t="t" r="r" b="b"/>
              <a:pathLst>
                <a:path w="56008" h="3703" extrusionOk="0">
                  <a:moveTo>
                    <a:pt x="68" y="0"/>
                  </a:moveTo>
                  <a:lnTo>
                    <a:pt x="1" y="3703"/>
                  </a:lnTo>
                  <a:lnTo>
                    <a:pt x="55841" y="3703"/>
                  </a:lnTo>
                  <a:lnTo>
                    <a:pt x="56008" y="0"/>
                  </a:ln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0"/>
            <p:cNvSpPr/>
            <p:nvPr/>
          </p:nvSpPr>
          <p:spPr>
            <a:xfrm>
              <a:off x="6111625" y="1202450"/>
              <a:ext cx="1120000" cy="1386850"/>
            </a:xfrm>
            <a:custGeom>
              <a:avLst/>
              <a:gdLst/>
              <a:ahLst/>
              <a:cxnLst/>
              <a:rect l="l" t="t" r="r" b="b"/>
              <a:pathLst>
                <a:path w="44800" h="55474" extrusionOk="0">
                  <a:moveTo>
                    <a:pt x="1" y="0"/>
                  </a:moveTo>
                  <a:lnTo>
                    <a:pt x="1" y="55473"/>
                  </a:lnTo>
                  <a:lnTo>
                    <a:pt x="44799" y="55473"/>
                  </a:lnTo>
                  <a:lnTo>
                    <a:pt x="44799" y="54639"/>
                  </a:lnTo>
                  <a:lnTo>
                    <a:pt x="835" y="54639"/>
                  </a:lnTo>
                  <a:lnTo>
                    <a:pt x="835" y="0"/>
                  </a:lnTo>
                  <a:close/>
                </a:path>
              </a:pathLst>
            </a:custGeom>
            <a:solidFill>
              <a:srgbClr val="E6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0"/>
            <p:cNvSpPr/>
            <p:nvPr/>
          </p:nvSpPr>
          <p:spPr>
            <a:xfrm>
              <a:off x="6204200" y="1202450"/>
              <a:ext cx="622125" cy="41700"/>
            </a:xfrm>
            <a:custGeom>
              <a:avLst/>
              <a:gdLst/>
              <a:ahLst/>
              <a:cxnLst/>
              <a:rect l="l" t="t" r="r" b="b"/>
              <a:pathLst>
                <a:path w="24885" h="1668" extrusionOk="0">
                  <a:moveTo>
                    <a:pt x="0" y="0"/>
                  </a:moveTo>
                  <a:lnTo>
                    <a:pt x="0" y="1668"/>
                  </a:lnTo>
                  <a:lnTo>
                    <a:pt x="24885" y="1668"/>
                  </a:lnTo>
                  <a:lnTo>
                    <a:pt x="24885"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0"/>
            <p:cNvSpPr/>
            <p:nvPr/>
          </p:nvSpPr>
          <p:spPr>
            <a:xfrm>
              <a:off x="6204200" y="1272500"/>
              <a:ext cx="416150" cy="41700"/>
            </a:xfrm>
            <a:custGeom>
              <a:avLst/>
              <a:gdLst/>
              <a:ahLst/>
              <a:cxnLst/>
              <a:rect l="l" t="t" r="r" b="b"/>
              <a:pathLst>
                <a:path w="16646" h="1668" extrusionOk="0">
                  <a:moveTo>
                    <a:pt x="0" y="0"/>
                  </a:moveTo>
                  <a:lnTo>
                    <a:pt x="0" y="1668"/>
                  </a:lnTo>
                  <a:lnTo>
                    <a:pt x="16645" y="1668"/>
                  </a:lnTo>
                  <a:lnTo>
                    <a:pt x="16645"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0"/>
            <p:cNvSpPr/>
            <p:nvPr/>
          </p:nvSpPr>
          <p:spPr>
            <a:xfrm>
              <a:off x="6204200" y="1343375"/>
              <a:ext cx="310250" cy="41725"/>
            </a:xfrm>
            <a:custGeom>
              <a:avLst/>
              <a:gdLst/>
              <a:ahLst/>
              <a:cxnLst/>
              <a:rect l="l" t="t" r="r" b="b"/>
              <a:pathLst>
                <a:path w="12410" h="1669" extrusionOk="0">
                  <a:moveTo>
                    <a:pt x="0" y="0"/>
                  </a:moveTo>
                  <a:lnTo>
                    <a:pt x="0" y="1668"/>
                  </a:lnTo>
                  <a:lnTo>
                    <a:pt x="12409" y="1668"/>
                  </a:lnTo>
                  <a:lnTo>
                    <a:pt x="12409"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6204200" y="1414250"/>
              <a:ext cx="499550" cy="41725"/>
            </a:xfrm>
            <a:custGeom>
              <a:avLst/>
              <a:gdLst/>
              <a:ahLst/>
              <a:cxnLst/>
              <a:rect l="l" t="t" r="r" b="b"/>
              <a:pathLst>
                <a:path w="19982" h="1669" extrusionOk="0">
                  <a:moveTo>
                    <a:pt x="0" y="1"/>
                  </a:moveTo>
                  <a:lnTo>
                    <a:pt x="0" y="1669"/>
                  </a:lnTo>
                  <a:lnTo>
                    <a:pt x="19981" y="1669"/>
                  </a:lnTo>
                  <a:lnTo>
                    <a:pt x="19981" y="1"/>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0"/>
            <p:cNvSpPr/>
            <p:nvPr/>
          </p:nvSpPr>
          <p:spPr>
            <a:xfrm>
              <a:off x="6204200" y="1484300"/>
              <a:ext cx="451175" cy="41725"/>
            </a:xfrm>
            <a:custGeom>
              <a:avLst/>
              <a:gdLst/>
              <a:ahLst/>
              <a:cxnLst/>
              <a:rect l="l" t="t" r="r" b="b"/>
              <a:pathLst>
                <a:path w="18047" h="1669" extrusionOk="0">
                  <a:moveTo>
                    <a:pt x="0" y="1"/>
                  </a:moveTo>
                  <a:lnTo>
                    <a:pt x="0" y="1669"/>
                  </a:lnTo>
                  <a:lnTo>
                    <a:pt x="18046" y="1669"/>
                  </a:lnTo>
                  <a:lnTo>
                    <a:pt x="18046" y="1"/>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0"/>
            <p:cNvSpPr/>
            <p:nvPr/>
          </p:nvSpPr>
          <p:spPr>
            <a:xfrm>
              <a:off x="7056475" y="2282375"/>
              <a:ext cx="129275" cy="108450"/>
            </a:xfrm>
            <a:custGeom>
              <a:avLst/>
              <a:gdLst/>
              <a:ahLst/>
              <a:cxnLst/>
              <a:rect l="l" t="t" r="r" b="b"/>
              <a:pathLst>
                <a:path w="5171" h="4338" extrusionOk="0">
                  <a:moveTo>
                    <a:pt x="0" y="1"/>
                  </a:moveTo>
                  <a:lnTo>
                    <a:pt x="3169" y="4337"/>
                  </a:lnTo>
                  <a:cubicBezTo>
                    <a:pt x="4070" y="3603"/>
                    <a:pt x="4770" y="2636"/>
                    <a:pt x="5171" y="1568"/>
                  </a:cubicBezTo>
                  <a:lnTo>
                    <a:pt x="0" y="1"/>
                  </a:ln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a:off x="7046450" y="2126425"/>
              <a:ext cx="149300" cy="175150"/>
            </a:xfrm>
            <a:custGeom>
              <a:avLst/>
              <a:gdLst/>
              <a:ahLst/>
              <a:cxnLst/>
              <a:rect l="l" t="t" r="r" b="b"/>
              <a:pathLst>
                <a:path w="5972" h="7006" extrusionOk="0">
                  <a:moveTo>
                    <a:pt x="3070" y="1"/>
                  </a:moveTo>
                  <a:lnTo>
                    <a:pt x="1" y="5238"/>
                  </a:lnTo>
                  <a:lnTo>
                    <a:pt x="5805" y="7006"/>
                  </a:lnTo>
                  <a:cubicBezTo>
                    <a:pt x="5905" y="6506"/>
                    <a:pt x="5972" y="6005"/>
                    <a:pt x="5972" y="5505"/>
                  </a:cubicBezTo>
                  <a:cubicBezTo>
                    <a:pt x="5972" y="3203"/>
                    <a:pt x="4838" y="1202"/>
                    <a:pt x="3070" y="1"/>
                  </a:cubicBez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0"/>
            <p:cNvSpPr/>
            <p:nvPr/>
          </p:nvSpPr>
          <p:spPr>
            <a:xfrm>
              <a:off x="6877175" y="2275700"/>
              <a:ext cx="241875" cy="152650"/>
            </a:xfrm>
            <a:custGeom>
              <a:avLst/>
              <a:gdLst/>
              <a:ahLst/>
              <a:cxnLst/>
              <a:rect l="l" t="t" r="r" b="b"/>
              <a:pathLst>
                <a:path w="9675" h="6106" extrusionOk="0">
                  <a:moveTo>
                    <a:pt x="5971" y="1"/>
                  </a:moveTo>
                  <a:lnTo>
                    <a:pt x="0" y="2036"/>
                  </a:lnTo>
                  <a:cubicBezTo>
                    <a:pt x="1001" y="4437"/>
                    <a:pt x="3403" y="6105"/>
                    <a:pt x="6138" y="6105"/>
                  </a:cubicBezTo>
                  <a:cubicBezTo>
                    <a:pt x="7439" y="6105"/>
                    <a:pt x="8640" y="5738"/>
                    <a:pt x="9674" y="5071"/>
                  </a:cubicBezTo>
                  <a:lnTo>
                    <a:pt x="5971"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0"/>
            <p:cNvSpPr/>
            <p:nvPr/>
          </p:nvSpPr>
          <p:spPr>
            <a:xfrm>
              <a:off x="6864675" y="2098075"/>
              <a:ext cx="241025" cy="208525"/>
            </a:xfrm>
            <a:custGeom>
              <a:avLst/>
              <a:gdLst/>
              <a:ahLst/>
              <a:cxnLst/>
              <a:rect l="l" t="t" r="r" b="b"/>
              <a:pathLst>
                <a:path w="9641" h="8341" extrusionOk="0">
                  <a:moveTo>
                    <a:pt x="6638" y="1"/>
                  </a:moveTo>
                  <a:cubicBezTo>
                    <a:pt x="2969" y="1"/>
                    <a:pt x="0" y="2970"/>
                    <a:pt x="0" y="6639"/>
                  </a:cubicBezTo>
                  <a:cubicBezTo>
                    <a:pt x="0" y="7206"/>
                    <a:pt x="100" y="7806"/>
                    <a:pt x="267" y="8340"/>
                  </a:cubicBezTo>
                  <a:lnTo>
                    <a:pt x="6338" y="6272"/>
                  </a:lnTo>
                  <a:lnTo>
                    <a:pt x="9640" y="701"/>
                  </a:lnTo>
                  <a:cubicBezTo>
                    <a:pt x="8740" y="268"/>
                    <a:pt x="7739" y="1"/>
                    <a:pt x="6638" y="1"/>
                  </a:cubicBez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0"/>
            <p:cNvSpPr/>
            <p:nvPr/>
          </p:nvSpPr>
          <p:spPr>
            <a:xfrm>
              <a:off x="6204200" y="1583550"/>
              <a:ext cx="917350" cy="683850"/>
            </a:xfrm>
            <a:custGeom>
              <a:avLst/>
              <a:gdLst/>
              <a:ahLst/>
              <a:cxnLst/>
              <a:rect l="l" t="t" r="r" b="b"/>
              <a:pathLst>
                <a:path w="36694" h="27354" fill="none" extrusionOk="0">
                  <a:moveTo>
                    <a:pt x="0" y="27353"/>
                  </a:moveTo>
                  <a:lnTo>
                    <a:pt x="4670" y="20348"/>
                  </a:lnTo>
                  <a:lnTo>
                    <a:pt x="15144" y="18914"/>
                  </a:lnTo>
                  <a:lnTo>
                    <a:pt x="28521" y="10875"/>
                  </a:lnTo>
                  <a:lnTo>
                    <a:pt x="36693" y="0"/>
                  </a:lnTo>
                </a:path>
              </a:pathLst>
            </a:custGeom>
            <a:noFill/>
            <a:ln w="20850" cap="flat" cmpd="sng">
              <a:solidFill>
                <a:srgbClr val="E6E6E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0"/>
            <p:cNvSpPr/>
            <p:nvPr/>
          </p:nvSpPr>
          <p:spPr>
            <a:xfrm>
              <a:off x="6171675" y="2227775"/>
              <a:ext cx="74250" cy="65050"/>
            </a:xfrm>
            <a:custGeom>
              <a:avLst/>
              <a:gdLst/>
              <a:ahLst/>
              <a:cxnLst/>
              <a:rect l="l" t="t" r="r" b="b"/>
              <a:pathLst>
                <a:path w="2970" h="2602" extrusionOk="0">
                  <a:moveTo>
                    <a:pt x="1462" y="0"/>
                  </a:moveTo>
                  <a:cubicBezTo>
                    <a:pt x="1015" y="0"/>
                    <a:pt x="588" y="230"/>
                    <a:pt x="367" y="650"/>
                  </a:cubicBezTo>
                  <a:cubicBezTo>
                    <a:pt x="0" y="1284"/>
                    <a:pt x="200" y="2018"/>
                    <a:pt x="834" y="2418"/>
                  </a:cubicBezTo>
                  <a:cubicBezTo>
                    <a:pt x="1048" y="2542"/>
                    <a:pt x="1273" y="2601"/>
                    <a:pt x="1492" y="2601"/>
                  </a:cubicBezTo>
                  <a:cubicBezTo>
                    <a:pt x="1925" y="2601"/>
                    <a:pt x="2337" y="2371"/>
                    <a:pt x="2602" y="1951"/>
                  </a:cubicBezTo>
                  <a:cubicBezTo>
                    <a:pt x="2969" y="1317"/>
                    <a:pt x="2769" y="584"/>
                    <a:pt x="2135" y="183"/>
                  </a:cubicBezTo>
                  <a:cubicBezTo>
                    <a:pt x="1922" y="60"/>
                    <a:pt x="1689" y="0"/>
                    <a:pt x="1462" y="0"/>
                  </a:cubicBez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6286750" y="2062250"/>
              <a:ext cx="73425" cy="64600"/>
            </a:xfrm>
            <a:custGeom>
              <a:avLst/>
              <a:gdLst/>
              <a:ahLst/>
              <a:cxnLst/>
              <a:rect l="l" t="t" r="r" b="b"/>
              <a:pathLst>
                <a:path w="2937" h="2584" extrusionOk="0">
                  <a:moveTo>
                    <a:pt x="1446" y="1"/>
                  </a:moveTo>
                  <a:cubicBezTo>
                    <a:pt x="1011" y="1"/>
                    <a:pt x="588" y="237"/>
                    <a:pt x="368" y="633"/>
                  </a:cubicBezTo>
                  <a:cubicBezTo>
                    <a:pt x="1" y="1267"/>
                    <a:pt x="201" y="2034"/>
                    <a:pt x="835" y="2401"/>
                  </a:cubicBezTo>
                  <a:cubicBezTo>
                    <a:pt x="1037" y="2525"/>
                    <a:pt x="1258" y="2584"/>
                    <a:pt x="1476" y="2584"/>
                  </a:cubicBezTo>
                  <a:cubicBezTo>
                    <a:pt x="1906" y="2584"/>
                    <a:pt x="2326" y="2354"/>
                    <a:pt x="2569" y="1934"/>
                  </a:cubicBezTo>
                  <a:cubicBezTo>
                    <a:pt x="2936" y="1300"/>
                    <a:pt x="2736" y="566"/>
                    <a:pt x="2102" y="200"/>
                  </a:cubicBezTo>
                  <a:cubicBezTo>
                    <a:pt x="1898" y="63"/>
                    <a:pt x="1670" y="1"/>
                    <a:pt x="1446" y="1"/>
                  </a:cubicBezTo>
                  <a:close/>
                </a:path>
              </a:pathLst>
            </a:custGeom>
            <a:solidFill>
              <a:srgbClr val="CD2A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6551950" y="2021800"/>
              <a:ext cx="74225" cy="64200"/>
            </a:xfrm>
            <a:custGeom>
              <a:avLst/>
              <a:gdLst/>
              <a:ahLst/>
              <a:cxnLst/>
              <a:rect l="l" t="t" r="r" b="b"/>
              <a:pathLst>
                <a:path w="2969" h="2568" extrusionOk="0">
                  <a:moveTo>
                    <a:pt x="1471" y="0"/>
                  </a:moveTo>
                  <a:cubicBezTo>
                    <a:pt x="1034" y="0"/>
                    <a:pt x="622" y="230"/>
                    <a:pt x="400" y="650"/>
                  </a:cubicBezTo>
                  <a:cubicBezTo>
                    <a:pt x="0" y="1250"/>
                    <a:pt x="234" y="2018"/>
                    <a:pt x="834" y="2385"/>
                  </a:cubicBezTo>
                  <a:cubicBezTo>
                    <a:pt x="1048" y="2508"/>
                    <a:pt x="1276" y="2567"/>
                    <a:pt x="1500" y="2567"/>
                  </a:cubicBezTo>
                  <a:cubicBezTo>
                    <a:pt x="1939" y="2567"/>
                    <a:pt x="2359" y="2338"/>
                    <a:pt x="2602" y="1918"/>
                  </a:cubicBezTo>
                  <a:cubicBezTo>
                    <a:pt x="2969" y="1317"/>
                    <a:pt x="2769" y="550"/>
                    <a:pt x="2135" y="183"/>
                  </a:cubicBezTo>
                  <a:cubicBezTo>
                    <a:pt x="1922" y="59"/>
                    <a:pt x="1693" y="0"/>
                    <a:pt x="1471" y="0"/>
                  </a:cubicBez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6872175" y="1827475"/>
              <a:ext cx="74250" cy="64825"/>
            </a:xfrm>
            <a:custGeom>
              <a:avLst/>
              <a:gdLst/>
              <a:ahLst/>
              <a:cxnLst/>
              <a:rect l="l" t="t" r="r" b="b"/>
              <a:pathLst>
                <a:path w="2970" h="2593" extrusionOk="0">
                  <a:moveTo>
                    <a:pt x="1462" y="1"/>
                  </a:moveTo>
                  <a:cubicBezTo>
                    <a:pt x="1015" y="1"/>
                    <a:pt x="588" y="230"/>
                    <a:pt x="367" y="651"/>
                  </a:cubicBezTo>
                  <a:cubicBezTo>
                    <a:pt x="0" y="1285"/>
                    <a:pt x="200" y="2018"/>
                    <a:pt x="834" y="2385"/>
                  </a:cubicBezTo>
                  <a:cubicBezTo>
                    <a:pt x="1056" y="2526"/>
                    <a:pt x="1291" y="2592"/>
                    <a:pt x="1519" y="2592"/>
                  </a:cubicBezTo>
                  <a:cubicBezTo>
                    <a:pt x="1941" y="2592"/>
                    <a:pt x="2342" y="2363"/>
                    <a:pt x="2602" y="1952"/>
                  </a:cubicBezTo>
                  <a:cubicBezTo>
                    <a:pt x="2969" y="1318"/>
                    <a:pt x="2769" y="584"/>
                    <a:pt x="2135" y="184"/>
                  </a:cubicBezTo>
                  <a:cubicBezTo>
                    <a:pt x="1922" y="60"/>
                    <a:pt x="1689" y="1"/>
                    <a:pt x="1462" y="1"/>
                  </a:cubicBezTo>
                  <a:close/>
                </a:path>
              </a:pathLst>
            </a:custGeom>
            <a:solidFill>
              <a:srgbClr val="E6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7084000" y="1551175"/>
              <a:ext cx="74225" cy="63650"/>
            </a:xfrm>
            <a:custGeom>
              <a:avLst/>
              <a:gdLst/>
              <a:ahLst/>
              <a:cxnLst/>
              <a:rect l="l" t="t" r="r" b="b"/>
              <a:pathLst>
                <a:path w="2969" h="2546" extrusionOk="0">
                  <a:moveTo>
                    <a:pt x="1484" y="0"/>
                  </a:moveTo>
                  <a:cubicBezTo>
                    <a:pt x="1029" y="0"/>
                    <a:pt x="592" y="223"/>
                    <a:pt x="367" y="628"/>
                  </a:cubicBezTo>
                  <a:cubicBezTo>
                    <a:pt x="0" y="1229"/>
                    <a:pt x="200" y="1996"/>
                    <a:pt x="834" y="2363"/>
                  </a:cubicBezTo>
                  <a:cubicBezTo>
                    <a:pt x="1047" y="2486"/>
                    <a:pt x="1272" y="2546"/>
                    <a:pt x="1491" y="2546"/>
                  </a:cubicBezTo>
                  <a:cubicBezTo>
                    <a:pt x="1921" y="2546"/>
                    <a:pt x="2325" y="2316"/>
                    <a:pt x="2569" y="1896"/>
                  </a:cubicBezTo>
                  <a:cubicBezTo>
                    <a:pt x="2969" y="1295"/>
                    <a:pt x="2735" y="528"/>
                    <a:pt x="2135" y="161"/>
                  </a:cubicBezTo>
                  <a:cubicBezTo>
                    <a:pt x="1928" y="53"/>
                    <a:pt x="1704" y="0"/>
                    <a:pt x="1484" y="0"/>
                  </a:cubicBez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7274600" y="4463100"/>
              <a:ext cx="454875" cy="220200"/>
            </a:xfrm>
            <a:custGeom>
              <a:avLst/>
              <a:gdLst/>
              <a:ahLst/>
              <a:cxnLst/>
              <a:rect l="l" t="t" r="r" b="b"/>
              <a:pathLst>
                <a:path w="18195" h="8808" extrusionOk="0">
                  <a:moveTo>
                    <a:pt x="17794" y="1"/>
                  </a:moveTo>
                  <a:lnTo>
                    <a:pt x="11723" y="234"/>
                  </a:lnTo>
                  <a:lnTo>
                    <a:pt x="11523" y="1669"/>
                  </a:lnTo>
                  <a:cubicBezTo>
                    <a:pt x="11523" y="1669"/>
                    <a:pt x="7920" y="3470"/>
                    <a:pt x="7353" y="3470"/>
                  </a:cubicBezTo>
                  <a:cubicBezTo>
                    <a:pt x="7182" y="3470"/>
                    <a:pt x="6485" y="3361"/>
                    <a:pt x="5600" y="3361"/>
                  </a:cubicBezTo>
                  <a:cubicBezTo>
                    <a:pt x="3387" y="3361"/>
                    <a:pt x="1" y="4042"/>
                    <a:pt x="715" y="8807"/>
                  </a:cubicBezTo>
                  <a:lnTo>
                    <a:pt x="18194" y="8240"/>
                  </a:lnTo>
                  <a:lnTo>
                    <a:pt x="17794"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0"/>
            <p:cNvSpPr/>
            <p:nvPr/>
          </p:nvSpPr>
          <p:spPr>
            <a:xfrm>
              <a:off x="7876225" y="4443925"/>
              <a:ext cx="251875" cy="265375"/>
            </a:xfrm>
            <a:custGeom>
              <a:avLst/>
              <a:gdLst/>
              <a:ahLst/>
              <a:cxnLst/>
              <a:rect l="l" t="t" r="r" b="b"/>
              <a:pathLst>
                <a:path w="10075" h="10615" extrusionOk="0">
                  <a:moveTo>
                    <a:pt x="6972" y="1"/>
                  </a:moveTo>
                  <a:lnTo>
                    <a:pt x="1835" y="1268"/>
                  </a:lnTo>
                  <a:lnTo>
                    <a:pt x="1835" y="3370"/>
                  </a:lnTo>
                  <a:cubicBezTo>
                    <a:pt x="1835" y="3370"/>
                    <a:pt x="200" y="7106"/>
                    <a:pt x="34" y="8040"/>
                  </a:cubicBezTo>
                  <a:cubicBezTo>
                    <a:pt x="34" y="8040"/>
                    <a:pt x="0" y="8073"/>
                    <a:pt x="0" y="8106"/>
                  </a:cubicBezTo>
                  <a:lnTo>
                    <a:pt x="0" y="9741"/>
                  </a:lnTo>
                  <a:cubicBezTo>
                    <a:pt x="0" y="9741"/>
                    <a:pt x="2583" y="10614"/>
                    <a:pt x="5323" y="10614"/>
                  </a:cubicBezTo>
                  <a:cubicBezTo>
                    <a:pt x="7030" y="10614"/>
                    <a:pt x="8799" y="10275"/>
                    <a:pt x="10041" y="9174"/>
                  </a:cubicBezTo>
                  <a:cubicBezTo>
                    <a:pt x="10041" y="9174"/>
                    <a:pt x="10074" y="8573"/>
                    <a:pt x="9907" y="7739"/>
                  </a:cubicBezTo>
                  <a:cubicBezTo>
                    <a:pt x="9707" y="6605"/>
                    <a:pt x="9140" y="5004"/>
                    <a:pt x="7572" y="3603"/>
                  </a:cubicBezTo>
                  <a:lnTo>
                    <a:pt x="6972"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0"/>
            <p:cNvSpPr/>
            <p:nvPr/>
          </p:nvSpPr>
          <p:spPr>
            <a:xfrm>
              <a:off x="7483450" y="2931175"/>
              <a:ext cx="593775" cy="1558650"/>
            </a:xfrm>
            <a:custGeom>
              <a:avLst/>
              <a:gdLst/>
              <a:ahLst/>
              <a:cxnLst/>
              <a:rect l="l" t="t" r="r" b="b"/>
              <a:pathLst>
                <a:path w="23751" h="62346" extrusionOk="0">
                  <a:moveTo>
                    <a:pt x="21282" y="1"/>
                  </a:moveTo>
                  <a:lnTo>
                    <a:pt x="0" y="234"/>
                  </a:lnTo>
                  <a:lnTo>
                    <a:pt x="2102" y="62345"/>
                  </a:lnTo>
                  <a:lnTo>
                    <a:pt x="10207" y="62345"/>
                  </a:lnTo>
                  <a:lnTo>
                    <a:pt x="10207" y="12176"/>
                  </a:lnTo>
                  <a:lnTo>
                    <a:pt x="16512" y="62345"/>
                  </a:lnTo>
                  <a:lnTo>
                    <a:pt x="23750" y="61711"/>
                  </a:lnTo>
                  <a:lnTo>
                    <a:pt x="21282"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0"/>
            <p:cNvSpPr/>
            <p:nvPr/>
          </p:nvSpPr>
          <p:spPr>
            <a:xfrm>
              <a:off x="7876225" y="4637400"/>
              <a:ext cx="251875" cy="71900"/>
            </a:xfrm>
            <a:custGeom>
              <a:avLst/>
              <a:gdLst/>
              <a:ahLst/>
              <a:cxnLst/>
              <a:rect l="l" t="t" r="r" b="b"/>
              <a:pathLst>
                <a:path w="10075" h="2876" extrusionOk="0">
                  <a:moveTo>
                    <a:pt x="9907" y="0"/>
                  </a:moveTo>
                  <a:cubicBezTo>
                    <a:pt x="8241" y="895"/>
                    <a:pt x="6507" y="1182"/>
                    <a:pt x="4964" y="1182"/>
                  </a:cubicBezTo>
                  <a:cubicBezTo>
                    <a:pt x="2305" y="1182"/>
                    <a:pt x="211" y="331"/>
                    <a:pt x="0" y="267"/>
                  </a:cubicBezTo>
                  <a:lnTo>
                    <a:pt x="0" y="267"/>
                  </a:lnTo>
                  <a:cubicBezTo>
                    <a:pt x="34" y="301"/>
                    <a:pt x="0" y="334"/>
                    <a:pt x="0" y="367"/>
                  </a:cubicBezTo>
                  <a:lnTo>
                    <a:pt x="0" y="2002"/>
                  </a:lnTo>
                  <a:cubicBezTo>
                    <a:pt x="0" y="2002"/>
                    <a:pt x="2583" y="2875"/>
                    <a:pt x="5323" y="2875"/>
                  </a:cubicBezTo>
                  <a:cubicBezTo>
                    <a:pt x="7030" y="2875"/>
                    <a:pt x="8799" y="2536"/>
                    <a:pt x="10041" y="1435"/>
                  </a:cubicBezTo>
                  <a:cubicBezTo>
                    <a:pt x="10041" y="1435"/>
                    <a:pt x="10074" y="834"/>
                    <a:pt x="9907"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0"/>
            <p:cNvSpPr/>
            <p:nvPr/>
          </p:nvSpPr>
          <p:spPr>
            <a:xfrm>
              <a:off x="7289975" y="4629050"/>
              <a:ext cx="439500" cy="55075"/>
            </a:xfrm>
            <a:custGeom>
              <a:avLst/>
              <a:gdLst/>
              <a:ahLst/>
              <a:cxnLst/>
              <a:rect l="l" t="t" r="r" b="b"/>
              <a:pathLst>
                <a:path w="17580" h="2203" extrusionOk="0">
                  <a:moveTo>
                    <a:pt x="17446" y="1"/>
                  </a:moveTo>
                  <a:lnTo>
                    <a:pt x="0" y="801"/>
                  </a:lnTo>
                  <a:lnTo>
                    <a:pt x="100" y="2202"/>
                  </a:lnTo>
                  <a:lnTo>
                    <a:pt x="17579" y="1635"/>
                  </a:lnTo>
                  <a:lnTo>
                    <a:pt x="17446" y="1"/>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0"/>
            <p:cNvSpPr/>
            <p:nvPr/>
          </p:nvSpPr>
          <p:spPr>
            <a:xfrm>
              <a:off x="6945550" y="2346600"/>
              <a:ext cx="573775" cy="369375"/>
            </a:xfrm>
            <a:custGeom>
              <a:avLst/>
              <a:gdLst/>
              <a:ahLst/>
              <a:cxnLst/>
              <a:rect l="l" t="t" r="r" b="b"/>
              <a:pathLst>
                <a:path w="22951" h="14775" extrusionOk="0">
                  <a:moveTo>
                    <a:pt x="19081" y="0"/>
                  </a:moveTo>
                  <a:lnTo>
                    <a:pt x="12910" y="9607"/>
                  </a:lnTo>
                  <a:lnTo>
                    <a:pt x="434" y="9073"/>
                  </a:lnTo>
                  <a:lnTo>
                    <a:pt x="1" y="12242"/>
                  </a:lnTo>
                  <a:cubicBezTo>
                    <a:pt x="1" y="12242"/>
                    <a:pt x="10456" y="14774"/>
                    <a:pt x="14520" y="14774"/>
                  </a:cubicBezTo>
                  <a:cubicBezTo>
                    <a:pt x="15144" y="14774"/>
                    <a:pt x="15617" y="14715"/>
                    <a:pt x="15879" y="14577"/>
                  </a:cubicBezTo>
                  <a:cubicBezTo>
                    <a:pt x="17780" y="13577"/>
                    <a:pt x="22950" y="5004"/>
                    <a:pt x="22950" y="5004"/>
                  </a:cubicBezTo>
                  <a:lnTo>
                    <a:pt x="19081"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0"/>
            <p:cNvSpPr/>
            <p:nvPr/>
          </p:nvSpPr>
          <p:spPr>
            <a:xfrm>
              <a:off x="6713725" y="2480300"/>
              <a:ext cx="284450" cy="173275"/>
            </a:xfrm>
            <a:custGeom>
              <a:avLst/>
              <a:gdLst/>
              <a:ahLst/>
              <a:cxnLst/>
              <a:rect l="l" t="t" r="r" b="b"/>
              <a:pathLst>
                <a:path w="11378" h="6931" extrusionOk="0">
                  <a:moveTo>
                    <a:pt x="2481" y="0"/>
                  </a:moveTo>
                  <a:cubicBezTo>
                    <a:pt x="2369" y="0"/>
                    <a:pt x="2271" y="39"/>
                    <a:pt x="2202" y="123"/>
                  </a:cubicBezTo>
                  <a:cubicBezTo>
                    <a:pt x="2008" y="355"/>
                    <a:pt x="2028" y="1591"/>
                    <a:pt x="2132" y="2663"/>
                  </a:cubicBezTo>
                  <a:lnTo>
                    <a:pt x="2132" y="2663"/>
                  </a:lnTo>
                  <a:lnTo>
                    <a:pt x="2035" y="2591"/>
                  </a:lnTo>
                  <a:cubicBezTo>
                    <a:pt x="2035" y="2591"/>
                    <a:pt x="1802" y="1791"/>
                    <a:pt x="968" y="523"/>
                  </a:cubicBezTo>
                  <a:cubicBezTo>
                    <a:pt x="761" y="220"/>
                    <a:pt x="561" y="93"/>
                    <a:pt x="409" y="93"/>
                  </a:cubicBezTo>
                  <a:cubicBezTo>
                    <a:pt x="243" y="93"/>
                    <a:pt x="134" y="246"/>
                    <a:pt x="134" y="490"/>
                  </a:cubicBezTo>
                  <a:cubicBezTo>
                    <a:pt x="0" y="923"/>
                    <a:pt x="701" y="3725"/>
                    <a:pt x="1168" y="3892"/>
                  </a:cubicBezTo>
                  <a:cubicBezTo>
                    <a:pt x="1835" y="4593"/>
                    <a:pt x="3970" y="5793"/>
                    <a:pt x="4871" y="6160"/>
                  </a:cubicBezTo>
                  <a:cubicBezTo>
                    <a:pt x="6238" y="6561"/>
                    <a:pt x="9307" y="6928"/>
                    <a:pt x="9307" y="6928"/>
                  </a:cubicBezTo>
                  <a:cubicBezTo>
                    <a:pt x="9307" y="6928"/>
                    <a:pt x="9341" y="6930"/>
                    <a:pt x="9398" y="6930"/>
                  </a:cubicBezTo>
                  <a:cubicBezTo>
                    <a:pt x="9805" y="6930"/>
                    <a:pt x="11377" y="6802"/>
                    <a:pt x="10208" y="4726"/>
                  </a:cubicBezTo>
                  <a:cubicBezTo>
                    <a:pt x="9489" y="3402"/>
                    <a:pt x="8277" y="3151"/>
                    <a:pt x="7338" y="3151"/>
                  </a:cubicBezTo>
                  <a:cubicBezTo>
                    <a:pt x="6762" y="3151"/>
                    <a:pt x="6289" y="3245"/>
                    <a:pt x="6095" y="3245"/>
                  </a:cubicBezTo>
                  <a:cubicBezTo>
                    <a:pt x="6047" y="3245"/>
                    <a:pt x="6016" y="3239"/>
                    <a:pt x="6005" y="3225"/>
                  </a:cubicBezTo>
                  <a:cubicBezTo>
                    <a:pt x="5871" y="3058"/>
                    <a:pt x="5838" y="857"/>
                    <a:pt x="5137" y="690"/>
                  </a:cubicBezTo>
                  <a:cubicBezTo>
                    <a:pt x="5120" y="686"/>
                    <a:pt x="5102" y="685"/>
                    <a:pt x="5085" y="685"/>
                  </a:cubicBezTo>
                  <a:cubicBezTo>
                    <a:pt x="4773" y="685"/>
                    <a:pt x="4504" y="1224"/>
                    <a:pt x="4504" y="1224"/>
                  </a:cubicBezTo>
                  <a:cubicBezTo>
                    <a:pt x="4363" y="354"/>
                    <a:pt x="4129" y="98"/>
                    <a:pt x="3899" y="98"/>
                  </a:cubicBezTo>
                  <a:cubicBezTo>
                    <a:pt x="3856" y="98"/>
                    <a:pt x="3812" y="107"/>
                    <a:pt x="3770" y="123"/>
                  </a:cubicBezTo>
                  <a:cubicBezTo>
                    <a:pt x="3470" y="256"/>
                    <a:pt x="3436" y="1057"/>
                    <a:pt x="3436" y="1057"/>
                  </a:cubicBezTo>
                  <a:cubicBezTo>
                    <a:pt x="3385" y="439"/>
                    <a:pt x="2857" y="0"/>
                    <a:pt x="2481"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p:nvPr/>
          </p:nvSpPr>
          <p:spPr>
            <a:xfrm>
              <a:off x="6797950" y="2506700"/>
              <a:ext cx="7525" cy="65075"/>
            </a:xfrm>
            <a:custGeom>
              <a:avLst/>
              <a:gdLst/>
              <a:ahLst/>
              <a:cxnLst/>
              <a:rect l="l" t="t" r="r" b="b"/>
              <a:pathLst>
                <a:path w="301" h="2603" extrusionOk="0">
                  <a:moveTo>
                    <a:pt x="67" y="1"/>
                  </a:moveTo>
                  <a:cubicBezTo>
                    <a:pt x="1" y="468"/>
                    <a:pt x="1" y="868"/>
                    <a:pt x="67" y="1302"/>
                  </a:cubicBezTo>
                  <a:cubicBezTo>
                    <a:pt x="101" y="1702"/>
                    <a:pt x="134" y="2169"/>
                    <a:pt x="301" y="2603"/>
                  </a:cubicBezTo>
                  <a:cubicBezTo>
                    <a:pt x="267" y="1702"/>
                    <a:pt x="234" y="868"/>
                    <a:pt x="67"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0"/>
            <p:cNvSpPr/>
            <p:nvPr/>
          </p:nvSpPr>
          <p:spPr>
            <a:xfrm>
              <a:off x="6825475" y="2510875"/>
              <a:ext cx="9200" cy="53400"/>
            </a:xfrm>
            <a:custGeom>
              <a:avLst/>
              <a:gdLst/>
              <a:ahLst/>
              <a:cxnLst/>
              <a:rect l="l" t="t" r="r" b="b"/>
              <a:pathLst>
                <a:path w="368" h="2136" extrusionOk="0">
                  <a:moveTo>
                    <a:pt x="34" y="1"/>
                  </a:moveTo>
                  <a:cubicBezTo>
                    <a:pt x="0" y="367"/>
                    <a:pt x="34" y="701"/>
                    <a:pt x="67" y="1101"/>
                  </a:cubicBezTo>
                  <a:cubicBezTo>
                    <a:pt x="167" y="1435"/>
                    <a:pt x="200" y="1802"/>
                    <a:pt x="367" y="2135"/>
                  </a:cubicBezTo>
                  <a:cubicBezTo>
                    <a:pt x="301" y="1435"/>
                    <a:pt x="234" y="701"/>
                    <a:pt x="34"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p:nvPr/>
          </p:nvSpPr>
          <p:spPr>
            <a:xfrm>
              <a:off x="6943900" y="2113775"/>
              <a:ext cx="780575" cy="626000"/>
            </a:xfrm>
            <a:custGeom>
              <a:avLst/>
              <a:gdLst/>
              <a:ahLst/>
              <a:cxnLst/>
              <a:rect l="l" t="t" r="r" b="b"/>
              <a:pathLst>
                <a:path w="31223" h="25040" extrusionOk="0">
                  <a:moveTo>
                    <a:pt x="24416" y="1"/>
                  </a:moveTo>
                  <a:cubicBezTo>
                    <a:pt x="21437" y="1"/>
                    <a:pt x="19233" y="1508"/>
                    <a:pt x="19214" y="1508"/>
                  </a:cubicBezTo>
                  <a:lnTo>
                    <a:pt x="12809" y="17486"/>
                  </a:lnTo>
                  <a:lnTo>
                    <a:pt x="467" y="17753"/>
                  </a:lnTo>
                  <a:lnTo>
                    <a:pt x="0" y="24057"/>
                  </a:lnTo>
                  <a:cubicBezTo>
                    <a:pt x="0" y="24057"/>
                    <a:pt x="9543" y="25039"/>
                    <a:pt x="14316" y="25039"/>
                  </a:cubicBezTo>
                  <a:cubicBezTo>
                    <a:pt x="15510" y="25039"/>
                    <a:pt x="16405" y="24978"/>
                    <a:pt x="16779" y="24824"/>
                  </a:cubicBezTo>
                  <a:cubicBezTo>
                    <a:pt x="18647" y="23990"/>
                    <a:pt x="31222" y="3142"/>
                    <a:pt x="31222" y="3142"/>
                  </a:cubicBezTo>
                  <a:cubicBezTo>
                    <a:pt x="28894" y="718"/>
                    <a:pt x="26470" y="1"/>
                    <a:pt x="24416" y="1"/>
                  </a:cubicBez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0"/>
            <p:cNvSpPr/>
            <p:nvPr/>
          </p:nvSpPr>
          <p:spPr>
            <a:xfrm>
              <a:off x="7262450" y="2471675"/>
              <a:ext cx="107600" cy="216025"/>
            </a:xfrm>
            <a:custGeom>
              <a:avLst/>
              <a:gdLst/>
              <a:ahLst/>
              <a:cxnLst/>
              <a:rect l="l" t="t" r="r" b="b"/>
              <a:pathLst>
                <a:path w="4304" h="8641" extrusionOk="0">
                  <a:moveTo>
                    <a:pt x="1435" y="1"/>
                  </a:moveTo>
                  <a:lnTo>
                    <a:pt x="0" y="3236"/>
                  </a:lnTo>
                  <a:cubicBezTo>
                    <a:pt x="80" y="3229"/>
                    <a:pt x="159" y="3225"/>
                    <a:pt x="238" y="3225"/>
                  </a:cubicBezTo>
                  <a:cubicBezTo>
                    <a:pt x="1866" y="3225"/>
                    <a:pt x="3222" y="4885"/>
                    <a:pt x="4304" y="8640"/>
                  </a:cubicBezTo>
                  <a:cubicBezTo>
                    <a:pt x="4270" y="6138"/>
                    <a:pt x="4237" y="3236"/>
                    <a:pt x="1868" y="2336"/>
                  </a:cubicBezTo>
                  <a:cubicBezTo>
                    <a:pt x="1068" y="2036"/>
                    <a:pt x="1035" y="1669"/>
                    <a:pt x="1435" y="1"/>
                  </a:cubicBez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p:nvPr/>
          </p:nvSpPr>
          <p:spPr>
            <a:xfrm>
              <a:off x="7404225" y="1989675"/>
              <a:ext cx="723875" cy="1292600"/>
            </a:xfrm>
            <a:custGeom>
              <a:avLst/>
              <a:gdLst/>
              <a:ahLst/>
              <a:cxnLst/>
              <a:rect l="l" t="t" r="r" b="b"/>
              <a:pathLst>
                <a:path w="28955" h="51704" extrusionOk="0">
                  <a:moveTo>
                    <a:pt x="13043" y="0"/>
                  </a:moveTo>
                  <a:cubicBezTo>
                    <a:pt x="6105" y="1268"/>
                    <a:pt x="501" y="5704"/>
                    <a:pt x="501" y="5704"/>
                  </a:cubicBezTo>
                  <a:lnTo>
                    <a:pt x="567" y="6939"/>
                  </a:lnTo>
                  <a:lnTo>
                    <a:pt x="601" y="7539"/>
                  </a:lnTo>
                  <a:lnTo>
                    <a:pt x="1501" y="19848"/>
                  </a:lnTo>
                  <a:lnTo>
                    <a:pt x="200" y="47234"/>
                  </a:lnTo>
                  <a:lnTo>
                    <a:pt x="0" y="51370"/>
                  </a:lnTo>
                  <a:lnTo>
                    <a:pt x="11909" y="51437"/>
                  </a:lnTo>
                  <a:lnTo>
                    <a:pt x="13043" y="45666"/>
                  </a:lnTo>
                  <a:lnTo>
                    <a:pt x="15044" y="51704"/>
                  </a:lnTo>
                  <a:lnTo>
                    <a:pt x="24284" y="51237"/>
                  </a:lnTo>
                  <a:lnTo>
                    <a:pt x="25418" y="51170"/>
                  </a:lnTo>
                  <a:lnTo>
                    <a:pt x="28954" y="50870"/>
                  </a:lnTo>
                  <a:cubicBezTo>
                    <a:pt x="28954" y="50870"/>
                    <a:pt x="26719" y="35693"/>
                    <a:pt x="26186" y="25852"/>
                  </a:cubicBezTo>
                  <a:lnTo>
                    <a:pt x="26186" y="25819"/>
                  </a:lnTo>
                  <a:cubicBezTo>
                    <a:pt x="26119" y="25352"/>
                    <a:pt x="26085" y="24951"/>
                    <a:pt x="26085" y="24551"/>
                  </a:cubicBezTo>
                  <a:lnTo>
                    <a:pt x="26085" y="24518"/>
                  </a:lnTo>
                  <a:cubicBezTo>
                    <a:pt x="26085" y="23951"/>
                    <a:pt x="26052" y="23450"/>
                    <a:pt x="26085" y="23050"/>
                  </a:cubicBezTo>
                  <a:cubicBezTo>
                    <a:pt x="26085" y="22783"/>
                    <a:pt x="26186" y="22516"/>
                    <a:pt x="26186" y="22383"/>
                  </a:cubicBezTo>
                  <a:cubicBezTo>
                    <a:pt x="27019" y="16846"/>
                    <a:pt x="27620" y="11542"/>
                    <a:pt x="27953" y="8440"/>
                  </a:cubicBezTo>
                  <a:cubicBezTo>
                    <a:pt x="28187" y="6638"/>
                    <a:pt x="28254" y="5538"/>
                    <a:pt x="28254" y="5538"/>
                  </a:cubicBezTo>
                  <a:cubicBezTo>
                    <a:pt x="28254" y="5538"/>
                    <a:pt x="23350" y="768"/>
                    <a:pt x="13043" y="0"/>
                  </a:cubicBez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0"/>
            <p:cNvSpPr/>
            <p:nvPr/>
          </p:nvSpPr>
          <p:spPr>
            <a:xfrm>
              <a:off x="7408375" y="2163125"/>
              <a:ext cx="58400" cy="1008250"/>
            </a:xfrm>
            <a:custGeom>
              <a:avLst/>
              <a:gdLst/>
              <a:ahLst/>
              <a:cxnLst/>
              <a:rect l="l" t="t" r="r" b="b"/>
              <a:pathLst>
                <a:path w="2336" h="40330" extrusionOk="0">
                  <a:moveTo>
                    <a:pt x="368" y="1"/>
                  </a:moveTo>
                  <a:lnTo>
                    <a:pt x="401" y="668"/>
                  </a:lnTo>
                  <a:lnTo>
                    <a:pt x="1269" y="12943"/>
                  </a:lnTo>
                  <a:lnTo>
                    <a:pt x="1" y="40329"/>
                  </a:lnTo>
                  <a:lnTo>
                    <a:pt x="2336" y="21449"/>
                  </a:lnTo>
                  <a:lnTo>
                    <a:pt x="2069" y="10208"/>
                  </a:lnTo>
                  <a:lnTo>
                    <a:pt x="368"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p:nvPr/>
          </p:nvSpPr>
          <p:spPr>
            <a:xfrm>
              <a:off x="8057175" y="2186475"/>
              <a:ext cx="25" cy="25"/>
            </a:xfrm>
            <a:custGeom>
              <a:avLst/>
              <a:gdLst/>
              <a:ahLst/>
              <a:cxnLst/>
              <a:rect l="l" t="t" r="r" b="b"/>
              <a:pathLst>
                <a:path w="1" h="1" extrusionOk="0">
                  <a:moveTo>
                    <a:pt x="1" y="1"/>
                  </a:moveTo>
                  <a:lnTo>
                    <a:pt x="1" y="1"/>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0"/>
            <p:cNvSpPr/>
            <p:nvPr/>
          </p:nvSpPr>
          <p:spPr>
            <a:xfrm>
              <a:off x="8054675" y="2605100"/>
              <a:ext cx="25" cy="25"/>
            </a:xfrm>
            <a:custGeom>
              <a:avLst/>
              <a:gdLst/>
              <a:ahLst/>
              <a:cxnLst/>
              <a:rect l="l" t="t" r="r" b="b"/>
              <a:pathLst>
                <a:path w="1" h="1" extrusionOk="0">
                  <a:moveTo>
                    <a:pt x="1" y="1"/>
                  </a:moveTo>
                  <a:lnTo>
                    <a:pt x="1" y="1"/>
                  </a:lnTo>
                  <a:lnTo>
                    <a:pt x="1" y="1"/>
                  </a:lnTo>
                  <a:lnTo>
                    <a:pt x="1" y="1"/>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0"/>
            <p:cNvSpPr/>
            <p:nvPr/>
          </p:nvSpPr>
          <p:spPr>
            <a:xfrm>
              <a:off x="8374900" y="1976325"/>
              <a:ext cx="109275" cy="138450"/>
            </a:xfrm>
            <a:custGeom>
              <a:avLst/>
              <a:gdLst/>
              <a:ahLst/>
              <a:cxnLst/>
              <a:rect l="l" t="t" r="r" b="b"/>
              <a:pathLst>
                <a:path w="4371" h="5538" extrusionOk="0">
                  <a:moveTo>
                    <a:pt x="4237" y="1"/>
                  </a:moveTo>
                  <a:lnTo>
                    <a:pt x="1" y="267"/>
                  </a:lnTo>
                  <a:cubicBezTo>
                    <a:pt x="1" y="267"/>
                    <a:pt x="101" y="5271"/>
                    <a:pt x="68" y="5404"/>
                  </a:cubicBezTo>
                  <a:lnTo>
                    <a:pt x="4371" y="5538"/>
                  </a:lnTo>
                  <a:lnTo>
                    <a:pt x="4237"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0"/>
            <p:cNvSpPr/>
            <p:nvPr/>
          </p:nvSpPr>
          <p:spPr>
            <a:xfrm>
              <a:off x="8346550" y="1864575"/>
              <a:ext cx="167650" cy="154625"/>
            </a:xfrm>
            <a:custGeom>
              <a:avLst/>
              <a:gdLst/>
              <a:ahLst/>
              <a:cxnLst/>
              <a:rect l="l" t="t" r="r" b="b"/>
              <a:pathLst>
                <a:path w="6706" h="6185" extrusionOk="0">
                  <a:moveTo>
                    <a:pt x="568" y="1"/>
                  </a:moveTo>
                  <a:cubicBezTo>
                    <a:pt x="568" y="1"/>
                    <a:pt x="1" y="3503"/>
                    <a:pt x="67" y="3603"/>
                  </a:cubicBezTo>
                  <a:cubicBezTo>
                    <a:pt x="168" y="3670"/>
                    <a:pt x="1869" y="6138"/>
                    <a:pt x="1869" y="6138"/>
                  </a:cubicBezTo>
                  <a:cubicBezTo>
                    <a:pt x="1869" y="6138"/>
                    <a:pt x="2205" y="6185"/>
                    <a:pt x="2707" y="6185"/>
                  </a:cubicBezTo>
                  <a:cubicBezTo>
                    <a:pt x="3620" y="6185"/>
                    <a:pt x="5082" y="6032"/>
                    <a:pt x="6072" y="5171"/>
                  </a:cubicBezTo>
                  <a:cubicBezTo>
                    <a:pt x="6072" y="5171"/>
                    <a:pt x="6706" y="4037"/>
                    <a:pt x="6672" y="2969"/>
                  </a:cubicBezTo>
                  <a:cubicBezTo>
                    <a:pt x="6539" y="1935"/>
                    <a:pt x="6205" y="1268"/>
                    <a:pt x="6205" y="1268"/>
                  </a:cubicBezTo>
                  <a:lnTo>
                    <a:pt x="568" y="1"/>
                  </a:lnTo>
                  <a:close/>
                </a:path>
              </a:pathLst>
            </a:custGeom>
            <a:solidFill>
              <a:srgbClr val="ED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0"/>
            <p:cNvSpPr/>
            <p:nvPr/>
          </p:nvSpPr>
          <p:spPr>
            <a:xfrm>
              <a:off x="8249375" y="1905450"/>
              <a:ext cx="182275" cy="114275"/>
            </a:xfrm>
            <a:custGeom>
              <a:avLst/>
              <a:gdLst/>
              <a:ahLst/>
              <a:cxnLst/>
              <a:rect l="l" t="t" r="r" b="b"/>
              <a:pathLst>
                <a:path w="7291" h="4571" extrusionOk="0">
                  <a:moveTo>
                    <a:pt x="4288" y="0"/>
                  </a:moveTo>
                  <a:lnTo>
                    <a:pt x="3988" y="1535"/>
                  </a:lnTo>
                  <a:cubicBezTo>
                    <a:pt x="3988" y="1535"/>
                    <a:pt x="2654" y="1201"/>
                    <a:pt x="2153" y="701"/>
                  </a:cubicBezTo>
                  <a:cubicBezTo>
                    <a:pt x="1874" y="422"/>
                    <a:pt x="1507" y="319"/>
                    <a:pt x="1160" y="319"/>
                  </a:cubicBezTo>
                  <a:cubicBezTo>
                    <a:pt x="550" y="319"/>
                    <a:pt x="0" y="634"/>
                    <a:pt x="85" y="867"/>
                  </a:cubicBezTo>
                  <a:cubicBezTo>
                    <a:pt x="218" y="1234"/>
                    <a:pt x="4121" y="4537"/>
                    <a:pt x="6456" y="4570"/>
                  </a:cubicBezTo>
                  <a:cubicBezTo>
                    <a:pt x="6456" y="4570"/>
                    <a:pt x="7290" y="3803"/>
                    <a:pt x="6923" y="2669"/>
                  </a:cubicBezTo>
                  <a:cubicBezTo>
                    <a:pt x="6556" y="1535"/>
                    <a:pt x="4288" y="0"/>
                    <a:pt x="4288" y="0"/>
                  </a:cubicBezTo>
                  <a:close/>
                </a:path>
              </a:pathLst>
            </a:custGeom>
            <a:solidFill>
              <a:srgbClr val="ED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0"/>
            <p:cNvSpPr/>
            <p:nvPr/>
          </p:nvSpPr>
          <p:spPr>
            <a:xfrm>
              <a:off x="8248225" y="1902950"/>
              <a:ext cx="177575" cy="115925"/>
            </a:xfrm>
            <a:custGeom>
              <a:avLst/>
              <a:gdLst/>
              <a:ahLst/>
              <a:cxnLst/>
              <a:rect l="l" t="t" r="r" b="b"/>
              <a:pathLst>
                <a:path w="7103" h="4637" extrusionOk="0">
                  <a:moveTo>
                    <a:pt x="4301" y="0"/>
                  </a:moveTo>
                  <a:lnTo>
                    <a:pt x="4000" y="1535"/>
                  </a:lnTo>
                  <a:cubicBezTo>
                    <a:pt x="4000" y="1535"/>
                    <a:pt x="2666" y="1201"/>
                    <a:pt x="2166" y="701"/>
                  </a:cubicBezTo>
                  <a:cubicBezTo>
                    <a:pt x="1874" y="433"/>
                    <a:pt x="1502" y="334"/>
                    <a:pt x="1152" y="334"/>
                  </a:cubicBezTo>
                  <a:cubicBezTo>
                    <a:pt x="543" y="334"/>
                    <a:pt x="1" y="634"/>
                    <a:pt x="64" y="867"/>
                  </a:cubicBezTo>
                  <a:cubicBezTo>
                    <a:pt x="64" y="934"/>
                    <a:pt x="131" y="934"/>
                    <a:pt x="131" y="967"/>
                  </a:cubicBezTo>
                  <a:cubicBezTo>
                    <a:pt x="198" y="1034"/>
                    <a:pt x="331" y="1201"/>
                    <a:pt x="531" y="1368"/>
                  </a:cubicBezTo>
                  <a:cubicBezTo>
                    <a:pt x="1665" y="2435"/>
                    <a:pt x="4634" y="4603"/>
                    <a:pt x="6502" y="4637"/>
                  </a:cubicBezTo>
                  <a:cubicBezTo>
                    <a:pt x="6502" y="4637"/>
                    <a:pt x="6969" y="4237"/>
                    <a:pt x="7036" y="3569"/>
                  </a:cubicBezTo>
                  <a:cubicBezTo>
                    <a:pt x="7103" y="3303"/>
                    <a:pt x="7036" y="3002"/>
                    <a:pt x="6969" y="2702"/>
                  </a:cubicBezTo>
                  <a:cubicBezTo>
                    <a:pt x="6636" y="1635"/>
                    <a:pt x="4334" y="100"/>
                    <a:pt x="4301" y="0"/>
                  </a:cubicBezTo>
                  <a:close/>
                </a:path>
              </a:pathLst>
            </a:custGeom>
            <a:solidFill>
              <a:srgbClr val="ED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0"/>
            <p:cNvSpPr/>
            <p:nvPr/>
          </p:nvSpPr>
          <p:spPr>
            <a:xfrm>
              <a:off x="8251500" y="1919125"/>
              <a:ext cx="180150" cy="100600"/>
            </a:xfrm>
            <a:custGeom>
              <a:avLst/>
              <a:gdLst/>
              <a:ahLst/>
              <a:cxnLst/>
              <a:rect l="l" t="t" r="r" b="b"/>
              <a:pathLst>
                <a:path w="7206" h="4024" extrusionOk="0">
                  <a:moveTo>
                    <a:pt x="949" y="1"/>
                  </a:moveTo>
                  <a:cubicBezTo>
                    <a:pt x="888" y="1"/>
                    <a:pt x="827" y="7"/>
                    <a:pt x="767" y="20"/>
                  </a:cubicBezTo>
                  <a:cubicBezTo>
                    <a:pt x="567" y="87"/>
                    <a:pt x="200" y="187"/>
                    <a:pt x="0" y="354"/>
                  </a:cubicBezTo>
                  <a:cubicBezTo>
                    <a:pt x="67" y="454"/>
                    <a:pt x="200" y="621"/>
                    <a:pt x="400" y="787"/>
                  </a:cubicBezTo>
                  <a:cubicBezTo>
                    <a:pt x="1534" y="1822"/>
                    <a:pt x="4503" y="3990"/>
                    <a:pt x="6371" y="4023"/>
                  </a:cubicBezTo>
                  <a:cubicBezTo>
                    <a:pt x="6371" y="4023"/>
                    <a:pt x="7205" y="3923"/>
                    <a:pt x="6905" y="2956"/>
                  </a:cubicBezTo>
                  <a:cubicBezTo>
                    <a:pt x="6138" y="1855"/>
                    <a:pt x="5170" y="1421"/>
                    <a:pt x="3970" y="1188"/>
                  </a:cubicBezTo>
                  <a:cubicBezTo>
                    <a:pt x="2802" y="988"/>
                    <a:pt x="2035" y="487"/>
                    <a:pt x="2035" y="487"/>
                  </a:cubicBezTo>
                  <a:cubicBezTo>
                    <a:pt x="2035" y="487"/>
                    <a:pt x="1494" y="1"/>
                    <a:pt x="949"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0"/>
            <p:cNvSpPr/>
            <p:nvPr/>
          </p:nvSpPr>
          <p:spPr>
            <a:xfrm>
              <a:off x="8394100" y="1845400"/>
              <a:ext cx="117600" cy="118825"/>
            </a:xfrm>
            <a:custGeom>
              <a:avLst/>
              <a:gdLst/>
              <a:ahLst/>
              <a:cxnLst/>
              <a:rect l="l" t="t" r="r" b="b"/>
              <a:pathLst>
                <a:path w="4704" h="4753" extrusionOk="0">
                  <a:moveTo>
                    <a:pt x="581" y="0"/>
                  </a:moveTo>
                  <a:cubicBezTo>
                    <a:pt x="379" y="0"/>
                    <a:pt x="192" y="29"/>
                    <a:pt x="0" y="67"/>
                  </a:cubicBezTo>
                  <a:lnTo>
                    <a:pt x="33" y="3937"/>
                  </a:lnTo>
                  <a:cubicBezTo>
                    <a:pt x="127" y="3968"/>
                    <a:pt x="339" y="4646"/>
                    <a:pt x="668" y="4646"/>
                  </a:cubicBezTo>
                  <a:cubicBezTo>
                    <a:pt x="690" y="4646"/>
                    <a:pt x="712" y="4643"/>
                    <a:pt x="734" y="4637"/>
                  </a:cubicBezTo>
                  <a:cubicBezTo>
                    <a:pt x="1134" y="4570"/>
                    <a:pt x="1301" y="4103"/>
                    <a:pt x="1301" y="4103"/>
                  </a:cubicBezTo>
                  <a:cubicBezTo>
                    <a:pt x="1301" y="4103"/>
                    <a:pt x="1640" y="4753"/>
                    <a:pt x="1980" y="4753"/>
                  </a:cubicBezTo>
                  <a:cubicBezTo>
                    <a:pt x="2009" y="4753"/>
                    <a:pt x="2039" y="4748"/>
                    <a:pt x="2068" y="4737"/>
                  </a:cubicBezTo>
                  <a:cubicBezTo>
                    <a:pt x="2469" y="4637"/>
                    <a:pt x="2735" y="4070"/>
                    <a:pt x="2735" y="4070"/>
                  </a:cubicBezTo>
                  <a:cubicBezTo>
                    <a:pt x="2796" y="4070"/>
                    <a:pt x="2856" y="4589"/>
                    <a:pt x="3188" y="4589"/>
                  </a:cubicBezTo>
                  <a:cubicBezTo>
                    <a:pt x="3223" y="4589"/>
                    <a:pt x="3261" y="4583"/>
                    <a:pt x="3302" y="4570"/>
                  </a:cubicBezTo>
                  <a:cubicBezTo>
                    <a:pt x="3569" y="4470"/>
                    <a:pt x="3870" y="4070"/>
                    <a:pt x="4003" y="3803"/>
                  </a:cubicBezTo>
                  <a:cubicBezTo>
                    <a:pt x="4036" y="3770"/>
                    <a:pt x="4036" y="3703"/>
                    <a:pt x="4070" y="3636"/>
                  </a:cubicBezTo>
                  <a:lnTo>
                    <a:pt x="4136" y="3603"/>
                  </a:lnTo>
                  <a:cubicBezTo>
                    <a:pt x="4470" y="2869"/>
                    <a:pt x="4703" y="2135"/>
                    <a:pt x="4370" y="1568"/>
                  </a:cubicBezTo>
                  <a:cubicBezTo>
                    <a:pt x="4270" y="1301"/>
                    <a:pt x="3870" y="1068"/>
                    <a:pt x="3369" y="868"/>
                  </a:cubicBezTo>
                  <a:cubicBezTo>
                    <a:pt x="2969" y="467"/>
                    <a:pt x="2435" y="301"/>
                    <a:pt x="1768" y="301"/>
                  </a:cubicBezTo>
                  <a:cubicBezTo>
                    <a:pt x="1274" y="74"/>
                    <a:pt x="907" y="0"/>
                    <a:pt x="581"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0"/>
            <p:cNvSpPr/>
            <p:nvPr/>
          </p:nvSpPr>
          <p:spPr>
            <a:xfrm>
              <a:off x="8348225" y="1738600"/>
              <a:ext cx="64875" cy="209650"/>
            </a:xfrm>
            <a:custGeom>
              <a:avLst/>
              <a:gdLst/>
              <a:ahLst/>
              <a:cxnLst/>
              <a:rect l="l" t="t" r="r" b="b"/>
              <a:pathLst>
                <a:path w="2595" h="8386" extrusionOk="0">
                  <a:moveTo>
                    <a:pt x="2125" y="0"/>
                  </a:moveTo>
                  <a:cubicBezTo>
                    <a:pt x="2117" y="0"/>
                    <a:pt x="2110" y="1"/>
                    <a:pt x="2102" y="3"/>
                  </a:cubicBezTo>
                  <a:cubicBezTo>
                    <a:pt x="1368" y="69"/>
                    <a:pt x="801" y="2905"/>
                    <a:pt x="501" y="4906"/>
                  </a:cubicBezTo>
                  <a:cubicBezTo>
                    <a:pt x="501" y="5006"/>
                    <a:pt x="34" y="8142"/>
                    <a:pt x="0" y="8209"/>
                  </a:cubicBezTo>
                  <a:cubicBezTo>
                    <a:pt x="145" y="8263"/>
                    <a:pt x="477" y="8386"/>
                    <a:pt x="803" y="8386"/>
                  </a:cubicBezTo>
                  <a:cubicBezTo>
                    <a:pt x="1078" y="8386"/>
                    <a:pt x="1349" y="8298"/>
                    <a:pt x="1502" y="8008"/>
                  </a:cubicBezTo>
                  <a:cubicBezTo>
                    <a:pt x="1702" y="7575"/>
                    <a:pt x="1802" y="6407"/>
                    <a:pt x="1835" y="5473"/>
                  </a:cubicBezTo>
                  <a:cubicBezTo>
                    <a:pt x="1935" y="5473"/>
                    <a:pt x="1969" y="5407"/>
                    <a:pt x="2002" y="5407"/>
                  </a:cubicBezTo>
                  <a:lnTo>
                    <a:pt x="2102" y="5407"/>
                  </a:lnTo>
                  <a:cubicBezTo>
                    <a:pt x="2332" y="3075"/>
                    <a:pt x="2594" y="0"/>
                    <a:pt x="2125"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0"/>
            <p:cNvSpPr/>
            <p:nvPr/>
          </p:nvSpPr>
          <p:spPr>
            <a:xfrm>
              <a:off x="8464150" y="1904600"/>
              <a:ext cx="8350" cy="42575"/>
            </a:xfrm>
            <a:custGeom>
              <a:avLst/>
              <a:gdLst/>
              <a:ahLst/>
              <a:cxnLst/>
              <a:rect l="l" t="t" r="r" b="b"/>
              <a:pathLst>
                <a:path w="334" h="1703" extrusionOk="0">
                  <a:moveTo>
                    <a:pt x="334" y="1"/>
                  </a:moveTo>
                  <a:lnTo>
                    <a:pt x="334" y="1"/>
                  </a:lnTo>
                  <a:cubicBezTo>
                    <a:pt x="234" y="234"/>
                    <a:pt x="200" y="535"/>
                    <a:pt x="134" y="835"/>
                  </a:cubicBezTo>
                  <a:cubicBezTo>
                    <a:pt x="67" y="1102"/>
                    <a:pt x="0" y="1402"/>
                    <a:pt x="0" y="1702"/>
                  </a:cubicBezTo>
                  <a:cubicBezTo>
                    <a:pt x="134" y="1402"/>
                    <a:pt x="167" y="1168"/>
                    <a:pt x="200" y="868"/>
                  </a:cubicBezTo>
                  <a:cubicBezTo>
                    <a:pt x="234" y="568"/>
                    <a:pt x="334" y="268"/>
                    <a:pt x="334" y="1"/>
                  </a:cubicBez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0"/>
            <p:cNvSpPr/>
            <p:nvPr/>
          </p:nvSpPr>
          <p:spPr>
            <a:xfrm>
              <a:off x="8427450" y="1888775"/>
              <a:ext cx="7525" cy="59225"/>
            </a:xfrm>
            <a:custGeom>
              <a:avLst/>
              <a:gdLst/>
              <a:ahLst/>
              <a:cxnLst/>
              <a:rect l="l" t="t" r="r" b="b"/>
              <a:pathLst>
                <a:path w="301" h="2369" extrusionOk="0">
                  <a:moveTo>
                    <a:pt x="301" y="0"/>
                  </a:moveTo>
                  <a:lnTo>
                    <a:pt x="301" y="0"/>
                  </a:lnTo>
                  <a:cubicBezTo>
                    <a:pt x="201" y="367"/>
                    <a:pt x="134" y="767"/>
                    <a:pt x="100" y="1168"/>
                  </a:cubicBezTo>
                  <a:cubicBezTo>
                    <a:pt x="34" y="1568"/>
                    <a:pt x="0" y="1968"/>
                    <a:pt x="0" y="2368"/>
                  </a:cubicBezTo>
                  <a:cubicBezTo>
                    <a:pt x="134" y="2001"/>
                    <a:pt x="167" y="1601"/>
                    <a:pt x="201" y="1201"/>
                  </a:cubicBezTo>
                  <a:cubicBezTo>
                    <a:pt x="267" y="767"/>
                    <a:pt x="301" y="400"/>
                    <a:pt x="301" y="0"/>
                  </a:cubicBez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0"/>
            <p:cNvSpPr/>
            <p:nvPr/>
          </p:nvSpPr>
          <p:spPr>
            <a:xfrm>
              <a:off x="8344900" y="2017200"/>
              <a:ext cx="186825" cy="514550"/>
            </a:xfrm>
            <a:custGeom>
              <a:avLst/>
              <a:gdLst/>
              <a:ahLst/>
              <a:cxnLst/>
              <a:rect l="l" t="t" r="r" b="b"/>
              <a:pathLst>
                <a:path w="7473" h="20582" extrusionOk="0">
                  <a:moveTo>
                    <a:pt x="7072" y="0"/>
                  </a:moveTo>
                  <a:lnTo>
                    <a:pt x="0" y="701"/>
                  </a:lnTo>
                  <a:lnTo>
                    <a:pt x="133" y="13043"/>
                  </a:lnTo>
                  <a:lnTo>
                    <a:pt x="3102" y="20581"/>
                  </a:lnTo>
                  <a:cubicBezTo>
                    <a:pt x="7472" y="19948"/>
                    <a:pt x="7072" y="0"/>
                    <a:pt x="7072" y="0"/>
                  </a:cubicBez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0"/>
            <p:cNvSpPr/>
            <p:nvPr/>
          </p:nvSpPr>
          <p:spPr>
            <a:xfrm>
              <a:off x="7972125" y="2125600"/>
              <a:ext cx="450350" cy="406975"/>
            </a:xfrm>
            <a:custGeom>
              <a:avLst/>
              <a:gdLst/>
              <a:ahLst/>
              <a:cxnLst/>
              <a:rect l="l" t="t" r="r" b="b"/>
              <a:pathLst>
                <a:path w="18014" h="16279" extrusionOk="0">
                  <a:moveTo>
                    <a:pt x="3036" y="1"/>
                  </a:moveTo>
                  <a:cubicBezTo>
                    <a:pt x="3036" y="1"/>
                    <a:pt x="234" y="2369"/>
                    <a:pt x="0" y="10608"/>
                  </a:cubicBezTo>
                  <a:cubicBezTo>
                    <a:pt x="0" y="10608"/>
                    <a:pt x="1535" y="11209"/>
                    <a:pt x="3736" y="12042"/>
                  </a:cubicBezTo>
                  <a:cubicBezTo>
                    <a:pt x="8173" y="13677"/>
                    <a:pt x="15178" y="16179"/>
                    <a:pt x="17480" y="16279"/>
                  </a:cubicBezTo>
                  <a:cubicBezTo>
                    <a:pt x="17680" y="16279"/>
                    <a:pt x="17880" y="16279"/>
                    <a:pt x="18013" y="16245"/>
                  </a:cubicBezTo>
                  <a:lnTo>
                    <a:pt x="17079" y="7673"/>
                  </a:lnTo>
                  <a:lnTo>
                    <a:pt x="3036" y="1"/>
                  </a:lnTo>
                  <a:close/>
                </a:path>
              </a:pathLst>
            </a:custGeom>
            <a:solidFill>
              <a:srgbClr val="99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0"/>
            <p:cNvSpPr/>
            <p:nvPr/>
          </p:nvSpPr>
          <p:spPr>
            <a:xfrm>
              <a:off x="8056350" y="2344925"/>
              <a:ext cx="351100" cy="187650"/>
            </a:xfrm>
            <a:custGeom>
              <a:avLst/>
              <a:gdLst/>
              <a:ahLst/>
              <a:cxnLst/>
              <a:rect l="l" t="t" r="r" b="b"/>
              <a:pathLst>
                <a:path w="14044" h="7506" extrusionOk="0">
                  <a:moveTo>
                    <a:pt x="0" y="0"/>
                  </a:moveTo>
                  <a:lnTo>
                    <a:pt x="334" y="3269"/>
                  </a:lnTo>
                  <a:cubicBezTo>
                    <a:pt x="4771" y="4904"/>
                    <a:pt x="11776" y="7406"/>
                    <a:pt x="14044" y="7506"/>
                  </a:cubicBezTo>
                  <a:lnTo>
                    <a:pt x="0"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8284850" y="2259025"/>
              <a:ext cx="82575" cy="192675"/>
            </a:xfrm>
            <a:custGeom>
              <a:avLst/>
              <a:gdLst/>
              <a:ahLst/>
              <a:cxnLst/>
              <a:rect l="l" t="t" r="r" b="b"/>
              <a:pathLst>
                <a:path w="3303" h="7707" extrusionOk="0">
                  <a:moveTo>
                    <a:pt x="0" y="1"/>
                  </a:moveTo>
                  <a:cubicBezTo>
                    <a:pt x="1401" y="935"/>
                    <a:pt x="1635" y="1435"/>
                    <a:pt x="1235" y="2202"/>
                  </a:cubicBezTo>
                  <a:cubicBezTo>
                    <a:pt x="634" y="3503"/>
                    <a:pt x="968" y="4737"/>
                    <a:pt x="1668" y="5905"/>
                  </a:cubicBezTo>
                  <a:lnTo>
                    <a:pt x="3303" y="7706"/>
                  </a:lnTo>
                  <a:cubicBezTo>
                    <a:pt x="3303" y="7706"/>
                    <a:pt x="2035" y="3937"/>
                    <a:pt x="2569" y="1268"/>
                  </a:cubicBezTo>
                  <a:lnTo>
                    <a:pt x="0"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0"/>
            <p:cNvSpPr/>
            <p:nvPr/>
          </p:nvSpPr>
          <p:spPr>
            <a:xfrm>
              <a:off x="7717775" y="2267375"/>
              <a:ext cx="14200" cy="864800"/>
            </a:xfrm>
            <a:custGeom>
              <a:avLst/>
              <a:gdLst/>
              <a:ahLst/>
              <a:cxnLst/>
              <a:rect l="l" t="t" r="r" b="b"/>
              <a:pathLst>
                <a:path w="568" h="34592" extrusionOk="0">
                  <a:moveTo>
                    <a:pt x="67" y="0"/>
                  </a:moveTo>
                  <a:lnTo>
                    <a:pt x="0" y="4337"/>
                  </a:lnTo>
                  <a:lnTo>
                    <a:pt x="0" y="8606"/>
                  </a:lnTo>
                  <a:lnTo>
                    <a:pt x="34" y="17279"/>
                  </a:lnTo>
                  <a:lnTo>
                    <a:pt x="201" y="25919"/>
                  </a:lnTo>
                  <a:lnTo>
                    <a:pt x="267" y="30255"/>
                  </a:lnTo>
                  <a:lnTo>
                    <a:pt x="501" y="34592"/>
                  </a:lnTo>
                  <a:lnTo>
                    <a:pt x="534" y="30255"/>
                  </a:lnTo>
                  <a:lnTo>
                    <a:pt x="568" y="25919"/>
                  </a:lnTo>
                  <a:lnTo>
                    <a:pt x="534" y="17279"/>
                  </a:lnTo>
                  <a:lnTo>
                    <a:pt x="367" y="8606"/>
                  </a:lnTo>
                  <a:lnTo>
                    <a:pt x="234" y="4337"/>
                  </a:lnTo>
                  <a:lnTo>
                    <a:pt x="67" y="0"/>
                  </a:lnTo>
                  <a:close/>
                </a:path>
              </a:pathLst>
            </a:custGeom>
            <a:solidFill>
              <a:srgbClr val="3749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0"/>
            <p:cNvSpPr/>
            <p:nvPr/>
          </p:nvSpPr>
          <p:spPr>
            <a:xfrm>
              <a:off x="7640225" y="1822875"/>
              <a:ext cx="237700" cy="519575"/>
            </a:xfrm>
            <a:custGeom>
              <a:avLst/>
              <a:gdLst/>
              <a:ahLst/>
              <a:cxnLst/>
              <a:rect l="l" t="t" r="r" b="b"/>
              <a:pathLst>
                <a:path w="9508" h="20783" extrusionOk="0">
                  <a:moveTo>
                    <a:pt x="8640" y="1"/>
                  </a:moveTo>
                  <a:lnTo>
                    <a:pt x="3936" y="4504"/>
                  </a:lnTo>
                  <a:lnTo>
                    <a:pt x="67" y="3870"/>
                  </a:lnTo>
                  <a:lnTo>
                    <a:pt x="67" y="7173"/>
                  </a:lnTo>
                  <a:cubicBezTo>
                    <a:pt x="67" y="7540"/>
                    <a:pt x="167" y="9207"/>
                    <a:pt x="167" y="9207"/>
                  </a:cubicBezTo>
                  <a:cubicBezTo>
                    <a:pt x="167" y="9207"/>
                    <a:pt x="0" y="9674"/>
                    <a:pt x="134" y="10642"/>
                  </a:cubicBezTo>
                  <a:cubicBezTo>
                    <a:pt x="401" y="12510"/>
                    <a:pt x="1134" y="16146"/>
                    <a:pt x="3336" y="20782"/>
                  </a:cubicBezTo>
                  <a:cubicBezTo>
                    <a:pt x="5471" y="18281"/>
                    <a:pt x="7739" y="12810"/>
                    <a:pt x="8640" y="10375"/>
                  </a:cubicBezTo>
                  <a:cubicBezTo>
                    <a:pt x="8940" y="9674"/>
                    <a:pt x="9107" y="9207"/>
                    <a:pt x="9107" y="9207"/>
                  </a:cubicBezTo>
                  <a:lnTo>
                    <a:pt x="9507" y="7306"/>
                  </a:lnTo>
                  <a:cubicBezTo>
                    <a:pt x="9507" y="7306"/>
                    <a:pt x="9173" y="6472"/>
                    <a:pt x="8840" y="5371"/>
                  </a:cubicBezTo>
                  <a:cubicBezTo>
                    <a:pt x="8740" y="4838"/>
                    <a:pt x="8606" y="4271"/>
                    <a:pt x="8573" y="3703"/>
                  </a:cubicBezTo>
                  <a:cubicBezTo>
                    <a:pt x="8473" y="2703"/>
                    <a:pt x="8506" y="1635"/>
                    <a:pt x="8573" y="868"/>
                  </a:cubicBezTo>
                  <a:cubicBezTo>
                    <a:pt x="8606" y="334"/>
                    <a:pt x="8640" y="1"/>
                    <a:pt x="8640"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7642725" y="1844575"/>
              <a:ext cx="221000" cy="211725"/>
            </a:xfrm>
            <a:custGeom>
              <a:avLst/>
              <a:gdLst/>
              <a:ahLst/>
              <a:cxnLst/>
              <a:rect l="l" t="t" r="r" b="b"/>
              <a:pathLst>
                <a:path w="8840" h="8469" extrusionOk="0">
                  <a:moveTo>
                    <a:pt x="8540" y="0"/>
                  </a:moveTo>
                  <a:lnTo>
                    <a:pt x="3870" y="4603"/>
                  </a:lnTo>
                  <a:lnTo>
                    <a:pt x="0" y="3970"/>
                  </a:lnTo>
                  <a:lnTo>
                    <a:pt x="0" y="7005"/>
                  </a:lnTo>
                  <a:cubicBezTo>
                    <a:pt x="736" y="7557"/>
                    <a:pt x="2200" y="8469"/>
                    <a:pt x="3856" y="8469"/>
                  </a:cubicBezTo>
                  <a:cubicBezTo>
                    <a:pt x="5504" y="8469"/>
                    <a:pt x="7342" y="7565"/>
                    <a:pt x="8840" y="4503"/>
                  </a:cubicBezTo>
                  <a:cubicBezTo>
                    <a:pt x="8673" y="3970"/>
                    <a:pt x="8573" y="3436"/>
                    <a:pt x="8540" y="2835"/>
                  </a:cubicBezTo>
                  <a:cubicBezTo>
                    <a:pt x="8473" y="1835"/>
                    <a:pt x="8506" y="767"/>
                    <a:pt x="8540"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7642725" y="1993000"/>
              <a:ext cx="230175" cy="552100"/>
            </a:xfrm>
            <a:custGeom>
              <a:avLst/>
              <a:gdLst/>
              <a:ahLst/>
              <a:cxnLst/>
              <a:rect l="l" t="t" r="r" b="b"/>
              <a:pathLst>
                <a:path w="9207" h="22084" extrusionOk="0">
                  <a:moveTo>
                    <a:pt x="9207" y="1"/>
                  </a:moveTo>
                  <a:cubicBezTo>
                    <a:pt x="7330" y="2796"/>
                    <a:pt x="5358" y="3882"/>
                    <a:pt x="3505" y="3882"/>
                  </a:cubicBezTo>
                  <a:cubicBezTo>
                    <a:pt x="2262" y="3882"/>
                    <a:pt x="1072" y="3393"/>
                    <a:pt x="0" y="2603"/>
                  </a:cubicBezTo>
                  <a:lnTo>
                    <a:pt x="0" y="2603"/>
                  </a:lnTo>
                  <a:cubicBezTo>
                    <a:pt x="200" y="4404"/>
                    <a:pt x="301" y="14711"/>
                    <a:pt x="1702" y="18981"/>
                  </a:cubicBezTo>
                  <a:cubicBezTo>
                    <a:pt x="2035" y="20015"/>
                    <a:pt x="2469" y="21049"/>
                    <a:pt x="2969" y="22083"/>
                  </a:cubicBezTo>
                  <a:cubicBezTo>
                    <a:pt x="3736" y="21183"/>
                    <a:pt x="4570" y="19882"/>
                    <a:pt x="5337" y="18481"/>
                  </a:cubicBezTo>
                  <a:cubicBezTo>
                    <a:pt x="6972" y="15512"/>
                    <a:pt x="8506" y="5538"/>
                    <a:pt x="9207" y="3637"/>
                  </a:cubicBezTo>
                  <a:lnTo>
                    <a:pt x="92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7647725" y="2092250"/>
              <a:ext cx="175150" cy="125950"/>
            </a:xfrm>
            <a:custGeom>
              <a:avLst/>
              <a:gdLst/>
              <a:ahLst/>
              <a:cxnLst/>
              <a:rect l="l" t="t" r="r" b="b"/>
              <a:pathLst>
                <a:path w="7006" h="5038" extrusionOk="0">
                  <a:moveTo>
                    <a:pt x="3370" y="0"/>
                  </a:moveTo>
                  <a:lnTo>
                    <a:pt x="0" y="3336"/>
                  </a:lnTo>
                  <a:lnTo>
                    <a:pt x="367" y="4870"/>
                  </a:lnTo>
                  <a:lnTo>
                    <a:pt x="3370" y="834"/>
                  </a:lnTo>
                  <a:lnTo>
                    <a:pt x="6538" y="5037"/>
                  </a:lnTo>
                  <a:lnTo>
                    <a:pt x="7005" y="3836"/>
                  </a:lnTo>
                  <a:lnTo>
                    <a:pt x="337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701925" y="2112150"/>
              <a:ext cx="59250" cy="81850"/>
            </a:xfrm>
            <a:custGeom>
              <a:avLst/>
              <a:gdLst/>
              <a:ahLst/>
              <a:cxnLst/>
              <a:rect l="l" t="t" r="r" b="b"/>
              <a:pathLst>
                <a:path w="2370" h="3274" extrusionOk="0">
                  <a:moveTo>
                    <a:pt x="1139" y="1"/>
                  </a:moveTo>
                  <a:cubicBezTo>
                    <a:pt x="703" y="1"/>
                    <a:pt x="288" y="167"/>
                    <a:pt x="1" y="539"/>
                  </a:cubicBezTo>
                  <a:cubicBezTo>
                    <a:pt x="201" y="1539"/>
                    <a:pt x="601" y="2440"/>
                    <a:pt x="1202" y="3274"/>
                  </a:cubicBezTo>
                  <a:lnTo>
                    <a:pt x="2369" y="438"/>
                  </a:lnTo>
                  <a:cubicBezTo>
                    <a:pt x="2007" y="159"/>
                    <a:pt x="1563" y="1"/>
                    <a:pt x="1139" y="1"/>
                  </a:cubicBez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7667750" y="2172300"/>
              <a:ext cx="124275" cy="391975"/>
            </a:xfrm>
            <a:custGeom>
              <a:avLst/>
              <a:gdLst/>
              <a:ahLst/>
              <a:cxnLst/>
              <a:rect l="l" t="t" r="r" b="b"/>
              <a:pathLst>
                <a:path w="4971" h="15679" extrusionOk="0">
                  <a:moveTo>
                    <a:pt x="3002" y="1"/>
                  </a:moveTo>
                  <a:lnTo>
                    <a:pt x="2068" y="34"/>
                  </a:lnTo>
                  <a:lnTo>
                    <a:pt x="0" y="11742"/>
                  </a:lnTo>
                  <a:cubicBezTo>
                    <a:pt x="367" y="12810"/>
                    <a:pt x="1534" y="14644"/>
                    <a:pt x="2035" y="15678"/>
                  </a:cubicBezTo>
                  <a:cubicBezTo>
                    <a:pt x="2835" y="14744"/>
                    <a:pt x="4203" y="13177"/>
                    <a:pt x="4970" y="11742"/>
                  </a:cubicBezTo>
                  <a:lnTo>
                    <a:pt x="3002" y="1"/>
                  </a:ln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7718600" y="1989675"/>
              <a:ext cx="225200" cy="584600"/>
            </a:xfrm>
            <a:custGeom>
              <a:avLst/>
              <a:gdLst/>
              <a:ahLst/>
              <a:cxnLst/>
              <a:rect l="l" t="t" r="r" b="b"/>
              <a:pathLst>
                <a:path w="9008" h="23384" extrusionOk="0">
                  <a:moveTo>
                    <a:pt x="6205" y="0"/>
                  </a:moveTo>
                  <a:lnTo>
                    <a:pt x="1" y="23384"/>
                  </a:lnTo>
                  <a:lnTo>
                    <a:pt x="7306" y="13110"/>
                  </a:lnTo>
                  <a:lnTo>
                    <a:pt x="5938" y="8940"/>
                  </a:lnTo>
                  <a:lnTo>
                    <a:pt x="9007" y="7005"/>
                  </a:lnTo>
                  <a:lnTo>
                    <a:pt x="7806" y="2269"/>
                  </a:lnTo>
                  <a:lnTo>
                    <a:pt x="6205"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7538475" y="2008850"/>
              <a:ext cx="176825" cy="558750"/>
            </a:xfrm>
            <a:custGeom>
              <a:avLst/>
              <a:gdLst/>
              <a:ahLst/>
              <a:cxnLst/>
              <a:rect l="l" t="t" r="r" b="b"/>
              <a:pathLst>
                <a:path w="7073" h="22350" extrusionOk="0">
                  <a:moveTo>
                    <a:pt x="4104" y="1"/>
                  </a:moveTo>
                  <a:lnTo>
                    <a:pt x="2202" y="1768"/>
                  </a:lnTo>
                  <a:lnTo>
                    <a:pt x="1" y="6672"/>
                  </a:lnTo>
                  <a:lnTo>
                    <a:pt x="2536" y="8407"/>
                  </a:lnTo>
                  <a:lnTo>
                    <a:pt x="368" y="12276"/>
                  </a:lnTo>
                  <a:lnTo>
                    <a:pt x="7072" y="22350"/>
                  </a:lnTo>
                  <a:cubicBezTo>
                    <a:pt x="5438" y="14744"/>
                    <a:pt x="4237" y="7039"/>
                    <a:pt x="4104" y="1"/>
                  </a:cubicBez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4675" y="1747925"/>
              <a:ext cx="122200" cy="121850"/>
            </a:xfrm>
            <a:custGeom>
              <a:avLst/>
              <a:gdLst/>
              <a:ahLst/>
              <a:cxnLst/>
              <a:rect l="l" t="t" r="r" b="b"/>
              <a:pathLst>
                <a:path w="4888" h="4874" extrusionOk="0">
                  <a:moveTo>
                    <a:pt x="2343" y="0"/>
                  </a:moveTo>
                  <a:cubicBezTo>
                    <a:pt x="2165" y="0"/>
                    <a:pt x="1979" y="30"/>
                    <a:pt x="1786" y="97"/>
                  </a:cubicBezTo>
                  <a:cubicBezTo>
                    <a:pt x="1" y="702"/>
                    <a:pt x="1508" y="4874"/>
                    <a:pt x="4019" y="4874"/>
                  </a:cubicBezTo>
                  <a:cubicBezTo>
                    <a:pt x="4277" y="4874"/>
                    <a:pt x="4545" y="4830"/>
                    <a:pt x="4821" y="4733"/>
                  </a:cubicBezTo>
                  <a:lnTo>
                    <a:pt x="4888" y="2432"/>
                  </a:lnTo>
                  <a:cubicBezTo>
                    <a:pt x="4888" y="2432"/>
                    <a:pt x="3942" y="0"/>
                    <a:pt x="2343"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568500" y="1522575"/>
              <a:ext cx="340275" cy="486350"/>
            </a:xfrm>
            <a:custGeom>
              <a:avLst/>
              <a:gdLst/>
              <a:ahLst/>
              <a:cxnLst/>
              <a:rect l="l" t="t" r="r" b="b"/>
              <a:pathLst>
                <a:path w="13611" h="19454" extrusionOk="0">
                  <a:moveTo>
                    <a:pt x="6933" y="1"/>
                  </a:moveTo>
                  <a:cubicBezTo>
                    <a:pt x="4509" y="1"/>
                    <a:pt x="1841" y="2040"/>
                    <a:pt x="668" y="4874"/>
                  </a:cubicBezTo>
                  <a:cubicBezTo>
                    <a:pt x="34" y="6309"/>
                    <a:pt x="201" y="7843"/>
                    <a:pt x="167" y="9578"/>
                  </a:cubicBezTo>
                  <a:cubicBezTo>
                    <a:pt x="1" y="15015"/>
                    <a:pt x="2169" y="19318"/>
                    <a:pt x="5838" y="19452"/>
                  </a:cubicBezTo>
                  <a:cubicBezTo>
                    <a:pt x="5882" y="19453"/>
                    <a:pt x="5925" y="19453"/>
                    <a:pt x="5969" y="19453"/>
                  </a:cubicBezTo>
                  <a:cubicBezTo>
                    <a:pt x="9596" y="19453"/>
                    <a:pt x="13279" y="15351"/>
                    <a:pt x="13443" y="10011"/>
                  </a:cubicBezTo>
                  <a:cubicBezTo>
                    <a:pt x="13610" y="4574"/>
                    <a:pt x="10775" y="104"/>
                    <a:pt x="7106" y="4"/>
                  </a:cubicBezTo>
                  <a:cubicBezTo>
                    <a:pt x="7048" y="2"/>
                    <a:pt x="6991" y="1"/>
                    <a:pt x="6933"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472600" y="1399375"/>
              <a:ext cx="490375" cy="440200"/>
            </a:xfrm>
            <a:custGeom>
              <a:avLst/>
              <a:gdLst/>
              <a:ahLst/>
              <a:cxnLst/>
              <a:rect l="l" t="t" r="r" b="b"/>
              <a:pathLst>
                <a:path w="19615" h="17608" extrusionOk="0">
                  <a:moveTo>
                    <a:pt x="10185" y="0"/>
                  </a:moveTo>
                  <a:cubicBezTo>
                    <a:pt x="9994" y="0"/>
                    <a:pt x="9822" y="31"/>
                    <a:pt x="9674" y="95"/>
                  </a:cubicBezTo>
                  <a:cubicBezTo>
                    <a:pt x="8106" y="796"/>
                    <a:pt x="8173" y="2564"/>
                    <a:pt x="8173" y="2564"/>
                  </a:cubicBezTo>
                  <a:cubicBezTo>
                    <a:pt x="7706" y="2416"/>
                    <a:pt x="6909" y="2280"/>
                    <a:pt x="6037" y="2280"/>
                  </a:cubicBezTo>
                  <a:cubicBezTo>
                    <a:pt x="4356" y="2280"/>
                    <a:pt x="2397" y="2787"/>
                    <a:pt x="2002" y="4699"/>
                  </a:cubicBezTo>
                  <a:cubicBezTo>
                    <a:pt x="1468" y="7100"/>
                    <a:pt x="3136" y="7801"/>
                    <a:pt x="3136" y="7801"/>
                  </a:cubicBezTo>
                  <a:cubicBezTo>
                    <a:pt x="3136" y="7801"/>
                    <a:pt x="0" y="8902"/>
                    <a:pt x="1635" y="10603"/>
                  </a:cubicBezTo>
                  <a:cubicBezTo>
                    <a:pt x="2031" y="11031"/>
                    <a:pt x="2625" y="11193"/>
                    <a:pt x="3300" y="11193"/>
                  </a:cubicBezTo>
                  <a:cubicBezTo>
                    <a:pt x="5412" y="11193"/>
                    <a:pt x="8306" y="9602"/>
                    <a:pt x="8306" y="9602"/>
                  </a:cubicBezTo>
                  <a:lnTo>
                    <a:pt x="8306" y="9602"/>
                  </a:lnTo>
                  <a:cubicBezTo>
                    <a:pt x="8306" y="9602"/>
                    <a:pt x="8040" y="10803"/>
                    <a:pt x="9107" y="11637"/>
                  </a:cubicBezTo>
                  <a:cubicBezTo>
                    <a:pt x="9272" y="11770"/>
                    <a:pt x="9508" y="11826"/>
                    <a:pt x="9790" y="11826"/>
                  </a:cubicBezTo>
                  <a:cubicBezTo>
                    <a:pt x="11275" y="11826"/>
                    <a:pt x="14010" y="10269"/>
                    <a:pt x="14010" y="10269"/>
                  </a:cubicBezTo>
                  <a:cubicBezTo>
                    <a:pt x="14079" y="11415"/>
                    <a:pt x="15234" y="11664"/>
                    <a:pt x="15951" y="11664"/>
                  </a:cubicBezTo>
                  <a:cubicBezTo>
                    <a:pt x="16248" y="11664"/>
                    <a:pt x="16470" y="11621"/>
                    <a:pt x="16507" y="11581"/>
                  </a:cubicBezTo>
                  <a:lnTo>
                    <a:pt x="16507" y="11581"/>
                  </a:lnTo>
                  <a:cubicBezTo>
                    <a:pt x="15448" y="13818"/>
                    <a:pt x="16546" y="17608"/>
                    <a:pt x="16546" y="17608"/>
                  </a:cubicBezTo>
                  <a:cubicBezTo>
                    <a:pt x="16512" y="15373"/>
                    <a:pt x="18147" y="14606"/>
                    <a:pt x="18147" y="14606"/>
                  </a:cubicBezTo>
                  <a:cubicBezTo>
                    <a:pt x="18147" y="11937"/>
                    <a:pt x="19314" y="10970"/>
                    <a:pt x="19281" y="9802"/>
                  </a:cubicBezTo>
                  <a:cubicBezTo>
                    <a:pt x="19281" y="9202"/>
                    <a:pt x="18480" y="8802"/>
                    <a:pt x="18480" y="8802"/>
                  </a:cubicBezTo>
                  <a:cubicBezTo>
                    <a:pt x="18480" y="8802"/>
                    <a:pt x="19614" y="7434"/>
                    <a:pt x="18881" y="5966"/>
                  </a:cubicBezTo>
                  <a:cubicBezTo>
                    <a:pt x="18526" y="5273"/>
                    <a:pt x="17961" y="5094"/>
                    <a:pt x="17472" y="5094"/>
                  </a:cubicBezTo>
                  <a:cubicBezTo>
                    <a:pt x="16949" y="5094"/>
                    <a:pt x="16512" y="5299"/>
                    <a:pt x="16512" y="5299"/>
                  </a:cubicBezTo>
                  <a:cubicBezTo>
                    <a:pt x="15725" y="2938"/>
                    <a:pt x="12054" y="0"/>
                    <a:pt x="10185" y="0"/>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7885400" y="1736100"/>
              <a:ext cx="95925" cy="124775"/>
            </a:xfrm>
            <a:custGeom>
              <a:avLst/>
              <a:gdLst/>
              <a:ahLst/>
              <a:cxnLst/>
              <a:rect l="l" t="t" r="r" b="b"/>
              <a:pathLst>
                <a:path w="3837" h="4991" extrusionOk="0">
                  <a:moveTo>
                    <a:pt x="2450" y="0"/>
                  </a:moveTo>
                  <a:cubicBezTo>
                    <a:pt x="1302" y="0"/>
                    <a:pt x="583" y="1206"/>
                    <a:pt x="200" y="1971"/>
                  </a:cubicBezTo>
                  <a:cubicBezTo>
                    <a:pt x="0" y="2304"/>
                    <a:pt x="134" y="4906"/>
                    <a:pt x="134" y="4906"/>
                  </a:cubicBezTo>
                  <a:cubicBezTo>
                    <a:pt x="354" y="4964"/>
                    <a:pt x="567" y="4991"/>
                    <a:pt x="772" y="4991"/>
                  </a:cubicBezTo>
                  <a:cubicBezTo>
                    <a:pt x="2464" y="4991"/>
                    <a:pt x="3621" y="3165"/>
                    <a:pt x="3770" y="1737"/>
                  </a:cubicBezTo>
                  <a:cubicBezTo>
                    <a:pt x="3836" y="937"/>
                    <a:pt x="3603" y="236"/>
                    <a:pt x="2936" y="69"/>
                  </a:cubicBezTo>
                  <a:cubicBezTo>
                    <a:pt x="2766" y="22"/>
                    <a:pt x="2604" y="0"/>
                    <a:pt x="2450"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7892900" y="1772850"/>
              <a:ext cx="55900" cy="46725"/>
            </a:xfrm>
            <a:custGeom>
              <a:avLst/>
              <a:gdLst/>
              <a:ahLst/>
              <a:cxnLst/>
              <a:rect l="l" t="t" r="r" b="b"/>
              <a:pathLst>
                <a:path w="2236" h="1869" extrusionOk="0">
                  <a:moveTo>
                    <a:pt x="2135" y="0"/>
                  </a:moveTo>
                  <a:cubicBezTo>
                    <a:pt x="734" y="134"/>
                    <a:pt x="67" y="1435"/>
                    <a:pt x="34" y="1468"/>
                  </a:cubicBezTo>
                  <a:cubicBezTo>
                    <a:pt x="0" y="1501"/>
                    <a:pt x="34" y="1602"/>
                    <a:pt x="67" y="1635"/>
                  </a:cubicBezTo>
                  <a:lnTo>
                    <a:pt x="134" y="1635"/>
                  </a:lnTo>
                  <a:cubicBezTo>
                    <a:pt x="167" y="1635"/>
                    <a:pt x="201" y="1602"/>
                    <a:pt x="201" y="1535"/>
                  </a:cubicBezTo>
                  <a:cubicBezTo>
                    <a:pt x="201" y="1535"/>
                    <a:pt x="467" y="1034"/>
                    <a:pt x="968" y="668"/>
                  </a:cubicBezTo>
                  <a:cubicBezTo>
                    <a:pt x="1468" y="934"/>
                    <a:pt x="1301" y="1768"/>
                    <a:pt x="1301" y="1768"/>
                  </a:cubicBezTo>
                  <a:cubicBezTo>
                    <a:pt x="1301" y="1802"/>
                    <a:pt x="1335" y="1868"/>
                    <a:pt x="1368" y="1868"/>
                  </a:cubicBezTo>
                  <a:lnTo>
                    <a:pt x="1401" y="1868"/>
                  </a:lnTo>
                  <a:cubicBezTo>
                    <a:pt x="1468" y="1868"/>
                    <a:pt x="1502" y="1835"/>
                    <a:pt x="1502" y="1802"/>
                  </a:cubicBezTo>
                  <a:cubicBezTo>
                    <a:pt x="1502" y="1768"/>
                    <a:pt x="1668" y="868"/>
                    <a:pt x="1168" y="501"/>
                  </a:cubicBezTo>
                  <a:cubicBezTo>
                    <a:pt x="1401" y="334"/>
                    <a:pt x="1702" y="201"/>
                    <a:pt x="2069" y="167"/>
                  </a:cubicBezTo>
                  <a:lnTo>
                    <a:pt x="2135" y="167"/>
                  </a:lnTo>
                  <a:cubicBezTo>
                    <a:pt x="2169" y="167"/>
                    <a:pt x="2235" y="134"/>
                    <a:pt x="2235" y="34"/>
                  </a:cubicBezTo>
                  <a:cubicBezTo>
                    <a:pt x="2235" y="34"/>
                    <a:pt x="2169" y="0"/>
                    <a:pt x="2135" y="0"/>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7551000" y="1654425"/>
              <a:ext cx="30025" cy="162650"/>
            </a:xfrm>
            <a:custGeom>
              <a:avLst/>
              <a:gdLst/>
              <a:ahLst/>
              <a:cxnLst/>
              <a:rect l="l" t="t" r="r" b="b"/>
              <a:pathLst>
                <a:path w="1201" h="6506" extrusionOk="0">
                  <a:moveTo>
                    <a:pt x="1201" y="1"/>
                  </a:moveTo>
                  <a:lnTo>
                    <a:pt x="0" y="768"/>
                  </a:lnTo>
                  <a:lnTo>
                    <a:pt x="901" y="6505"/>
                  </a:lnTo>
                  <a:lnTo>
                    <a:pt x="1201" y="1"/>
                  </a:ln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7811350" y="1824725"/>
              <a:ext cx="31550" cy="10150"/>
            </a:xfrm>
            <a:custGeom>
              <a:avLst/>
              <a:gdLst/>
              <a:ahLst/>
              <a:cxnLst/>
              <a:rect l="l" t="t" r="r" b="b"/>
              <a:pathLst>
                <a:path w="1262" h="406" extrusionOk="0">
                  <a:moveTo>
                    <a:pt x="893" y="0"/>
                  </a:moveTo>
                  <a:cubicBezTo>
                    <a:pt x="811" y="0"/>
                    <a:pt x="720" y="8"/>
                    <a:pt x="627" y="27"/>
                  </a:cubicBezTo>
                  <a:cubicBezTo>
                    <a:pt x="592" y="23"/>
                    <a:pt x="557" y="22"/>
                    <a:pt x="523" y="22"/>
                  </a:cubicBezTo>
                  <a:cubicBezTo>
                    <a:pt x="234" y="22"/>
                    <a:pt x="1" y="141"/>
                    <a:pt x="60" y="260"/>
                  </a:cubicBezTo>
                  <a:cubicBezTo>
                    <a:pt x="60" y="362"/>
                    <a:pt x="216" y="406"/>
                    <a:pt x="438" y="406"/>
                  </a:cubicBezTo>
                  <a:cubicBezTo>
                    <a:pt x="507" y="406"/>
                    <a:pt x="582" y="402"/>
                    <a:pt x="661" y="394"/>
                  </a:cubicBezTo>
                  <a:cubicBezTo>
                    <a:pt x="994" y="360"/>
                    <a:pt x="1261" y="227"/>
                    <a:pt x="1261" y="127"/>
                  </a:cubicBezTo>
                  <a:cubicBezTo>
                    <a:pt x="1261" y="55"/>
                    <a:pt x="1105" y="0"/>
                    <a:pt x="893" y="0"/>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7809500" y="1843725"/>
              <a:ext cx="30875" cy="11700"/>
            </a:xfrm>
            <a:custGeom>
              <a:avLst/>
              <a:gdLst/>
              <a:ahLst/>
              <a:cxnLst/>
              <a:rect l="l" t="t" r="r" b="b"/>
              <a:pathLst>
                <a:path w="1235" h="468" extrusionOk="0">
                  <a:moveTo>
                    <a:pt x="355" y="1"/>
                  </a:moveTo>
                  <a:cubicBezTo>
                    <a:pt x="168" y="1"/>
                    <a:pt x="34" y="45"/>
                    <a:pt x="34" y="134"/>
                  </a:cubicBezTo>
                  <a:cubicBezTo>
                    <a:pt x="1" y="268"/>
                    <a:pt x="234" y="368"/>
                    <a:pt x="635" y="434"/>
                  </a:cubicBezTo>
                  <a:cubicBezTo>
                    <a:pt x="746" y="457"/>
                    <a:pt x="850" y="468"/>
                    <a:pt x="938" y="468"/>
                  </a:cubicBezTo>
                  <a:cubicBezTo>
                    <a:pt x="1116" y="468"/>
                    <a:pt x="1235" y="423"/>
                    <a:pt x="1235" y="334"/>
                  </a:cubicBezTo>
                  <a:cubicBezTo>
                    <a:pt x="1235" y="268"/>
                    <a:pt x="1001" y="101"/>
                    <a:pt x="668" y="34"/>
                  </a:cubicBezTo>
                  <a:cubicBezTo>
                    <a:pt x="557" y="12"/>
                    <a:pt x="449" y="1"/>
                    <a:pt x="355" y="1"/>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7567675" y="1836750"/>
              <a:ext cx="30050" cy="10650"/>
            </a:xfrm>
            <a:custGeom>
              <a:avLst/>
              <a:gdLst/>
              <a:ahLst/>
              <a:cxnLst/>
              <a:rect l="l" t="t" r="r" b="b"/>
              <a:pathLst>
                <a:path w="1202" h="426" extrusionOk="0">
                  <a:moveTo>
                    <a:pt x="794" y="1"/>
                  </a:moveTo>
                  <a:cubicBezTo>
                    <a:pt x="723" y="1"/>
                    <a:pt x="646" y="5"/>
                    <a:pt x="567" y="13"/>
                  </a:cubicBezTo>
                  <a:cubicBezTo>
                    <a:pt x="234" y="80"/>
                    <a:pt x="0" y="180"/>
                    <a:pt x="0" y="280"/>
                  </a:cubicBezTo>
                  <a:cubicBezTo>
                    <a:pt x="0" y="382"/>
                    <a:pt x="175" y="425"/>
                    <a:pt x="407" y="425"/>
                  </a:cubicBezTo>
                  <a:cubicBezTo>
                    <a:pt x="478" y="425"/>
                    <a:pt x="555" y="421"/>
                    <a:pt x="634" y="413"/>
                  </a:cubicBezTo>
                  <a:cubicBezTo>
                    <a:pt x="968" y="413"/>
                    <a:pt x="1201" y="280"/>
                    <a:pt x="1201" y="146"/>
                  </a:cubicBezTo>
                  <a:cubicBezTo>
                    <a:pt x="1201" y="44"/>
                    <a:pt x="1026" y="1"/>
                    <a:pt x="794" y="1"/>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7569325" y="1816425"/>
              <a:ext cx="30050" cy="11850"/>
            </a:xfrm>
            <a:custGeom>
              <a:avLst/>
              <a:gdLst/>
              <a:ahLst/>
              <a:cxnLst/>
              <a:rect l="l" t="t" r="r" b="b"/>
              <a:pathLst>
                <a:path w="1202" h="474" extrusionOk="0">
                  <a:moveTo>
                    <a:pt x="272" y="1"/>
                  </a:moveTo>
                  <a:cubicBezTo>
                    <a:pt x="111" y="1"/>
                    <a:pt x="1" y="45"/>
                    <a:pt x="1" y="125"/>
                  </a:cubicBezTo>
                  <a:cubicBezTo>
                    <a:pt x="1" y="225"/>
                    <a:pt x="268" y="392"/>
                    <a:pt x="601" y="426"/>
                  </a:cubicBezTo>
                  <a:cubicBezTo>
                    <a:pt x="713" y="459"/>
                    <a:pt x="816" y="474"/>
                    <a:pt x="905" y="474"/>
                  </a:cubicBezTo>
                  <a:cubicBezTo>
                    <a:pt x="1083" y="474"/>
                    <a:pt x="1202" y="415"/>
                    <a:pt x="1202" y="326"/>
                  </a:cubicBezTo>
                  <a:cubicBezTo>
                    <a:pt x="1202" y="225"/>
                    <a:pt x="968" y="92"/>
                    <a:pt x="635" y="59"/>
                  </a:cubicBezTo>
                  <a:cubicBezTo>
                    <a:pt x="503" y="19"/>
                    <a:pt x="377" y="1"/>
                    <a:pt x="272" y="1"/>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7668575" y="1780350"/>
              <a:ext cx="45050" cy="99275"/>
            </a:xfrm>
            <a:custGeom>
              <a:avLst/>
              <a:gdLst/>
              <a:ahLst/>
              <a:cxnLst/>
              <a:rect l="l" t="t" r="r" b="b"/>
              <a:pathLst>
                <a:path w="1802" h="3971" extrusionOk="0">
                  <a:moveTo>
                    <a:pt x="367" y="1"/>
                  </a:moveTo>
                  <a:cubicBezTo>
                    <a:pt x="334" y="1"/>
                    <a:pt x="234" y="34"/>
                    <a:pt x="234" y="67"/>
                  </a:cubicBezTo>
                  <a:cubicBezTo>
                    <a:pt x="234" y="101"/>
                    <a:pt x="0" y="1068"/>
                    <a:pt x="134" y="2803"/>
                  </a:cubicBezTo>
                  <a:cubicBezTo>
                    <a:pt x="201" y="3837"/>
                    <a:pt x="634" y="3970"/>
                    <a:pt x="801" y="3970"/>
                  </a:cubicBezTo>
                  <a:lnTo>
                    <a:pt x="834" y="3970"/>
                  </a:lnTo>
                  <a:cubicBezTo>
                    <a:pt x="1268" y="3970"/>
                    <a:pt x="1668" y="3370"/>
                    <a:pt x="1802" y="2536"/>
                  </a:cubicBezTo>
                  <a:cubicBezTo>
                    <a:pt x="1802" y="2502"/>
                    <a:pt x="1802" y="2402"/>
                    <a:pt x="1702" y="2402"/>
                  </a:cubicBezTo>
                  <a:cubicBezTo>
                    <a:pt x="1668" y="2402"/>
                    <a:pt x="1568" y="2469"/>
                    <a:pt x="1568" y="2502"/>
                  </a:cubicBezTo>
                  <a:cubicBezTo>
                    <a:pt x="1468" y="3236"/>
                    <a:pt x="1034" y="3703"/>
                    <a:pt x="801" y="3703"/>
                  </a:cubicBezTo>
                  <a:cubicBezTo>
                    <a:pt x="567" y="3703"/>
                    <a:pt x="367" y="3470"/>
                    <a:pt x="334" y="2736"/>
                  </a:cubicBezTo>
                  <a:cubicBezTo>
                    <a:pt x="201" y="1068"/>
                    <a:pt x="467" y="134"/>
                    <a:pt x="467" y="134"/>
                  </a:cubicBezTo>
                  <a:cubicBezTo>
                    <a:pt x="467" y="67"/>
                    <a:pt x="434" y="1"/>
                    <a:pt x="367" y="1"/>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7633550" y="1884250"/>
              <a:ext cx="138450" cy="42075"/>
            </a:xfrm>
            <a:custGeom>
              <a:avLst/>
              <a:gdLst/>
              <a:ahLst/>
              <a:cxnLst/>
              <a:rect l="l" t="t" r="r" b="b"/>
              <a:pathLst>
                <a:path w="5538" h="1683" extrusionOk="0">
                  <a:moveTo>
                    <a:pt x="140" y="0"/>
                  </a:moveTo>
                  <a:cubicBezTo>
                    <a:pt x="120" y="0"/>
                    <a:pt x="96" y="5"/>
                    <a:pt x="67" y="14"/>
                  </a:cubicBezTo>
                  <a:cubicBezTo>
                    <a:pt x="34" y="48"/>
                    <a:pt x="0" y="81"/>
                    <a:pt x="34" y="181"/>
                  </a:cubicBezTo>
                  <a:cubicBezTo>
                    <a:pt x="67" y="214"/>
                    <a:pt x="868" y="1582"/>
                    <a:pt x="2602" y="1682"/>
                  </a:cubicBezTo>
                  <a:cubicBezTo>
                    <a:pt x="2625" y="1683"/>
                    <a:pt x="2647" y="1683"/>
                    <a:pt x="2669" y="1683"/>
                  </a:cubicBezTo>
                  <a:cubicBezTo>
                    <a:pt x="4397" y="1683"/>
                    <a:pt x="5438" y="414"/>
                    <a:pt x="5471" y="348"/>
                  </a:cubicBezTo>
                  <a:cubicBezTo>
                    <a:pt x="5538" y="314"/>
                    <a:pt x="5538" y="214"/>
                    <a:pt x="5471" y="181"/>
                  </a:cubicBezTo>
                  <a:cubicBezTo>
                    <a:pt x="5454" y="164"/>
                    <a:pt x="5429" y="156"/>
                    <a:pt x="5400" y="156"/>
                  </a:cubicBezTo>
                  <a:cubicBezTo>
                    <a:pt x="5371" y="156"/>
                    <a:pt x="5338" y="164"/>
                    <a:pt x="5304" y="181"/>
                  </a:cubicBezTo>
                  <a:cubicBezTo>
                    <a:pt x="5304" y="181"/>
                    <a:pt x="4289" y="1418"/>
                    <a:pt x="2724" y="1418"/>
                  </a:cubicBezTo>
                  <a:cubicBezTo>
                    <a:pt x="2684" y="1418"/>
                    <a:pt x="2643" y="1417"/>
                    <a:pt x="2602" y="1415"/>
                  </a:cubicBezTo>
                  <a:cubicBezTo>
                    <a:pt x="1001" y="1382"/>
                    <a:pt x="234" y="48"/>
                    <a:pt x="234" y="48"/>
                  </a:cubicBezTo>
                  <a:cubicBezTo>
                    <a:pt x="210" y="24"/>
                    <a:pt x="187" y="0"/>
                    <a:pt x="140" y="0"/>
                  </a:cubicBezTo>
                  <a:close/>
                </a:path>
              </a:pathLst>
            </a:custGeom>
            <a:solidFill>
              <a:srgbClr val="D472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7577675" y="1721250"/>
              <a:ext cx="82575" cy="42450"/>
            </a:xfrm>
            <a:custGeom>
              <a:avLst/>
              <a:gdLst/>
              <a:ahLst/>
              <a:cxnLst/>
              <a:rect l="l" t="t" r="r" b="b"/>
              <a:pathLst>
                <a:path w="3303" h="1698" extrusionOk="0">
                  <a:moveTo>
                    <a:pt x="1961" y="0"/>
                  </a:moveTo>
                  <a:cubicBezTo>
                    <a:pt x="1742" y="0"/>
                    <a:pt x="1524" y="34"/>
                    <a:pt x="1301" y="96"/>
                  </a:cubicBezTo>
                  <a:cubicBezTo>
                    <a:pt x="434" y="397"/>
                    <a:pt x="0" y="1597"/>
                    <a:pt x="167" y="1697"/>
                  </a:cubicBezTo>
                  <a:cubicBezTo>
                    <a:pt x="167" y="1697"/>
                    <a:pt x="868" y="897"/>
                    <a:pt x="1502" y="730"/>
                  </a:cubicBezTo>
                  <a:cubicBezTo>
                    <a:pt x="1627" y="684"/>
                    <a:pt x="1761" y="662"/>
                    <a:pt x="1901" y="662"/>
                  </a:cubicBezTo>
                  <a:cubicBezTo>
                    <a:pt x="2170" y="662"/>
                    <a:pt x="2462" y="744"/>
                    <a:pt x="2769" y="897"/>
                  </a:cubicBezTo>
                  <a:cubicBezTo>
                    <a:pt x="2816" y="925"/>
                    <a:pt x="2866" y="938"/>
                    <a:pt x="2916" y="938"/>
                  </a:cubicBezTo>
                  <a:cubicBezTo>
                    <a:pt x="3041" y="938"/>
                    <a:pt x="3164" y="859"/>
                    <a:pt x="3236" y="763"/>
                  </a:cubicBezTo>
                  <a:cubicBezTo>
                    <a:pt x="3303" y="597"/>
                    <a:pt x="3236" y="397"/>
                    <a:pt x="3103" y="330"/>
                  </a:cubicBezTo>
                  <a:cubicBezTo>
                    <a:pt x="2704" y="99"/>
                    <a:pt x="2332" y="0"/>
                    <a:pt x="1961" y="0"/>
                  </a:cubicBezTo>
                  <a:close/>
                </a:path>
              </a:pathLst>
            </a:custGeom>
            <a:solidFill>
              <a:srgbClr val="2D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7745300" y="1724475"/>
              <a:ext cx="78400" cy="47575"/>
            </a:xfrm>
            <a:custGeom>
              <a:avLst/>
              <a:gdLst/>
              <a:ahLst/>
              <a:cxnLst/>
              <a:rect l="l" t="t" r="r" b="b"/>
              <a:pathLst>
                <a:path w="3136" h="1903" extrusionOk="0">
                  <a:moveTo>
                    <a:pt x="1218" y="1"/>
                  </a:moveTo>
                  <a:cubicBezTo>
                    <a:pt x="918" y="1"/>
                    <a:pt x="601" y="67"/>
                    <a:pt x="267" y="201"/>
                  </a:cubicBezTo>
                  <a:cubicBezTo>
                    <a:pt x="100" y="234"/>
                    <a:pt x="0" y="434"/>
                    <a:pt x="67" y="601"/>
                  </a:cubicBezTo>
                  <a:cubicBezTo>
                    <a:pt x="93" y="732"/>
                    <a:pt x="223" y="822"/>
                    <a:pt x="358" y="822"/>
                  </a:cubicBezTo>
                  <a:cubicBezTo>
                    <a:pt x="394" y="822"/>
                    <a:pt x="432" y="816"/>
                    <a:pt x="467" y="801"/>
                  </a:cubicBezTo>
                  <a:cubicBezTo>
                    <a:pt x="717" y="718"/>
                    <a:pt x="951" y="676"/>
                    <a:pt x="1168" y="676"/>
                  </a:cubicBezTo>
                  <a:cubicBezTo>
                    <a:pt x="1385" y="676"/>
                    <a:pt x="1585" y="718"/>
                    <a:pt x="1768" y="801"/>
                  </a:cubicBezTo>
                  <a:cubicBezTo>
                    <a:pt x="2302" y="1068"/>
                    <a:pt x="2936" y="1902"/>
                    <a:pt x="2969" y="1902"/>
                  </a:cubicBezTo>
                  <a:cubicBezTo>
                    <a:pt x="3136" y="1869"/>
                    <a:pt x="2869" y="568"/>
                    <a:pt x="2068" y="201"/>
                  </a:cubicBezTo>
                  <a:cubicBezTo>
                    <a:pt x="1802" y="67"/>
                    <a:pt x="1518" y="1"/>
                    <a:pt x="1218" y="1"/>
                  </a:cubicBezTo>
                  <a:close/>
                </a:path>
              </a:pathLst>
            </a:custGeom>
            <a:solidFill>
              <a:srgbClr val="2D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7630200" y="1768675"/>
              <a:ext cx="18375" cy="66750"/>
            </a:xfrm>
            <a:custGeom>
              <a:avLst/>
              <a:gdLst/>
              <a:ahLst/>
              <a:cxnLst/>
              <a:rect l="l" t="t" r="r" b="b"/>
              <a:pathLst>
                <a:path w="735" h="2670" extrusionOk="0">
                  <a:moveTo>
                    <a:pt x="368" y="1"/>
                  </a:moveTo>
                  <a:cubicBezTo>
                    <a:pt x="168" y="1"/>
                    <a:pt x="1" y="601"/>
                    <a:pt x="1" y="1335"/>
                  </a:cubicBezTo>
                  <a:cubicBezTo>
                    <a:pt x="1" y="2069"/>
                    <a:pt x="168" y="2669"/>
                    <a:pt x="368" y="2669"/>
                  </a:cubicBezTo>
                  <a:cubicBezTo>
                    <a:pt x="568" y="2669"/>
                    <a:pt x="735" y="2102"/>
                    <a:pt x="735" y="1335"/>
                  </a:cubicBezTo>
                  <a:cubicBezTo>
                    <a:pt x="735" y="634"/>
                    <a:pt x="568" y="1"/>
                    <a:pt x="368" y="1"/>
                  </a:cubicBezTo>
                  <a:close/>
                </a:path>
              </a:pathLst>
            </a:custGeom>
            <a:solidFill>
              <a:srgbClr val="2D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7752800" y="1768675"/>
              <a:ext cx="19200" cy="66750"/>
            </a:xfrm>
            <a:custGeom>
              <a:avLst/>
              <a:gdLst/>
              <a:ahLst/>
              <a:cxnLst/>
              <a:rect l="l" t="t" r="r" b="b"/>
              <a:pathLst>
                <a:path w="768" h="2670" extrusionOk="0">
                  <a:moveTo>
                    <a:pt x="401" y="1"/>
                  </a:moveTo>
                  <a:cubicBezTo>
                    <a:pt x="167" y="1"/>
                    <a:pt x="0" y="601"/>
                    <a:pt x="0" y="1335"/>
                  </a:cubicBezTo>
                  <a:cubicBezTo>
                    <a:pt x="0" y="2069"/>
                    <a:pt x="167" y="2669"/>
                    <a:pt x="401" y="2669"/>
                  </a:cubicBezTo>
                  <a:cubicBezTo>
                    <a:pt x="601" y="2669"/>
                    <a:pt x="768" y="2102"/>
                    <a:pt x="768" y="1335"/>
                  </a:cubicBezTo>
                  <a:cubicBezTo>
                    <a:pt x="768" y="634"/>
                    <a:pt x="601" y="1"/>
                    <a:pt x="401" y="1"/>
                  </a:cubicBezTo>
                  <a:close/>
                </a:path>
              </a:pathLst>
            </a:custGeom>
            <a:solidFill>
              <a:srgbClr val="2D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7"/>
          <p:cNvSpPr txBox="1">
            <a:spLocks noGrp="1"/>
          </p:cNvSpPr>
          <p:nvPr>
            <p:ph type="subTitle" idx="1"/>
          </p:nvPr>
        </p:nvSpPr>
        <p:spPr>
          <a:xfrm>
            <a:off x="805225" y="-1331515"/>
            <a:ext cx="5396100" cy="2064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Market Survey Findings</a:t>
            </a:r>
            <a:endParaRPr dirty="0"/>
          </a:p>
        </p:txBody>
      </p:sp>
      <p:graphicFrame>
        <p:nvGraphicFramePr>
          <p:cNvPr id="9" name="Diagram 8">
            <a:extLst>
              <a:ext uri="{FF2B5EF4-FFF2-40B4-BE49-F238E27FC236}">
                <a16:creationId xmlns:a16="http://schemas.microsoft.com/office/drawing/2014/main" id="{BFE409E0-62AC-AF7E-06E2-4A4F1B2FB9FD}"/>
              </a:ext>
            </a:extLst>
          </p:cNvPr>
          <p:cNvGraphicFramePr/>
          <p:nvPr>
            <p:extLst>
              <p:ext uri="{D42A27DB-BD31-4B8C-83A1-F6EECF244321}">
                <p14:modId xmlns:p14="http://schemas.microsoft.com/office/powerpoint/2010/main" val="2005159691"/>
              </p:ext>
            </p:extLst>
          </p:nvPr>
        </p:nvGraphicFramePr>
        <p:xfrm>
          <a:off x="805225" y="732785"/>
          <a:ext cx="5244452" cy="36715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grpSp>
        <p:nvGrpSpPr>
          <p:cNvPr id="1127" name="Google Shape;1127;p51"/>
          <p:cNvGrpSpPr/>
          <p:nvPr/>
        </p:nvGrpSpPr>
        <p:grpSpPr>
          <a:xfrm>
            <a:off x="-2406519" y="535005"/>
            <a:ext cx="4816326" cy="2601458"/>
            <a:chOff x="7558200" y="607800"/>
            <a:chExt cx="3193850" cy="1725105"/>
          </a:xfrm>
        </p:grpSpPr>
        <p:sp>
          <p:nvSpPr>
            <p:cNvPr id="1128" name="Google Shape;1128;p51"/>
            <p:cNvSpPr/>
            <p:nvPr/>
          </p:nvSpPr>
          <p:spPr>
            <a:xfrm>
              <a:off x="7579675" y="645500"/>
              <a:ext cx="3146700" cy="166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1"/>
            <p:cNvSpPr/>
            <p:nvPr/>
          </p:nvSpPr>
          <p:spPr>
            <a:xfrm>
              <a:off x="7558200" y="607800"/>
              <a:ext cx="3193850" cy="1725105"/>
            </a:xfrm>
            <a:custGeom>
              <a:avLst/>
              <a:gdLst/>
              <a:ahLst/>
              <a:cxnLst/>
              <a:rect l="l" t="t" r="r" b="b"/>
              <a:pathLst>
                <a:path w="127754" h="72920" extrusionOk="0">
                  <a:moveTo>
                    <a:pt x="125839" y="1916"/>
                  </a:moveTo>
                  <a:lnTo>
                    <a:pt x="125839" y="71035"/>
                  </a:lnTo>
                  <a:lnTo>
                    <a:pt x="1915" y="71035"/>
                  </a:lnTo>
                  <a:lnTo>
                    <a:pt x="1915" y="1916"/>
                  </a:lnTo>
                  <a:close/>
                  <a:moveTo>
                    <a:pt x="0" y="1"/>
                  </a:moveTo>
                  <a:lnTo>
                    <a:pt x="0" y="1916"/>
                  </a:lnTo>
                  <a:lnTo>
                    <a:pt x="0" y="71035"/>
                  </a:lnTo>
                  <a:lnTo>
                    <a:pt x="0" y="72920"/>
                  </a:lnTo>
                  <a:lnTo>
                    <a:pt x="127753" y="72920"/>
                  </a:lnTo>
                  <a:lnTo>
                    <a:pt x="127753" y="71035"/>
                  </a:lnTo>
                  <a:lnTo>
                    <a:pt x="127753" y="1916"/>
                  </a:lnTo>
                  <a:lnTo>
                    <a:pt x="127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1"/>
            <p:cNvSpPr/>
            <p:nvPr/>
          </p:nvSpPr>
          <p:spPr>
            <a:xfrm>
              <a:off x="10179825" y="1962000"/>
              <a:ext cx="386050" cy="243200"/>
            </a:xfrm>
            <a:custGeom>
              <a:avLst/>
              <a:gdLst/>
              <a:ahLst/>
              <a:cxnLst/>
              <a:rect l="l" t="t" r="r" b="b"/>
              <a:pathLst>
                <a:path w="15442" h="9728" extrusionOk="0">
                  <a:moveTo>
                    <a:pt x="0" y="1"/>
                  </a:moveTo>
                  <a:lnTo>
                    <a:pt x="0" y="9727"/>
                  </a:lnTo>
                  <a:lnTo>
                    <a:pt x="15441" y="9727"/>
                  </a:lnTo>
                  <a:lnTo>
                    <a:pt x="15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1"/>
            <p:cNvSpPr/>
            <p:nvPr/>
          </p:nvSpPr>
          <p:spPr>
            <a:xfrm>
              <a:off x="9714000" y="1870050"/>
              <a:ext cx="851875" cy="51700"/>
            </a:xfrm>
            <a:custGeom>
              <a:avLst/>
              <a:gdLst/>
              <a:ahLst/>
              <a:cxnLst/>
              <a:rect l="l" t="t" r="r" b="b"/>
              <a:pathLst>
                <a:path w="34075" h="2068" extrusionOk="0">
                  <a:moveTo>
                    <a:pt x="1" y="1"/>
                  </a:moveTo>
                  <a:lnTo>
                    <a:pt x="1" y="2068"/>
                  </a:lnTo>
                  <a:lnTo>
                    <a:pt x="34074" y="2068"/>
                  </a:lnTo>
                  <a:lnTo>
                    <a:pt x="340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51"/>
            <p:cNvSpPr/>
            <p:nvPr/>
          </p:nvSpPr>
          <p:spPr>
            <a:xfrm>
              <a:off x="9714775" y="1962000"/>
              <a:ext cx="386050" cy="243200"/>
            </a:xfrm>
            <a:custGeom>
              <a:avLst/>
              <a:gdLst/>
              <a:ahLst/>
              <a:cxnLst/>
              <a:rect l="l" t="t" r="r" b="b"/>
              <a:pathLst>
                <a:path w="15442" h="9728" extrusionOk="0">
                  <a:moveTo>
                    <a:pt x="0" y="1"/>
                  </a:moveTo>
                  <a:lnTo>
                    <a:pt x="0" y="9727"/>
                  </a:lnTo>
                  <a:lnTo>
                    <a:pt x="15441" y="9727"/>
                  </a:lnTo>
                  <a:lnTo>
                    <a:pt x="15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1"/>
            <p:cNvSpPr/>
            <p:nvPr/>
          </p:nvSpPr>
          <p:spPr>
            <a:xfrm>
              <a:off x="9255025" y="1962000"/>
              <a:ext cx="386050" cy="243200"/>
            </a:xfrm>
            <a:custGeom>
              <a:avLst/>
              <a:gdLst/>
              <a:ahLst/>
              <a:cxnLst/>
              <a:rect l="l" t="t" r="r" b="b"/>
              <a:pathLst>
                <a:path w="15442" h="9728" extrusionOk="0">
                  <a:moveTo>
                    <a:pt x="1" y="1"/>
                  </a:moveTo>
                  <a:lnTo>
                    <a:pt x="1" y="9727"/>
                  </a:lnTo>
                  <a:lnTo>
                    <a:pt x="15442" y="9727"/>
                  </a:lnTo>
                  <a:lnTo>
                    <a:pt x="154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1"/>
            <p:cNvSpPr/>
            <p:nvPr/>
          </p:nvSpPr>
          <p:spPr>
            <a:xfrm>
              <a:off x="8269450" y="1962000"/>
              <a:ext cx="440000" cy="38775"/>
            </a:xfrm>
            <a:custGeom>
              <a:avLst/>
              <a:gdLst/>
              <a:ahLst/>
              <a:cxnLst/>
              <a:rect l="l" t="t" r="r" b="b"/>
              <a:pathLst>
                <a:path w="17600" h="1551" extrusionOk="0">
                  <a:moveTo>
                    <a:pt x="1" y="1"/>
                  </a:moveTo>
                  <a:lnTo>
                    <a:pt x="1" y="1551"/>
                  </a:lnTo>
                  <a:lnTo>
                    <a:pt x="17600" y="1551"/>
                  </a:lnTo>
                  <a:lnTo>
                    <a:pt x="176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1"/>
            <p:cNvSpPr/>
            <p:nvPr/>
          </p:nvSpPr>
          <p:spPr>
            <a:xfrm>
              <a:off x="7739050" y="1962000"/>
              <a:ext cx="439250" cy="38775"/>
            </a:xfrm>
            <a:custGeom>
              <a:avLst/>
              <a:gdLst/>
              <a:ahLst/>
              <a:cxnLst/>
              <a:rect l="l" t="t" r="r" b="b"/>
              <a:pathLst>
                <a:path w="17570" h="1551" extrusionOk="0">
                  <a:moveTo>
                    <a:pt x="0" y="1"/>
                  </a:moveTo>
                  <a:lnTo>
                    <a:pt x="0" y="1551"/>
                  </a:lnTo>
                  <a:lnTo>
                    <a:pt x="17569" y="1551"/>
                  </a:lnTo>
                  <a:lnTo>
                    <a:pt x="175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1"/>
            <p:cNvSpPr/>
            <p:nvPr/>
          </p:nvSpPr>
          <p:spPr>
            <a:xfrm>
              <a:off x="8269450" y="2037225"/>
              <a:ext cx="440000" cy="38800"/>
            </a:xfrm>
            <a:custGeom>
              <a:avLst/>
              <a:gdLst/>
              <a:ahLst/>
              <a:cxnLst/>
              <a:rect l="l" t="t" r="r" b="b"/>
              <a:pathLst>
                <a:path w="17600" h="1552" extrusionOk="0">
                  <a:moveTo>
                    <a:pt x="1" y="1"/>
                  </a:moveTo>
                  <a:lnTo>
                    <a:pt x="1" y="1551"/>
                  </a:lnTo>
                  <a:lnTo>
                    <a:pt x="17600" y="1551"/>
                  </a:lnTo>
                  <a:lnTo>
                    <a:pt x="176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1"/>
            <p:cNvSpPr/>
            <p:nvPr/>
          </p:nvSpPr>
          <p:spPr>
            <a:xfrm>
              <a:off x="7739050" y="2037225"/>
              <a:ext cx="439250" cy="38800"/>
            </a:xfrm>
            <a:custGeom>
              <a:avLst/>
              <a:gdLst/>
              <a:ahLst/>
              <a:cxnLst/>
              <a:rect l="l" t="t" r="r" b="b"/>
              <a:pathLst>
                <a:path w="17570" h="1552" extrusionOk="0">
                  <a:moveTo>
                    <a:pt x="0" y="1"/>
                  </a:moveTo>
                  <a:lnTo>
                    <a:pt x="0" y="1551"/>
                  </a:lnTo>
                  <a:lnTo>
                    <a:pt x="17569" y="1551"/>
                  </a:lnTo>
                  <a:lnTo>
                    <a:pt x="175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1"/>
            <p:cNvSpPr/>
            <p:nvPr/>
          </p:nvSpPr>
          <p:spPr>
            <a:xfrm>
              <a:off x="8269450" y="2113225"/>
              <a:ext cx="440000" cy="38775"/>
            </a:xfrm>
            <a:custGeom>
              <a:avLst/>
              <a:gdLst/>
              <a:ahLst/>
              <a:cxnLst/>
              <a:rect l="l" t="t" r="r" b="b"/>
              <a:pathLst>
                <a:path w="17600" h="1551" extrusionOk="0">
                  <a:moveTo>
                    <a:pt x="1" y="0"/>
                  </a:moveTo>
                  <a:lnTo>
                    <a:pt x="1" y="1551"/>
                  </a:lnTo>
                  <a:lnTo>
                    <a:pt x="17600" y="1551"/>
                  </a:lnTo>
                  <a:lnTo>
                    <a:pt x="176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1"/>
            <p:cNvSpPr/>
            <p:nvPr/>
          </p:nvSpPr>
          <p:spPr>
            <a:xfrm>
              <a:off x="7739050" y="2113225"/>
              <a:ext cx="439250" cy="38775"/>
            </a:xfrm>
            <a:custGeom>
              <a:avLst/>
              <a:gdLst/>
              <a:ahLst/>
              <a:cxnLst/>
              <a:rect l="l" t="t" r="r" b="b"/>
              <a:pathLst>
                <a:path w="17570" h="1551" extrusionOk="0">
                  <a:moveTo>
                    <a:pt x="0" y="0"/>
                  </a:moveTo>
                  <a:lnTo>
                    <a:pt x="0" y="1551"/>
                  </a:lnTo>
                  <a:lnTo>
                    <a:pt x="17569" y="1551"/>
                  </a:lnTo>
                  <a:lnTo>
                    <a:pt x="175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1"/>
            <p:cNvSpPr/>
            <p:nvPr/>
          </p:nvSpPr>
          <p:spPr>
            <a:xfrm>
              <a:off x="8269450" y="2188450"/>
              <a:ext cx="440000" cy="38775"/>
            </a:xfrm>
            <a:custGeom>
              <a:avLst/>
              <a:gdLst/>
              <a:ahLst/>
              <a:cxnLst/>
              <a:rect l="l" t="t" r="r" b="b"/>
              <a:pathLst>
                <a:path w="17600" h="1551" extrusionOk="0">
                  <a:moveTo>
                    <a:pt x="1" y="1"/>
                  </a:moveTo>
                  <a:lnTo>
                    <a:pt x="1" y="1551"/>
                  </a:lnTo>
                  <a:lnTo>
                    <a:pt x="17600" y="1551"/>
                  </a:lnTo>
                  <a:lnTo>
                    <a:pt x="176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1"/>
            <p:cNvSpPr/>
            <p:nvPr/>
          </p:nvSpPr>
          <p:spPr>
            <a:xfrm>
              <a:off x="7739050" y="2188450"/>
              <a:ext cx="439250" cy="38775"/>
            </a:xfrm>
            <a:custGeom>
              <a:avLst/>
              <a:gdLst/>
              <a:ahLst/>
              <a:cxnLst/>
              <a:rect l="l" t="t" r="r" b="b"/>
              <a:pathLst>
                <a:path w="17570" h="1551" extrusionOk="0">
                  <a:moveTo>
                    <a:pt x="0" y="1"/>
                  </a:moveTo>
                  <a:lnTo>
                    <a:pt x="0" y="1551"/>
                  </a:lnTo>
                  <a:lnTo>
                    <a:pt x="17569" y="1551"/>
                  </a:lnTo>
                  <a:lnTo>
                    <a:pt x="175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1"/>
            <p:cNvSpPr/>
            <p:nvPr/>
          </p:nvSpPr>
          <p:spPr>
            <a:xfrm>
              <a:off x="7793000" y="917925"/>
              <a:ext cx="748525" cy="748500"/>
            </a:xfrm>
            <a:custGeom>
              <a:avLst/>
              <a:gdLst/>
              <a:ahLst/>
              <a:cxnLst/>
              <a:rect l="l" t="t" r="r" b="b"/>
              <a:pathLst>
                <a:path w="29941" h="29940" extrusionOk="0">
                  <a:moveTo>
                    <a:pt x="14986" y="0"/>
                  </a:moveTo>
                  <a:cubicBezTo>
                    <a:pt x="13040" y="0"/>
                    <a:pt x="11186" y="335"/>
                    <a:pt x="9454" y="1003"/>
                  </a:cubicBezTo>
                  <a:lnTo>
                    <a:pt x="14986" y="14955"/>
                  </a:lnTo>
                  <a:lnTo>
                    <a:pt x="183" y="12493"/>
                  </a:lnTo>
                  <a:cubicBezTo>
                    <a:pt x="92" y="13283"/>
                    <a:pt x="1" y="14134"/>
                    <a:pt x="1" y="14955"/>
                  </a:cubicBezTo>
                  <a:cubicBezTo>
                    <a:pt x="1" y="23192"/>
                    <a:pt x="6688" y="29940"/>
                    <a:pt x="14986" y="29940"/>
                  </a:cubicBezTo>
                  <a:cubicBezTo>
                    <a:pt x="23223" y="29940"/>
                    <a:pt x="29940" y="23192"/>
                    <a:pt x="29940" y="14955"/>
                  </a:cubicBezTo>
                  <a:cubicBezTo>
                    <a:pt x="29940" y="6718"/>
                    <a:pt x="23253" y="0"/>
                    <a:pt x="149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1"/>
            <p:cNvSpPr/>
            <p:nvPr/>
          </p:nvSpPr>
          <p:spPr>
            <a:xfrm>
              <a:off x="7732975" y="895875"/>
              <a:ext cx="370100" cy="348825"/>
            </a:xfrm>
            <a:custGeom>
              <a:avLst/>
              <a:gdLst/>
              <a:ahLst/>
              <a:cxnLst/>
              <a:rect l="l" t="t" r="r" b="b"/>
              <a:pathLst>
                <a:path w="14804" h="13953" extrusionOk="0">
                  <a:moveTo>
                    <a:pt x="9271" y="1"/>
                  </a:moveTo>
                  <a:cubicBezTo>
                    <a:pt x="4468" y="1946"/>
                    <a:pt x="882" y="6232"/>
                    <a:pt x="0" y="11460"/>
                  </a:cubicBezTo>
                  <a:lnTo>
                    <a:pt x="14803" y="13952"/>
                  </a:lnTo>
                  <a:lnTo>
                    <a:pt x="92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1"/>
            <p:cNvSpPr/>
            <p:nvPr/>
          </p:nvSpPr>
          <p:spPr>
            <a:xfrm>
              <a:off x="7739800" y="1771275"/>
              <a:ext cx="56275" cy="56250"/>
            </a:xfrm>
            <a:custGeom>
              <a:avLst/>
              <a:gdLst/>
              <a:ahLst/>
              <a:cxnLst/>
              <a:rect l="l" t="t" r="r" b="b"/>
              <a:pathLst>
                <a:path w="2251" h="2250" extrusionOk="0">
                  <a:moveTo>
                    <a:pt x="1" y="0"/>
                  </a:moveTo>
                  <a:lnTo>
                    <a:pt x="1" y="2250"/>
                  </a:lnTo>
                  <a:lnTo>
                    <a:pt x="2250" y="2250"/>
                  </a:lnTo>
                  <a:lnTo>
                    <a:pt x="22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1"/>
            <p:cNvSpPr/>
            <p:nvPr/>
          </p:nvSpPr>
          <p:spPr>
            <a:xfrm>
              <a:off x="7831750" y="1792550"/>
              <a:ext cx="244725" cy="15225"/>
            </a:xfrm>
            <a:custGeom>
              <a:avLst/>
              <a:gdLst/>
              <a:ahLst/>
              <a:cxnLst/>
              <a:rect l="l" t="t" r="r" b="b"/>
              <a:pathLst>
                <a:path w="9789" h="609" extrusionOk="0">
                  <a:moveTo>
                    <a:pt x="305" y="0"/>
                  </a:moveTo>
                  <a:cubicBezTo>
                    <a:pt x="122" y="0"/>
                    <a:pt x="1" y="152"/>
                    <a:pt x="1" y="304"/>
                  </a:cubicBezTo>
                  <a:cubicBezTo>
                    <a:pt x="1" y="487"/>
                    <a:pt x="153" y="608"/>
                    <a:pt x="305" y="608"/>
                  </a:cubicBezTo>
                  <a:lnTo>
                    <a:pt x="9484" y="608"/>
                  </a:lnTo>
                  <a:cubicBezTo>
                    <a:pt x="9636" y="608"/>
                    <a:pt x="9758" y="456"/>
                    <a:pt x="9788" y="304"/>
                  </a:cubicBezTo>
                  <a:cubicBezTo>
                    <a:pt x="9788" y="92"/>
                    <a:pt x="9636" y="0"/>
                    <a:pt x="94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1"/>
            <p:cNvSpPr/>
            <p:nvPr/>
          </p:nvSpPr>
          <p:spPr>
            <a:xfrm>
              <a:off x="8196500" y="1771275"/>
              <a:ext cx="56250" cy="56250"/>
            </a:xfrm>
            <a:custGeom>
              <a:avLst/>
              <a:gdLst/>
              <a:ahLst/>
              <a:cxnLst/>
              <a:rect l="l" t="t" r="r" b="b"/>
              <a:pathLst>
                <a:path w="2250" h="2250" extrusionOk="0">
                  <a:moveTo>
                    <a:pt x="1" y="0"/>
                  </a:moveTo>
                  <a:lnTo>
                    <a:pt x="1" y="2250"/>
                  </a:lnTo>
                  <a:lnTo>
                    <a:pt x="2250" y="2250"/>
                  </a:lnTo>
                  <a:lnTo>
                    <a:pt x="22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1"/>
            <p:cNvSpPr/>
            <p:nvPr/>
          </p:nvSpPr>
          <p:spPr>
            <a:xfrm>
              <a:off x="8289975" y="1793300"/>
              <a:ext cx="243950" cy="15225"/>
            </a:xfrm>
            <a:custGeom>
              <a:avLst/>
              <a:gdLst/>
              <a:ahLst/>
              <a:cxnLst/>
              <a:rect l="l" t="t" r="r" b="b"/>
              <a:pathLst>
                <a:path w="9758" h="609" extrusionOk="0">
                  <a:moveTo>
                    <a:pt x="304" y="1"/>
                  </a:moveTo>
                  <a:cubicBezTo>
                    <a:pt x="122" y="1"/>
                    <a:pt x="0" y="153"/>
                    <a:pt x="0" y="305"/>
                  </a:cubicBezTo>
                  <a:cubicBezTo>
                    <a:pt x="0" y="487"/>
                    <a:pt x="152" y="609"/>
                    <a:pt x="304" y="609"/>
                  </a:cubicBezTo>
                  <a:lnTo>
                    <a:pt x="9453" y="609"/>
                  </a:lnTo>
                  <a:cubicBezTo>
                    <a:pt x="9605" y="609"/>
                    <a:pt x="9727" y="457"/>
                    <a:pt x="9757" y="305"/>
                  </a:cubicBezTo>
                  <a:cubicBezTo>
                    <a:pt x="9757" y="122"/>
                    <a:pt x="9605" y="1"/>
                    <a:pt x="94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1"/>
            <p:cNvSpPr/>
            <p:nvPr/>
          </p:nvSpPr>
          <p:spPr>
            <a:xfrm>
              <a:off x="8709425" y="1219600"/>
              <a:ext cx="1856450" cy="581325"/>
            </a:xfrm>
            <a:custGeom>
              <a:avLst/>
              <a:gdLst/>
              <a:ahLst/>
              <a:cxnLst/>
              <a:rect l="l" t="t" r="r" b="b"/>
              <a:pathLst>
                <a:path w="74258" h="23253" extrusionOk="0">
                  <a:moveTo>
                    <a:pt x="53193" y="0"/>
                  </a:moveTo>
                  <a:lnTo>
                    <a:pt x="36871" y="19849"/>
                  </a:lnTo>
                  <a:lnTo>
                    <a:pt x="22494" y="10912"/>
                  </a:lnTo>
                  <a:lnTo>
                    <a:pt x="13952" y="20973"/>
                  </a:lnTo>
                  <a:lnTo>
                    <a:pt x="6627" y="17052"/>
                  </a:lnTo>
                  <a:lnTo>
                    <a:pt x="1" y="23253"/>
                  </a:lnTo>
                  <a:lnTo>
                    <a:pt x="74257" y="23253"/>
                  </a:lnTo>
                  <a:lnTo>
                    <a:pt x="74257" y="9271"/>
                  </a:lnTo>
                  <a:lnTo>
                    <a:pt x="53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1"/>
            <p:cNvSpPr/>
            <p:nvPr/>
          </p:nvSpPr>
          <p:spPr>
            <a:xfrm>
              <a:off x="8709425" y="1034175"/>
              <a:ext cx="1856450" cy="766750"/>
            </a:xfrm>
            <a:custGeom>
              <a:avLst/>
              <a:gdLst/>
              <a:ahLst/>
              <a:cxnLst/>
              <a:rect l="l" t="t" r="r" b="b"/>
              <a:pathLst>
                <a:path w="74258" h="30670" extrusionOk="0">
                  <a:moveTo>
                    <a:pt x="74257" y="1"/>
                  </a:moveTo>
                  <a:lnTo>
                    <a:pt x="55990" y="13466"/>
                  </a:lnTo>
                  <a:lnTo>
                    <a:pt x="46141" y="9454"/>
                  </a:lnTo>
                  <a:lnTo>
                    <a:pt x="38573" y="17995"/>
                  </a:lnTo>
                  <a:lnTo>
                    <a:pt x="32038" y="10305"/>
                  </a:lnTo>
                  <a:lnTo>
                    <a:pt x="20518" y="25533"/>
                  </a:lnTo>
                  <a:lnTo>
                    <a:pt x="13496" y="23041"/>
                  </a:lnTo>
                  <a:lnTo>
                    <a:pt x="1" y="30670"/>
                  </a:lnTo>
                  <a:lnTo>
                    <a:pt x="74257" y="30670"/>
                  </a:lnTo>
                  <a:lnTo>
                    <a:pt x="742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1"/>
            <p:cNvSpPr/>
            <p:nvPr/>
          </p:nvSpPr>
          <p:spPr>
            <a:xfrm>
              <a:off x="8692725" y="915625"/>
              <a:ext cx="1797925" cy="731800"/>
            </a:xfrm>
            <a:custGeom>
              <a:avLst/>
              <a:gdLst/>
              <a:ahLst/>
              <a:cxnLst/>
              <a:rect l="l" t="t" r="r" b="b"/>
              <a:pathLst>
                <a:path w="71917" h="29272" extrusionOk="0">
                  <a:moveTo>
                    <a:pt x="71400" y="1"/>
                  </a:moveTo>
                  <a:lnTo>
                    <a:pt x="56111" y="11247"/>
                  </a:lnTo>
                  <a:lnTo>
                    <a:pt x="46202" y="7266"/>
                  </a:lnTo>
                  <a:lnTo>
                    <a:pt x="38755" y="15624"/>
                  </a:lnTo>
                  <a:lnTo>
                    <a:pt x="32189" y="7904"/>
                  </a:lnTo>
                  <a:lnTo>
                    <a:pt x="20548" y="23284"/>
                  </a:lnTo>
                  <a:lnTo>
                    <a:pt x="13648" y="20852"/>
                  </a:lnTo>
                  <a:lnTo>
                    <a:pt x="0" y="28542"/>
                  </a:lnTo>
                  <a:lnTo>
                    <a:pt x="456" y="29272"/>
                  </a:lnTo>
                  <a:lnTo>
                    <a:pt x="13709" y="21734"/>
                  </a:lnTo>
                  <a:lnTo>
                    <a:pt x="20882" y="24287"/>
                  </a:lnTo>
                  <a:lnTo>
                    <a:pt x="32250" y="9272"/>
                  </a:lnTo>
                  <a:lnTo>
                    <a:pt x="38755" y="16901"/>
                  </a:lnTo>
                  <a:lnTo>
                    <a:pt x="46475" y="8238"/>
                  </a:lnTo>
                  <a:lnTo>
                    <a:pt x="56232" y="12190"/>
                  </a:lnTo>
                  <a:lnTo>
                    <a:pt x="71916" y="639"/>
                  </a:lnTo>
                  <a:lnTo>
                    <a:pt x="714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1"/>
            <p:cNvSpPr/>
            <p:nvPr/>
          </p:nvSpPr>
          <p:spPr>
            <a:xfrm>
              <a:off x="10388025" y="896650"/>
              <a:ext cx="139100" cy="104875"/>
            </a:xfrm>
            <a:custGeom>
              <a:avLst/>
              <a:gdLst/>
              <a:ahLst/>
              <a:cxnLst/>
              <a:rect l="l" t="t" r="r" b="b"/>
              <a:pathLst>
                <a:path w="5564" h="4195" extrusionOk="0">
                  <a:moveTo>
                    <a:pt x="5563" y="0"/>
                  </a:moveTo>
                  <a:lnTo>
                    <a:pt x="1" y="1672"/>
                  </a:lnTo>
                  <a:lnTo>
                    <a:pt x="2281" y="4195"/>
                  </a:lnTo>
                  <a:lnTo>
                    <a:pt x="55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51"/>
          <p:cNvSpPr txBox="1">
            <a:spLocks noGrp="1"/>
          </p:cNvSpPr>
          <p:nvPr>
            <p:ph type="title"/>
          </p:nvPr>
        </p:nvSpPr>
        <p:spPr>
          <a:xfrm>
            <a:off x="5160664" y="1339900"/>
            <a:ext cx="3579475"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Market Analysis</a:t>
            </a:r>
            <a:endParaRPr dirty="0"/>
          </a:p>
        </p:txBody>
      </p:sp>
      <p:sp>
        <p:nvSpPr>
          <p:cNvPr id="1153" name="Google Shape;1153;p51"/>
          <p:cNvSpPr txBox="1">
            <a:spLocks noGrp="1"/>
          </p:cNvSpPr>
          <p:nvPr>
            <p:ph type="subTitle" idx="1"/>
          </p:nvPr>
        </p:nvSpPr>
        <p:spPr>
          <a:xfrm>
            <a:off x="5483298" y="1931602"/>
            <a:ext cx="3734415" cy="1696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Demand for efficient parking solutions is increasing</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Targeting drivers valuing hassle-free parking experiences</a:t>
            </a:r>
            <a:br>
              <a:rPr lang="en-GB" dirty="0"/>
            </a:br>
            <a:endParaRPr lang="en-GB" dirty="0"/>
          </a:p>
          <a:p>
            <a:pPr marL="285750" lvl="0" indent="-285750" algn="l" rtl="0">
              <a:spcBef>
                <a:spcPts val="0"/>
              </a:spcBef>
              <a:spcAft>
                <a:spcPts val="0"/>
              </a:spcAft>
              <a:buFont typeface="Arial" panose="020B0604020202020204" pitchFamily="34" charset="0"/>
              <a:buChar char="•"/>
            </a:pPr>
            <a:r>
              <a:rPr lang="en-GB" dirty="0"/>
              <a:t>Significant potential for growth due to increasing cars and need for smarter solutions</a:t>
            </a:r>
            <a:endParaRPr dirty="0"/>
          </a:p>
        </p:txBody>
      </p:sp>
      <p:sp>
        <p:nvSpPr>
          <p:cNvPr id="1154" name="Google Shape;1154;p51"/>
          <p:cNvSpPr/>
          <p:nvPr/>
        </p:nvSpPr>
        <p:spPr>
          <a:xfrm>
            <a:off x="-2098270" y="3048607"/>
            <a:ext cx="31686" cy="10550"/>
          </a:xfrm>
          <a:custGeom>
            <a:avLst/>
            <a:gdLst/>
            <a:ahLst/>
            <a:cxnLst/>
            <a:rect l="l" t="t" r="r" b="b"/>
            <a:pathLst>
              <a:path w="913" h="304" extrusionOk="0">
                <a:moveTo>
                  <a:pt x="457" y="0"/>
                </a:moveTo>
                <a:cubicBezTo>
                  <a:pt x="244" y="0"/>
                  <a:pt x="1" y="30"/>
                  <a:pt x="1" y="91"/>
                </a:cubicBezTo>
                <a:cubicBezTo>
                  <a:pt x="1" y="182"/>
                  <a:pt x="183" y="243"/>
                  <a:pt x="457" y="304"/>
                </a:cubicBezTo>
                <a:cubicBezTo>
                  <a:pt x="700" y="304"/>
                  <a:pt x="913" y="243"/>
                  <a:pt x="913" y="182"/>
                </a:cubicBezTo>
                <a:cubicBezTo>
                  <a:pt x="913" y="91"/>
                  <a:pt x="730" y="30"/>
                  <a:pt x="457"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5" name="Google Shape;1155;p51"/>
          <p:cNvGrpSpPr/>
          <p:nvPr/>
        </p:nvGrpSpPr>
        <p:grpSpPr>
          <a:xfrm>
            <a:off x="592072" y="1834385"/>
            <a:ext cx="1654175" cy="3637139"/>
            <a:chOff x="-3994900" y="4217100"/>
            <a:chExt cx="1112125" cy="2445300"/>
          </a:xfrm>
        </p:grpSpPr>
        <p:sp>
          <p:nvSpPr>
            <p:cNvPr id="1156" name="Google Shape;1156;p51"/>
            <p:cNvSpPr/>
            <p:nvPr/>
          </p:nvSpPr>
          <p:spPr>
            <a:xfrm>
              <a:off x="-3596275" y="6484725"/>
              <a:ext cx="330525" cy="151250"/>
            </a:xfrm>
            <a:custGeom>
              <a:avLst/>
              <a:gdLst/>
              <a:ahLst/>
              <a:cxnLst/>
              <a:rect l="l" t="t" r="r" b="b"/>
              <a:pathLst>
                <a:path w="13221" h="6050" extrusionOk="0">
                  <a:moveTo>
                    <a:pt x="8630" y="1"/>
                  </a:moveTo>
                  <a:lnTo>
                    <a:pt x="8448" y="1064"/>
                  </a:lnTo>
                  <a:cubicBezTo>
                    <a:pt x="8448" y="1064"/>
                    <a:pt x="5773" y="2280"/>
                    <a:pt x="5348" y="2280"/>
                  </a:cubicBezTo>
                  <a:cubicBezTo>
                    <a:pt x="5222" y="2280"/>
                    <a:pt x="4612" y="2162"/>
                    <a:pt x="3859" y="2162"/>
                  </a:cubicBezTo>
                  <a:cubicBezTo>
                    <a:pt x="2255" y="2162"/>
                    <a:pt x="0" y="2698"/>
                    <a:pt x="393" y="6049"/>
                  </a:cubicBezTo>
                  <a:lnTo>
                    <a:pt x="13220" y="6049"/>
                  </a:lnTo>
                  <a:lnTo>
                    <a:pt x="12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1"/>
            <p:cNvSpPr/>
            <p:nvPr/>
          </p:nvSpPr>
          <p:spPr>
            <a:xfrm>
              <a:off x="-3155600" y="6467250"/>
              <a:ext cx="185450" cy="195150"/>
            </a:xfrm>
            <a:custGeom>
              <a:avLst/>
              <a:gdLst/>
              <a:ahLst/>
              <a:cxnLst/>
              <a:rect l="l" t="t" r="r" b="b"/>
              <a:pathLst>
                <a:path w="7418" h="7806" extrusionOk="0">
                  <a:moveTo>
                    <a:pt x="5137" y="0"/>
                  </a:moveTo>
                  <a:lnTo>
                    <a:pt x="1368" y="943"/>
                  </a:lnTo>
                  <a:lnTo>
                    <a:pt x="1368" y="2462"/>
                  </a:lnTo>
                  <a:cubicBezTo>
                    <a:pt x="1368" y="2462"/>
                    <a:pt x="183" y="5228"/>
                    <a:pt x="31" y="5867"/>
                  </a:cubicBezTo>
                  <a:cubicBezTo>
                    <a:pt x="1" y="5958"/>
                    <a:pt x="1" y="5988"/>
                    <a:pt x="1" y="5988"/>
                  </a:cubicBezTo>
                  <a:lnTo>
                    <a:pt x="1" y="7174"/>
                  </a:lnTo>
                  <a:cubicBezTo>
                    <a:pt x="1" y="7174"/>
                    <a:pt x="1883" y="7805"/>
                    <a:pt x="3892" y="7805"/>
                  </a:cubicBezTo>
                  <a:cubicBezTo>
                    <a:pt x="5152" y="7805"/>
                    <a:pt x="6461" y="7557"/>
                    <a:pt x="7387" y="6748"/>
                  </a:cubicBezTo>
                  <a:cubicBezTo>
                    <a:pt x="7387" y="6748"/>
                    <a:pt x="7417" y="6323"/>
                    <a:pt x="7296" y="5684"/>
                  </a:cubicBezTo>
                  <a:cubicBezTo>
                    <a:pt x="7144" y="4864"/>
                    <a:pt x="6718" y="3678"/>
                    <a:pt x="5593" y="2645"/>
                  </a:cubicBezTo>
                  <a:lnTo>
                    <a:pt x="5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1"/>
            <p:cNvSpPr/>
            <p:nvPr/>
          </p:nvSpPr>
          <p:spPr>
            <a:xfrm>
              <a:off x="-3927775" y="4729375"/>
              <a:ext cx="65500" cy="72050"/>
            </a:xfrm>
            <a:custGeom>
              <a:avLst/>
              <a:gdLst/>
              <a:ahLst/>
              <a:cxnLst/>
              <a:rect l="l" t="t" r="r" b="b"/>
              <a:pathLst>
                <a:path w="2620" h="2882" extrusionOk="0">
                  <a:moveTo>
                    <a:pt x="2133" y="1"/>
                  </a:moveTo>
                  <a:cubicBezTo>
                    <a:pt x="2133" y="1"/>
                    <a:pt x="583" y="821"/>
                    <a:pt x="431" y="913"/>
                  </a:cubicBezTo>
                  <a:cubicBezTo>
                    <a:pt x="249" y="1065"/>
                    <a:pt x="249" y="1369"/>
                    <a:pt x="127" y="2037"/>
                  </a:cubicBezTo>
                  <a:cubicBezTo>
                    <a:pt x="0" y="2670"/>
                    <a:pt x="233" y="2882"/>
                    <a:pt x="472" y="2882"/>
                  </a:cubicBezTo>
                  <a:cubicBezTo>
                    <a:pt x="520" y="2882"/>
                    <a:pt x="568" y="2873"/>
                    <a:pt x="613" y="2858"/>
                  </a:cubicBezTo>
                  <a:cubicBezTo>
                    <a:pt x="826" y="2797"/>
                    <a:pt x="1404" y="2584"/>
                    <a:pt x="1556" y="2493"/>
                  </a:cubicBezTo>
                  <a:cubicBezTo>
                    <a:pt x="1677" y="2341"/>
                    <a:pt x="2620" y="852"/>
                    <a:pt x="2620" y="852"/>
                  </a:cubicBezTo>
                  <a:lnTo>
                    <a:pt x="2133" y="1"/>
                  </a:ln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1"/>
            <p:cNvSpPr/>
            <p:nvPr/>
          </p:nvSpPr>
          <p:spPr>
            <a:xfrm>
              <a:off x="-3946075" y="4717975"/>
              <a:ext cx="61775" cy="73900"/>
            </a:xfrm>
            <a:custGeom>
              <a:avLst/>
              <a:gdLst/>
              <a:ahLst/>
              <a:cxnLst/>
              <a:rect l="l" t="t" r="r" b="b"/>
              <a:pathLst>
                <a:path w="2471" h="2956" extrusionOk="0">
                  <a:moveTo>
                    <a:pt x="1497" y="1"/>
                  </a:moveTo>
                  <a:cubicBezTo>
                    <a:pt x="1042" y="274"/>
                    <a:pt x="494" y="609"/>
                    <a:pt x="434" y="700"/>
                  </a:cubicBezTo>
                  <a:cubicBezTo>
                    <a:pt x="282" y="852"/>
                    <a:pt x="282" y="1186"/>
                    <a:pt x="99" y="1977"/>
                  </a:cubicBezTo>
                  <a:cubicBezTo>
                    <a:pt x="1" y="2715"/>
                    <a:pt x="281" y="2955"/>
                    <a:pt x="504" y="2955"/>
                  </a:cubicBezTo>
                  <a:cubicBezTo>
                    <a:pt x="557" y="2955"/>
                    <a:pt x="606" y="2942"/>
                    <a:pt x="646" y="2919"/>
                  </a:cubicBezTo>
                  <a:cubicBezTo>
                    <a:pt x="920" y="2828"/>
                    <a:pt x="950" y="1673"/>
                    <a:pt x="1102" y="1521"/>
                  </a:cubicBezTo>
                  <a:cubicBezTo>
                    <a:pt x="1224" y="1429"/>
                    <a:pt x="1953" y="1004"/>
                    <a:pt x="2470" y="700"/>
                  </a:cubicBezTo>
                  <a:cubicBezTo>
                    <a:pt x="2105" y="518"/>
                    <a:pt x="1741" y="305"/>
                    <a:pt x="1497" y="1"/>
                  </a:cubicBezTo>
                  <a:close/>
                </a:path>
              </a:pathLst>
            </a:custGeom>
            <a:solidFill>
              <a:srgbClr val="DCA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1"/>
            <p:cNvSpPr/>
            <p:nvPr/>
          </p:nvSpPr>
          <p:spPr>
            <a:xfrm>
              <a:off x="-3994900" y="4691150"/>
              <a:ext cx="170625" cy="144375"/>
            </a:xfrm>
            <a:custGeom>
              <a:avLst/>
              <a:gdLst/>
              <a:ahLst/>
              <a:cxnLst/>
              <a:rect l="l" t="t" r="r" b="b"/>
              <a:pathLst>
                <a:path w="6825" h="5775" extrusionOk="0">
                  <a:moveTo>
                    <a:pt x="512" y="0"/>
                  </a:moveTo>
                  <a:cubicBezTo>
                    <a:pt x="48" y="0"/>
                    <a:pt x="1" y="466"/>
                    <a:pt x="776" y="891"/>
                  </a:cubicBezTo>
                  <a:cubicBezTo>
                    <a:pt x="1779" y="1469"/>
                    <a:pt x="3572" y="2229"/>
                    <a:pt x="3663" y="2350"/>
                  </a:cubicBezTo>
                  <a:cubicBezTo>
                    <a:pt x="3815" y="2411"/>
                    <a:pt x="4028" y="3627"/>
                    <a:pt x="4028" y="3749"/>
                  </a:cubicBezTo>
                  <a:cubicBezTo>
                    <a:pt x="4006" y="3792"/>
                    <a:pt x="3870" y="3809"/>
                    <a:pt x="3698" y="3809"/>
                  </a:cubicBezTo>
                  <a:cubicBezTo>
                    <a:pt x="3392" y="3809"/>
                    <a:pt x="2970" y="3757"/>
                    <a:pt x="2873" y="3718"/>
                  </a:cubicBezTo>
                  <a:cubicBezTo>
                    <a:pt x="2735" y="3635"/>
                    <a:pt x="2194" y="2873"/>
                    <a:pt x="1503" y="2873"/>
                  </a:cubicBezTo>
                  <a:cubicBezTo>
                    <a:pt x="1434" y="2873"/>
                    <a:pt x="1364" y="2881"/>
                    <a:pt x="1292" y="2898"/>
                  </a:cubicBezTo>
                  <a:cubicBezTo>
                    <a:pt x="472" y="3110"/>
                    <a:pt x="2113" y="4721"/>
                    <a:pt x="2539" y="4934"/>
                  </a:cubicBezTo>
                  <a:cubicBezTo>
                    <a:pt x="2872" y="5101"/>
                    <a:pt x="4016" y="5774"/>
                    <a:pt x="5091" y="5774"/>
                  </a:cubicBezTo>
                  <a:cubicBezTo>
                    <a:pt x="5194" y="5774"/>
                    <a:pt x="5295" y="5768"/>
                    <a:pt x="5396" y="5755"/>
                  </a:cubicBezTo>
                  <a:lnTo>
                    <a:pt x="6824" y="4630"/>
                  </a:lnTo>
                  <a:lnTo>
                    <a:pt x="6794" y="4053"/>
                  </a:lnTo>
                  <a:cubicBezTo>
                    <a:pt x="6794" y="4053"/>
                    <a:pt x="5183" y="1925"/>
                    <a:pt x="4727" y="1469"/>
                  </a:cubicBezTo>
                  <a:cubicBezTo>
                    <a:pt x="4271" y="1013"/>
                    <a:pt x="1596" y="405"/>
                    <a:pt x="867" y="71"/>
                  </a:cubicBezTo>
                  <a:cubicBezTo>
                    <a:pt x="732" y="22"/>
                    <a:pt x="612" y="0"/>
                    <a:pt x="512"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51"/>
            <p:cNvSpPr/>
            <p:nvPr/>
          </p:nvSpPr>
          <p:spPr>
            <a:xfrm>
              <a:off x="-3877500" y="4774975"/>
              <a:ext cx="551700" cy="404400"/>
            </a:xfrm>
            <a:custGeom>
              <a:avLst/>
              <a:gdLst/>
              <a:ahLst/>
              <a:cxnLst/>
              <a:rect l="l" t="t" r="r" b="b"/>
              <a:pathLst>
                <a:path w="22068" h="16176" extrusionOk="0">
                  <a:moveTo>
                    <a:pt x="2615" y="0"/>
                  </a:moveTo>
                  <a:lnTo>
                    <a:pt x="1" y="3040"/>
                  </a:lnTo>
                  <a:cubicBezTo>
                    <a:pt x="1" y="3040"/>
                    <a:pt x="8694" y="15168"/>
                    <a:pt x="11977" y="16110"/>
                  </a:cubicBezTo>
                  <a:cubicBezTo>
                    <a:pt x="12118" y="16152"/>
                    <a:pt x="12252" y="16175"/>
                    <a:pt x="12374" y="16175"/>
                  </a:cubicBezTo>
                  <a:cubicBezTo>
                    <a:pt x="12515" y="16175"/>
                    <a:pt x="12639" y="16145"/>
                    <a:pt x="12736" y="16080"/>
                  </a:cubicBezTo>
                  <a:lnTo>
                    <a:pt x="13071" y="15867"/>
                  </a:lnTo>
                  <a:cubicBezTo>
                    <a:pt x="14439" y="14894"/>
                    <a:pt x="16506" y="12402"/>
                    <a:pt x="17478" y="11156"/>
                  </a:cubicBezTo>
                  <a:lnTo>
                    <a:pt x="18056" y="10396"/>
                  </a:lnTo>
                  <a:cubicBezTo>
                    <a:pt x="22068" y="3314"/>
                    <a:pt x="15685" y="1885"/>
                    <a:pt x="15685" y="1885"/>
                  </a:cubicBezTo>
                  <a:cubicBezTo>
                    <a:pt x="15685" y="1885"/>
                    <a:pt x="14773" y="3648"/>
                    <a:pt x="11369" y="9879"/>
                  </a:cubicBezTo>
                  <a:cubicBezTo>
                    <a:pt x="11365" y="9892"/>
                    <a:pt x="11356" y="9898"/>
                    <a:pt x="11343" y="9898"/>
                  </a:cubicBezTo>
                  <a:cubicBezTo>
                    <a:pt x="10805" y="9898"/>
                    <a:pt x="2615" y="0"/>
                    <a:pt x="2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1"/>
            <p:cNvSpPr/>
            <p:nvPr/>
          </p:nvSpPr>
          <p:spPr>
            <a:xfrm>
              <a:off x="-3444350" y="5357800"/>
              <a:ext cx="436950" cy="1144425"/>
            </a:xfrm>
            <a:custGeom>
              <a:avLst/>
              <a:gdLst/>
              <a:ahLst/>
              <a:cxnLst/>
              <a:rect l="l" t="t" r="r" b="b"/>
              <a:pathLst>
                <a:path w="17478" h="45777" extrusionOk="0">
                  <a:moveTo>
                    <a:pt x="15654" y="1"/>
                  </a:moveTo>
                  <a:lnTo>
                    <a:pt x="0" y="183"/>
                  </a:lnTo>
                  <a:lnTo>
                    <a:pt x="1550" y="45777"/>
                  </a:lnTo>
                  <a:lnTo>
                    <a:pt x="7478" y="45777"/>
                  </a:lnTo>
                  <a:lnTo>
                    <a:pt x="7478" y="8907"/>
                  </a:lnTo>
                  <a:lnTo>
                    <a:pt x="12128" y="45777"/>
                  </a:lnTo>
                  <a:lnTo>
                    <a:pt x="17478" y="45290"/>
                  </a:lnTo>
                  <a:lnTo>
                    <a:pt x="15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1"/>
            <p:cNvSpPr/>
            <p:nvPr/>
          </p:nvSpPr>
          <p:spPr>
            <a:xfrm>
              <a:off x="-3329625" y="5541700"/>
              <a:ext cx="72225" cy="815400"/>
            </a:xfrm>
            <a:custGeom>
              <a:avLst/>
              <a:gdLst/>
              <a:ahLst/>
              <a:cxnLst/>
              <a:rect l="l" t="t" r="r" b="b"/>
              <a:pathLst>
                <a:path w="2889" h="32616" extrusionOk="0">
                  <a:moveTo>
                    <a:pt x="1" y="1"/>
                  </a:moveTo>
                  <a:lnTo>
                    <a:pt x="1764" y="2463"/>
                  </a:lnTo>
                  <a:lnTo>
                    <a:pt x="2889" y="32615"/>
                  </a:lnTo>
                  <a:lnTo>
                    <a:pt x="2889" y="1551"/>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1"/>
            <p:cNvSpPr/>
            <p:nvPr/>
          </p:nvSpPr>
          <p:spPr>
            <a:xfrm>
              <a:off x="-3486900" y="4667075"/>
              <a:ext cx="511425" cy="875400"/>
            </a:xfrm>
            <a:custGeom>
              <a:avLst/>
              <a:gdLst/>
              <a:ahLst/>
              <a:cxnLst/>
              <a:rect l="l" t="t" r="r" b="b"/>
              <a:pathLst>
                <a:path w="20457" h="35016" extrusionOk="0">
                  <a:moveTo>
                    <a:pt x="8906" y="0"/>
                  </a:moveTo>
                  <a:cubicBezTo>
                    <a:pt x="3830" y="912"/>
                    <a:pt x="0" y="6140"/>
                    <a:pt x="0" y="6140"/>
                  </a:cubicBezTo>
                  <a:lnTo>
                    <a:pt x="1824" y="15289"/>
                  </a:lnTo>
                  <a:lnTo>
                    <a:pt x="1155" y="31156"/>
                  </a:lnTo>
                  <a:lnTo>
                    <a:pt x="1094" y="32584"/>
                  </a:lnTo>
                  <a:cubicBezTo>
                    <a:pt x="2675" y="34165"/>
                    <a:pt x="5897" y="34712"/>
                    <a:pt x="7660" y="34925"/>
                  </a:cubicBezTo>
                  <a:cubicBezTo>
                    <a:pt x="8541" y="34165"/>
                    <a:pt x="8936" y="32189"/>
                    <a:pt x="8936" y="32189"/>
                  </a:cubicBezTo>
                  <a:cubicBezTo>
                    <a:pt x="8936" y="32189"/>
                    <a:pt x="9088" y="33648"/>
                    <a:pt x="10091" y="35016"/>
                  </a:cubicBezTo>
                  <a:cubicBezTo>
                    <a:pt x="13253" y="35016"/>
                    <a:pt x="15168" y="34347"/>
                    <a:pt x="15168" y="34347"/>
                  </a:cubicBezTo>
                  <a:cubicBezTo>
                    <a:pt x="15168" y="34347"/>
                    <a:pt x="17386" y="28451"/>
                    <a:pt x="17964" y="27387"/>
                  </a:cubicBezTo>
                  <a:cubicBezTo>
                    <a:pt x="17964" y="27387"/>
                    <a:pt x="16231" y="17508"/>
                    <a:pt x="16930" y="15593"/>
                  </a:cubicBezTo>
                  <a:cubicBezTo>
                    <a:pt x="18541" y="11277"/>
                    <a:pt x="20456" y="6140"/>
                    <a:pt x="20456" y="6140"/>
                  </a:cubicBezTo>
                  <a:cubicBezTo>
                    <a:pt x="20456" y="6140"/>
                    <a:pt x="14681" y="669"/>
                    <a:pt x="8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1"/>
            <p:cNvSpPr/>
            <p:nvPr/>
          </p:nvSpPr>
          <p:spPr>
            <a:xfrm>
              <a:off x="-3578100" y="4953550"/>
              <a:ext cx="160375" cy="225825"/>
            </a:xfrm>
            <a:custGeom>
              <a:avLst/>
              <a:gdLst/>
              <a:ahLst/>
              <a:cxnLst/>
              <a:rect l="l" t="t" r="r" b="b"/>
              <a:pathLst>
                <a:path w="6415" h="9033" extrusionOk="0">
                  <a:moveTo>
                    <a:pt x="6414" y="0"/>
                  </a:moveTo>
                  <a:lnTo>
                    <a:pt x="5229" y="2493"/>
                  </a:lnTo>
                  <a:lnTo>
                    <a:pt x="4408" y="4195"/>
                  </a:lnTo>
                  <a:cubicBezTo>
                    <a:pt x="4408" y="4195"/>
                    <a:pt x="1186" y="8329"/>
                    <a:pt x="1" y="8967"/>
                  </a:cubicBezTo>
                  <a:cubicBezTo>
                    <a:pt x="142" y="9009"/>
                    <a:pt x="276" y="9032"/>
                    <a:pt x="398" y="9032"/>
                  </a:cubicBezTo>
                  <a:cubicBezTo>
                    <a:pt x="539" y="9032"/>
                    <a:pt x="663" y="9002"/>
                    <a:pt x="760" y="8937"/>
                  </a:cubicBezTo>
                  <a:lnTo>
                    <a:pt x="1095" y="8724"/>
                  </a:lnTo>
                  <a:cubicBezTo>
                    <a:pt x="2463" y="7751"/>
                    <a:pt x="4530" y="5259"/>
                    <a:pt x="5502" y="4013"/>
                  </a:cubicBezTo>
                  <a:lnTo>
                    <a:pt x="64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1"/>
            <p:cNvSpPr/>
            <p:nvPr/>
          </p:nvSpPr>
          <p:spPr>
            <a:xfrm>
              <a:off x="-3271100" y="4774975"/>
              <a:ext cx="9150" cy="696850"/>
            </a:xfrm>
            <a:custGeom>
              <a:avLst/>
              <a:gdLst/>
              <a:ahLst/>
              <a:cxnLst/>
              <a:rect l="l" t="t" r="r" b="b"/>
              <a:pathLst>
                <a:path w="366" h="27874" extrusionOk="0">
                  <a:moveTo>
                    <a:pt x="31" y="0"/>
                  </a:moveTo>
                  <a:lnTo>
                    <a:pt x="0" y="3466"/>
                  </a:lnTo>
                  <a:lnTo>
                    <a:pt x="0" y="6961"/>
                  </a:lnTo>
                  <a:lnTo>
                    <a:pt x="31" y="13922"/>
                  </a:lnTo>
                  <a:lnTo>
                    <a:pt x="152" y="20913"/>
                  </a:lnTo>
                  <a:lnTo>
                    <a:pt x="213" y="24378"/>
                  </a:lnTo>
                  <a:lnTo>
                    <a:pt x="335" y="27873"/>
                  </a:lnTo>
                  <a:lnTo>
                    <a:pt x="365" y="24378"/>
                  </a:lnTo>
                  <a:lnTo>
                    <a:pt x="365" y="20913"/>
                  </a:lnTo>
                  <a:lnTo>
                    <a:pt x="335" y="13922"/>
                  </a:lnTo>
                  <a:lnTo>
                    <a:pt x="213" y="6961"/>
                  </a:lnTo>
                  <a:lnTo>
                    <a:pt x="152" y="3466"/>
                  </a:lnTo>
                  <a:lnTo>
                    <a:pt x="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1"/>
            <p:cNvSpPr/>
            <p:nvPr/>
          </p:nvSpPr>
          <p:spPr>
            <a:xfrm>
              <a:off x="-3301500" y="4888950"/>
              <a:ext cx="16750" cy="17500"/>
            </a:xfrm>
            <a:custGeom>
              <a:avLst/>
              <a:gdLst/>
              <a:ahLst/>
              <a:cxnLst/>
              <a:rect l="l" t="t" r="r" b="b"/>
              <a:pathLst>
                <a:path w="670" h="700" extrusionOk="0">
                  <a:moveTo>
                    <a:pt x="335" y="1"/>
                  </a:moveTo>
                  <a:cubicBezTo>
                    <a:pt x="153" y="1"/>
                    <a:pt x="1" y="153"/>
                    <a:pt x="1" y="366"/>
                  </a:cubicBezTo>
                  <a:cubicBezTo>
                    <a:pt x="1" y="548"/>
                    <a:pt x="153" y="700"/>
                    <a:pt x="335" y="700"/>
                  </a:cubicBezTo>
                  <a:cubicBezTo>
                    <a:pt x="517" y="700"/>
                    <a:pt x="669" y="548"/>
                    <a:pt x="669" y="366"/>
                  </a:cubicBezTo>
                  <a:cubicBezTo>
                    <a:pt x="669" y="153"/>
                    <a:pt x="517" y="1"/>
                    <a:pt x="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1"/>
            <p:cNvSpPr/>
            <p:nvPr/>
          </p:nvSpPr>
          <p:spPr>
            <a:xfrm>
              <a:off x="-3301500" y="5006750"/>
              <a:ext cx="16750" cy="17500"/>
            </a:xfrm>
            <a:custGeom>
              <a:avLst/>
              <a:gdLst/>
              <a:ahLst/>
              <a:cxnLst/>
              <a:rect l="l" t="t" r="r" b="b"/>
              <a:pathLst>
                <a:path w="670" h="700" extrusionOk="0">
                  <a:moveTo>
                    <a:pt x="335" y="0"/>
                  </a:moveTo>
                  <a:cubicBezTo>
                    <a:pt x="153" y="0"/>
                    <a:pt x="1" y="152"/>
                    <a:pt x="1" y="365"/>
                  </a:cubicBezTo>
                  <a:cubicBezTo>
                    <a:pt x="1" y="547"/>
                    <a:pt x="153" y="699"/>
                    <a:pt x="335" y="699"/>
                  </a:cubicBezTo>
                  <a:cubicBezTo>
                    <a:pt x="517" y="699"/>
                    <a:pt x="669" y="547"/>
                    <a:pt x="669" y="365"/>
                  </a:cubicBezTo>
                  <a:cubicBezTo>
                    <a:pt x="669" y="152"/>
                    <a:pt x="517" y="0"/>
                    <a:pt x="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1"/>
            <p:cNvSpPr/>
            <p:nvPr/>
          </p:nvSpPr>
          <p:spPr>
            <a:xfrm>
              <a:off x="-3301500" y="5123775"/>
              <a:ext cx="16750" cy="17500"/>
            </a:xfrm>
            <a:custGeom>
              <a:avLst/>
              <a:gdLst/>
              <a:ahLst/>
              <a:cxnLst/>
              <a:rect l="l" t="t" r="r" b="b"/>
              <a:pathLst>
                <a:path w="670" h="700" extrusionOk="0">
                  <a:moveTo>
                    <a:pt x="335" y="0"/>
                  </a:moveTo>
                  <a:cubicBezTo>
                    <a:pt x="153" y="30"/>
                    <a:pt x="1" y="182"/>
                    <a:pt x="1" y="334"/>
                  </a:cubicBezTo>
                  <a:cubicBezTo>
                    <a:pt x="1" y="547"/>
                    <a:pt x="153" y="699"/>
                    <a:pt x="335" y="699"/>
                  </a:cubicBezTo>
                  <a:cubicBezTo>
                    <a:pt x="517" y="699"/>
                    <a:pt x="669" y="547"/>
                    <a:pt x="669" y="334"/>
                  </a:cubicBezTo>
                  <a:cubicBezTo>
                    <a:pt x="669" y="152"/>
                    <a:pt x="517" y="0"/>
                    <a:pt x="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1"/>
            <p:cNvSpPr/>
            <p:nvPr/>
          </p:nvSpPr>
          <p:spPr>
            <a:xfrm>
              <a:off x="-3301500" y="5241550"/>
              <a:ext cx="16750" cy="17500"/>
            </a:xfrm>
            <a:custGeom>
              <a:avLst/>
              <a:gdLst/>
              <a:ahLst/>
              <a:cxnLst/>
              <a:rect l="l" t="t" r="r" b="b"/>
              <a:pathLst>
                <a:path w="670" h="700" extrusionOk="0">
                  <a:moveTo>
                    <a:pt x="335" y="0"/>
                  </a:moveTo>
                  <a:cubicBezTo>
                    <a:pt x="153" y="31"/>
                    <a:pt x="1" y="183"/>
                    <a:pt x="1" y="335"/>
                  </a:cubicBezTo>
                  <a:cubicBezTo>
                    <a:pt x="1" y="547"/>
                    <a:pt x="153" y="699"/>
                    <a:pt x="335" y="699"/>
                  </a:cubicBezTo>
                  <a:cubicBezTo>
                    <a:pt x="517" y="699"/>
                    <a:pt x="669" y="547"/>
                    <a:pt x="669" y="335"/>
                  </a:cubicBezTo>
                  <a:cubicBezTo>
                    <a:pt x="669" y="152"/>
                    <a:pt x="517" y="0"/>
                    <a:pt x="3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1"/>
            <p:cNvSpPr/>
            <p:nvPr/>
          </p:nvSpPr>
          <p:spPr>
            <a:xfrm>
              <a:off x="-3301500" y="5359325"/>
              <a:ext cx="16750" cy="17500"/>
            </a:xfrm>
            <a:custGeom>
              <a:avLst/>
              <a:gdLst/>
              <a:ahLst/>
              <a:cxnLst/>
              <a:rect l="l" t="t" r="r" b="b"/>
              <a:pathLst>
                <a:path w="670" h="700" extrusionOk="0">
                  <a:moveTo>
                    <a:pt x="335" y="1"/>
                  </a:moveTo>
                  <a:cubicBezTo>
                    <a:pt x="153" y="31"/>
                    <a:pt x="1" y="183"/>
                    <a:pt x="1" y="335"/>
                  </a:cubicBezTo>
                  <a:cubicBezTo>
                    <a:pt x="1" y="548"/>
                    <a:pt x="153" y="700"/>
                    <a:pt x="335" y="700"/>
                  </a:cubicBezTo>
                  <a:cubicBezTo>
                    <a:pt x="517" y="700"/>
                    <a:pt x="669" y="548"/>
                    <a:pt x="669" y="335"/>
                  </a:cubicBezTo>
                  <a:cubicBezTo>
                    <a:pt x="669" y="153"/>
                    <a:pt x="517" y="1"/>
                    <a:pt x="3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1"/>
            <p:cNvSpPr/>
            <p:nvPr/>
          </p:nvSpPr>
          <p:spPr>
            <a:xfrm>
              <a:off x="-3155600" y="4820575"/>
              <a:ext cx="272825" cy="748500"/>
            </a:xfrm>
            <a:custGeom>
              <a:avLst/>
              <a:gdLst/>
              <a:ahLst/>
              <a:cxnLst/>
              <a:rect l="l" t="t" r="r" b="b"/>
              <a:pathLst>
                <a:path w="10913" h="29940" extrusionOk="0">
                  <a:moveTo>
                    <a:pt x="7235" y="0"/>
                  </a:moveTo>
                  <a:cubicBezTo>
                    <a:pt x="7235" y="0"/>
                    <a:pt x="1" y="2219"/>
                    <a:pt x="3678" y="9484"/>
                  </a:cubicBezTo>
                  <a:cubicBezTo>
                    <a:pt x="4408" y="11338"/>
                    <a:pt x="5046" y="13465"/>
                    <a:pt x="5624" y="15502"/>
                  </a:cubicBezTo>
                  <a:cubicBezTo>
                    <a:pt x="5289" y="18359"/>
                    <a:pt x="2402" y="27113"/>
                    <a:pt x="2402" y="27113"/>
                  </a:cubicBezTo>
                  <a:lnTo>
                    <a:pt x="4438" y="29940"/>
                  </a:lnTo>
                  <a:cubicBezTo>
                    <a:pt x="4438" y="29940"/>
                    <a:pt x="10913" y="17569"/>
                    <a:pt x="10609" y="14985"/>
                  </a:cubicBezTo>
                  <a:cubicBezTo>
                    <a:pt x="9575" y="7113"/>
                    <a:pt x="7235" y="0"/>
                    <a:pt x="72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1"/>
            <p:cNvSpPr/>
            <p:nvPr/>
          </p:nvSpPr>
          <p:spPr>
            <a:xfrm>
              <a:off x="-3341775" y="4518900"/>
              <a:ext cx="193800" cy="256100"/>
            </a:xfrm>
            <a:custGeom>
              <a:avLst/>
              <a:gdLst/>
              <a:ahLst/>
              <a:cxnLst/>
              <a:rect l="l" t="t" r="r" b="b"/>
              <a:pathLst>
                <a:path w="7752" h="10244" extrusionOk="0">
                  <a:moveTo>
                    <a:pt x="6262" y="0"/>
                  </a:moveTo>
                  <a:lnTo>
                    <a:pt x="3344" y="3648"/>
                  </a:lnTo>
                  <a:lnTo>
                    <a:pt x="61" y="3101"/>
                  </a:lnTo>
                  <a:lnTo>
                    <a:pt x="31" y="5927"/>
                  </a:lnTo>
                  <a:lnTo>
                    <a:pt x="1" y="8177"/>
                  </a:lnTo>
                  <a:cubicBezTo>
                    <a:pt x="1" y="8177"/>
                    <a:pt x="335" y="10243"/>
                    <a:pt x="3618" y="10243"/>
                  </a:cubicBezTo>
                  <a:cubicBezTo>
                    <a:pt x="6870" y="10243"/>
                    <a:pt x="7752" y="7660"/>
                    <a:pt x="7752" y="7660"/>
                  </a:cubicBezTo>
                  <a:lnTo>
                    <a:pt x="7326" y="5988"/>
                  </a:lnTo>
                  <a:lnTo>
                    <a:pt x="6840" y="3283"/>
                  </a:lnTo>
                  <a:lnTo>
                    <a:pt x="6262"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1"/>
            <p:cNvSpPr/>
            <p:nvPr/>
          </p:nvSpPr>
          <p:spPr>
            <a:xfrm>
              <a:off x="-3270350" y="4668600"/>
              <a:ext cx="151250" cy="191500"/>
            </a:xfrm>
            <a:custGeom>
              <a:avLst/>
              <a:gdLst/>
              <a:ahLst/>
              <a:cxnLst/>
              <a:rect l="l" t="t" r="r" b="b"/>
              <a:pathLst>
                <a:path w="6050" h="7660" extrusionOk="0">
                  <a:moveTo>
                    <a:pt x="4469" y="0"/>
                  </a:moveTo>
                  <a:lnTo>
                    <a:pt x="1" y="4255"/>
                  </a:lnTo>
                  <a:lnTo>
                    <a:pt x="1581" y="7660"/>
                  </a:lnTo>
                  <a:lnTo>
                    <a:pt x="6050" y="1763"/>
                  </a:lnTo>
                  <a:lnTo>
                    <a:pt x="44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1"/>
            <p:cNvSpPr/>
            <p:nvPr/>
          </p:nvSpPr>
          <p:spPr>
            <a:xfrm>
              <a:off x="-3371400" y="4676200"/>
              <a:ext cx="101075" cy="172500"/>
            </a:xfrm>
            <a:custGeom>
              <a:avLst/>
              <a:gdLst/>
              <a:ahLst/>
              <a:cxnLst/>
              <a:rect l="l" t="t" r="r" b="b"/>
              <a:pathLst>
                <a:path w="4043" h="6900" extrusionOk="0">
                  <a:moveTo>
                    <a:pt x="1186" y="0"/>
                  </a:moveTo>
                  <a:lnTo>
                    <a:pt x="0" y="1307"/>
                  </a:lnTo>
                  <a:lnTo>
                    <a:pt x="1976" y="6900"/>
                  </a:lnTo>
                  <a:lnTo>
                    <a:pt x="4043" y="3951"/>
                  </a:lnTo>
                  <a:lnTo>
                    <a:pt x="11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1"/>
            <p:cNvSpPr/>
            <p:nvPr/>
          </p:nvSpPr>
          <p:spPr>
            <a:xfrm>
              <a:off x="-3888125" y="4774975"/>
              <a:ext cx="111725" cy="111725"/>
            </a:xfrm>
            <a:custGeom>
              <a:avLst/>
              <a:gdLst/>
              <a:ahLst/>
              <a:cxnLst/>
              <a:rect l="l" t="t" r="r" b="b"/>
              <a:pathLst>
                <a:path w="4469" h="4469" extrusionOk="0">
                  <a:moveTo>
                    <a:pt x="2979" y="0"/>
                  </a:moveTo>
                  <a:lnTo>
                    <a:pt x="0" y="2949"/>
                  </a:lnTo>
                  <a:lnTo>
                    <a:pt x="1034" y="4469"/>
                  </a:lnTo>
                  <a:lnTo>
                    <a:pt x="2888" y="2645"/>
                  </a:lnTo>
                  <a:lnTo>
                    <a:pt x="2341" y="1429"/>
                  </a:lnTo>
                  <a:lnTo>
                    <a:pt x="2341" y="1429"/>
                  </a:lnTo>
                  <a:lnTo>
                    <a:pt x="3496" y="2067"/>
                  </a:lnTo>
                  <a:lnTo>
                    <a:pt x="4468" y="1186"/>
                  </a:lnTo>
                  <a:lnTo>
                    <a:pt x="29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1"/>
            <p:cNvSpPr/>
            <p:nvPr/>
          </p:nvSpPr>
          <p:spPr>
            <a:xfrm>
              <a:off x="-3341000" y="4518125"/>
              <a:ext cx="170225" cy="152325"/>
            </a:xfrm>
            <a:custGeom>
              <a:avLst/>
              <a:gdLst/>
              <a:ahLst/>
              <a:cxnLst/>
              <a:rect l="l" t="t" r="r" b="b"/>
              <a:pathLst>
                <a:path w="6809" h="6093" extrusionOk="0">
                  <a:moveTo>
                    <a:pt x="6231" y="1"/>
                  </a:moveTo>
                  <a:lnTo>
                    <a:pt x="3313" y="3648"/>
                  </a:lnTo>
                  <a:lnTo>
                    <a:pt x="61" y="3101"/>
                  </a:lnTo>
                  <a:lnTo>
                    <a:pt x="61" y="5715"/>
                  </a:lnTo>
                  <a:lnTo>
                    <a:pt x="0" y="5715"/>
                  </a:lnTo>
                  <a:cubicBezTo>
                    <a:pt x="362" y="5974"/>
                    <a:pt x="759" y="6092"/>
                    <a:pt x="1200" y="6092"/>
                  </a:cubicBezTo>
                  <a:cubicBezTo>
                    <a:pt x="2575" y="6092"/>
                    <a:pt x="4369" y="4940"/>
                    <a:pt x="6809" y="3283"/>
                  </a:cubicBezTo>
                  <a:lnTo>
                    <a:pt x="6231"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1"/>
            <p:cNvSpPr/>
            <p:nvPr/>
          </p:nvSpPr>
          <p:spPr>
            <a:xfrm>
              <a:off x="-3432200" y="4377550"/>
              <a:ext cx="47150" cy="66900"/>
            </a:xfrm>
            <a:custGeom>
              <a:avLst/>
              <a:gdLst/>
              <a:ahLst/>
              <a:cxnLst/>
              <a:rect l="l" t="t" r="r" b="b"/>
              <a:pathLst>
                <a:path w="1886" h="2676" extrusionOk="0">
                  <a:moveTo>
                    <a:pt x="730" y="1"/>
                  </a:moveTo>
                  <a:cubicBezTo>
                    <a:pt x="730" y="1"/>
                    <a:pt x="1" y="1429"/>
                    <a:pt x="548" y="2675"/>
                  </a:cubicBezTo>
                  <a:lnTo>
                    <a:pt x="1885" y="365"/>
                  </a:lnTo>
                  <a:lnTo>
                    <a:pt x="730"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1"/>
            <p:cNvSpPr/>
            <p:nvPr/>
          </p:nvSpPr>
          <p:spPr>
            <a:xfrm>
              <a:off x="-3426875" y="4299300"/>
              <a:ext cx="297900" cy="367525"/>
            </a:xfrm>
            <a:custGeom>
              <a:avLst/>
              <a:gdLst/>
              <a:ahLst/>
              <a:cxnLst/>
              <a:rect l="l" t="t" r="r" b="b"/>
              <a:pathLst>
                <a:path w="11916" h="14701" extrusionOk="0">
                  <a:moveTo>
                    <a:pt x="5697" y="1"/>
                  </a:moveTo>
                  <a:cubicBezTo>
                    <a:pt x="5153" y="1"/>
                    <a:pt x="4803" y="91"/>
                    <a:pt x="4803" y="91"/>
                  </a:cubicBezTo>
                  <a:cubicBezTo>
                    <a:pt x="2310" y="395"/>
                    <a:pt x="0" y="3647"/>
                    <a:pt x="304" y="7325"/>
                  </a:cubicBezTo>
                  <a:cubicBezTo>
                    <a:pt x="753" y="11026"/>
                    <a:pt x="2339" y="14700"/>
                    <a:pt x="4300" y="14700"/>
                  </a:cubicBezTo>
                  <a:cubicBezTo>
                    <a:pt x="4465" y="14700"/>
                    <a:pt x="4633" y="14674"/>
                    <a:pt x="4803" y="14620"/>
                  </a:cubicBezTo>
                  <a:cubicBezTo>
                    <a:pt x="7964" y="13556"/>
                    <a:pt x="10669" y="9696"/>
                    <a:pt x="10669" y="9696"/>
                  </a:cubicBezTo>
                  <a:cubicBezTo>
                    <a:pt x="11915" y="6778"/>
                    <a:pt x="10700" y="3769"/>
                    <a:pt x="10700" y="3769"/>
                  </a:cubicBezTo>
                  <a:cubicBezTo>
                    <a:pt x="9295" y="492"/>
                    <a:pt x="6968" y="1"/>
                    <a:pt x="5697"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1"/>
            <p:cNvSpPr/>
            <p:nvPr/>
          </p:nvSpPr>
          <p:spPr>
            <a:xfrm>
              <a:off x="-3414725" y="4433975"/>
              <a:ext cx="52450" cy="35550"/>
            </a:xfrm>
            <a:custGeom>
              <a:avLst/>
              <a:gdLst/>
              <a:ahLst/>
              <a:cxnLst/>
              <a:rect l="l" t="t" r="r" b="b"/>
              <a:pathLst>
                <a:path w="2098" h="1422" extrusionOk="0">
                  <a:moveTo>
                    <a:pt x="1201" y="0"/>
                  </a:moveTo>
                  <a:cubicBezTo>
                    <a:pt x="989" y="0"/>
                    <a:pt x="791" y="38"/>
                    <a:pt x="609" y="114"/>
                  </a:cubicBezTo>
                  <a:cubicBezTo>
                    <a:pt x="31" y="479"/>
                    <a:pt x="1" y="1421"/>
                    <a:pt x="31" y="1421"/>
                  </a:cubicBezTo>
                  <a:cubicBezTo>
                    <a:pt x="153" y="1421"/>
                    <a:pt x="426" y="783"/>
                    <a:pt x="821" y="570"/>
                  </a:cubicBezTo>
                  <a:cubicBezTo>
                    <a:pt x="958" y="525"/>
                    <a:pt x="1103" y="502"/>
                    <a:pt x="1254" y="502"/>
                  </a:cubicBezTo>
                  <a:cubicBezTo>
                    <a:pt x="1406" y="502"/>
                    <a:pt x="1566" y="525"/>
                    <a:pt x="1733" y="570"/>
                  </a:cubicBezTo>
                  <a:cubicBezTo>
                    <a:pt x="1760" y="584"/>
                    <a:pt x="1788" y="590"/>
                    <a:pt x="1816" y="590"/>
                  </a:cubicBezTo>
                  <a:cubicBezTo>
                    <a:pt x="1916" y="590"/>
                    <a:pt x="2013" y="513"/>
                    <a:pt x="2037" y="418"/>
                  </a:cubicBezTo>
                  <a:cubicBezTo>
                    <a:pt x="2098" y="327"/>
                    <a:pt x="2007" y="175"/>
                    <a:pt x="1885" y="114"/>
                  </a:cubicBezTo>
                  <a:cubicBezTo>
                    <a:pt x="1642" y="38"/>
                    <a:pt x="1414" y="0"/>
                    <a:pt x="1201"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1"/>
            <p:cNvSpPr/>
            <p:nvPr/>
          </p:nvSpPr>
          <p:spPr>
            <a:xfrm>
              <a:off x="-3295425" y="4432250"/>
              <a:ext cx="64625" cy="38875"/>
            </a:xfrm>
            <a:custGeom>
              <a:avLst/>
              <a:gdLst/>
              <a:ahLst/>
              <a:cxnLst/>
              <a:rect l="l" t="t" r="r" b="b"/>
              <a:pathLst>
                <a:path w="2585" h="1555" extrusionOk="0">
                  <a:moveTo>
                    <a:pt x="943" y="0"/>
                  </a:moveTo>
                  <a:cubicBezTo>
                    <a:pt x="718" y="0"/>
                    <a:pt x="481" y="39"/>
                    <a:pt x="244" y="123"/>
                  </a:cubicBezTo>
                  <a:cubicBezTo>
                    <a:pt x="92" y="153"/>
                    <a:pt x="1" y="305"/>
                    <a:pt x="92" y="457"/>
                  </a:cubicBezTo>
                  <a:cubicBezTo>
                    <a:pt x="114" y="567"/>
                    <a:pt x="200" y="645"/>
                    <a:pt x="303" y="645"/>
                  </a:cubicBezTo>
                  <a:cubicBezTo>
                    <a:pt x="343" y="645"/>
                    <a:pt x="384" y="634"/>
                    <a:pt x="426" y="609"/>
                  </a:cubicBezTo>
                  <a:cubicBezTo>
                    <a:pt x="639" y="533"/>
                    <a:pt x="829" y="495"/>
                    <a:pt x="1000" y="495"/>
                  </a:cubicBezTo>
                  <a:cubicBezTo>
                    <a:pt x="1171" y="495"/>
                    <a:pt x="1323" y="533"/>
                    <a:pt x="1460" y="609"/>
                  </a:cubicBezTo>
                  <a:cubicBezTo>
                    <a:pt x="1898" y="872"/>
                    <a:pt x="2363" y="1555"/>
                    <a:pt x="2427" y="1555"/>
                  </a:cubicBezTo>
                  <a:cubicBezTo>
                    <a:pt x="2429" y="1555"/>
                    <a:pt x="2431" y="1554"/>
                    <a:pt x="2432" y="1551"/>
                  </a:cubicBezTo>
                  <a:cubicBezTo>
                    <a:pt x="2584" y="1521"/>
                    <a:pt x="2372" y="487"/>
                    <a:pt x="1673" y="153"/>
                  </a:cubicBezTo>
                  <a:cubicBezTo>
                    <a:pt x="1459" y="54"/>
                    <a:pt x="1209" y="0"/>
                    <a:pt x="94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1"/>
            <p:cNvSpPr/>
            <p:nvPr/>
          </p:nvSpPr>
          <p:spPr>
            <a:xfrm>
              <a:off x="-3364575" y="4559925"/>
              <a:ext cx="78300" cy="32100"/>
            </a:xfrm>
            <a:custGeom>
              <a:avLst/>
              <a:gdLst/>
              <a:ahLst/>
              <a:cxnLst/>
              <a:rect l="l" t="t" r="r" b="b"/>
              <a:pathLst>
                <a:path w="3132" h="1284" extrusionOk="0">
                  <a:moveTo>
                    <a:pt x="3132" y="1"/>
                  </a:moveTo>
                  <a:lnTo>
                    <a:pt x="3132" y="1"/>
                  </a:lnTo>
                  <a:cubicBezTo>
                    <a:pt x="2460" y="336"/>
                    <a:pt x="1870" y="444"/>
                    <a:pt x="1388" y="444"/>
                  </a:cubicBezTo>
                  <a:cubicBezTo>
                    <a:pt x="517" y="444"/>
                    <a:pt x="1" y="92"/>
                    <a:pt x="1" y="92"/>
                  </a:cubicBezTo>
                  <a:lnTo>
                    <a:pt x="1" y="92"/>
                  </a:lnTo>
                  <a:cubicBezTo>
                    <a:pt x="145" y="496"/>
                    <a:pt x="673" y="1284"/>
                    <a:pt x="1559" y="1284"/>
                  </a:cubicBezTo>
                  <a:cubicBezTo>
                    <a:pt x="1606" y="1284"/>
                    <a:pt x="1654" y="1282"/>
                    <a:pt x="1703" y="1277"/>
                  </a:cubicBezTo>
                  <a:cubicBezTo>
                    <a:pt x="2676" y="1216"/>
                    <a:pt x="3131" y="1"/>
                    <a:pt x="3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1"/>
            <p:cNvSpPr/>
            <p:nvPr/>
          </p:nvSpPr>
          <p:spPr>
            <a:xfrm>
              <a:off x="-3166225" y="4455900"/>
              <a:ext cx="78275" cy="93275"/>
            </a:xfrm>
            <a:custGeom>
              <a:avLst/>
              <a:gdLst/>
              <a:ahLst/>
              <a:cxnLst/>
              <a:rect l="l" t="t" r="r" b="b"/>
              <a:pathLst>
                <a:path w="3131" h="3731" extrusionOk="0">
                  <a:moveTo>
                    <a:pt x="2020" y="1"/>
                  </a:moveTo>
                  <a:cubicBezTo>
                    <a:pt x="1187" y="1"/>
                    <a:pt x="552" y="820"/>
                    <a:pt x="243" y="1335"/>
                  </a:cubicBezTo>
                  <a:cubicBezTo>
                    <a:pt x="91" y="1639"/>
                    <a:pt x="0" y="1821"/>
                    <a:pt x="0" y="1821"/>
                  </a:cubicBezTo>
                  <a:lnTo>
                    <a:pt x="0" y="3614"/>
                  </a:lnTo>
                  <a:cubicBezTo>
                    <a:pt x="223" y="3695"/>
                    <a:pt x="440" y="3731"/>
                    <a:pt x="650" y="3731"/>
                  </a:cubicBezTo>
                  <a:cubicBezTo>
                    <a:pt x="1871" y="3731"/>
                    <a:pt x="2828" y="2494"/>
                    <a:pt x="3009" y="1456"/>
                  </a:cubicBezTo>
                  <a:cubicBezTo>
                    <a:pt x="3131" y="848"/>
                    <a:pt x="2979" y="271"/>
                    <a:pt x="2493" y="89"/>
                  </a:cubicBezTo>
                  <a:cubicBezTo>
                    <a:pt x="2329" y="28"/>
                    <a:pt x="2171" y="1"/>
                    <a:pt x="2020"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1"/>
            <p:cNvSpPr/>
            <p:nvPr/>
          </p:nvSpPr>
          <p:spPr>
            <a:xfrm>
              <a:off x="-3500600" y="4217100"/>
              <a:ext cx="415700" cy="332200"/>
            </a:xfrm>
            <a:custGeom>
              <a:avLst/>
              <a:gdLst/>
              <a:ahLst/>
              <a:cxnLst/>
              <a:rect l="l" t="t" r="r" b="b"/>
              <a:pathLst>
                <a:path w="16628" h="13288" extrusionOk="0">
                  <a:moveTo>
                    <a:pt x="9246" y="1"/>
                  </a:moveTo>
                  <a:cubicBezTo>
                    <a:pt x="5453" y="1"/>
                    <a:pt x="1582" y="4777"/>
                    <a:pt x="1582" y="4777"/>
                  </a:cubicBezTo>
                  <a:lnTo>
                    <a:pt x="3466" y="4777"/>
                  </a:lnTo>
                  <a:lnTo>
                    <a:pt x="1" y="6145"/>
                  </a:lnTo>
                  <a:cubicBezTo>
                    <a:pt x="3211" y="7971"/>
                    <a:pt x="7989" y="7999"/>
                    <a:pt x="8285" y="7999"/>
                  </a:cubicBezTo>
                  <a:cubicBezTo>
                    <a:pt x="8294" y="7999"/>
                    <a:pt x="8299" y="7999"/>
                    <a:pt x="8299" y="7999"/>
                  </a:cubicBezTo>
                  <a:cubicBezTo>
                    <a:pt x="8560" y="8003"/>
                    <a:pt x="8813" y="8005"/>
                    <a:pt x="9057" y="8005"/>
                  </a:cubicBezTo>
                  <a:cubicBezTo>
                    <a:pt x="10518" y="8005"/>
                    <a:pt x="11612" y="7938"/>
                    <a:pt x="11612" y="7938"/>
                  </a:cubicBezTo>
                  <a:lnTo>
                    <a:pt x="11612" y="7938"/>
                  </a:lnTo>
                  <a:cubicBezTo>
                    <a:pt x="11612" y="7938"/>
                    <a:pt x="11491" y="9185"/>
                    <a:pt x="12889" y="9792"/>
                  </a:cubicBezTo>
                  <a:cubicBezTo>
                    <a:pt x="12858" y="11525"/>
                    <a:pt x="13162" y="13288"/>
                    <a:pt x="13162" y="13288"/>
                  </a:cubicBezTo>
                  <a:cubicBezTo>
                    <a:pt x="13527" y="12376"/>
                    <a:pt x="13709" y="11464"/>
                    <a:pt x="13801" y="10704"/>
                  </a:cubicBezTo>
                  <a:cubicBezTo>
                    <a:pt x="13801" y="10704"/>
                    <a:pt x="14165" y="10157"/>
                    <a:pt x="14591" y="9914"/>
                  </a:cubicBezTo>
                  <a:cubicBezTo>
                    <a:pt x="15047" y="9671"/>
                    <a:pt x="15472" y="9671"/>
                    <a:pt x="15472" y="9671"/>
                  </a:cubicBezTo>
                  <a:cubicBezTo>
                    <a:pt x="15472" y="9671"/>
                    <a:pt x="16627" y="4747"/>
                    <a:pt x="15746" y="3592"/>
                  </a:cubicBezTo>
                  <a:cubicBezTo>
                    <a:pt x="15251" y="2902"/>
                    <a:pt x="14559" y="2758"/>
                    <a:pt x="14068" y="2758"/>
                  </a:cubicBezTo>
                  <a:cubicBezTo>
                    <a:pt x="13716" y="2758"/>
                    <a:pt x="13466" y="2832"/>
                    <a:pt x="13466" y="2832"/>
                  </a:cubicBezTo>
                  <a:cubicBezTo>
                    <a:pt x="12235" y="747"/>
                    <a:pt x="10747" y="1"/>
                    <a:pt x="9246"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1"/>
            <p:cNvSpPr/>
            <p:nvPr/>
          </p:nvSpPr>
          <p:spPr>
            <a:xfrm>
              <a:off x="-3160150" y="4484700"/>
              <a:ext cx="46375" cy="35725"/>
            </a:xfrm>
            <a:custGeom>
              <a:avLst/>
              <a:gdLst/>
              <a:ahLst/>
              <a:cxnLst/>
              <a:rect l="l" t="t" r="r" b="b"/>
              <a:pathLst>
                <a:path w="1855" h="1429" extrusionOk="0">
                  <a:moveTo>
                    <a:pt x="1733" y="0"/>
                  </a:moveTo>
                  <a:cubicBezTo>
                    <a:pt x="669" y="0"/>
                    <a:pt x="61" y="943"/>
                    <a:pt x="31" y="973"/>
                  </a:cubicBezTo>
                  <a:cubicBezTo>
                    <a:pt x="0" y="1034"/>
                    <a:pt x="31" y="1095"/>
                    <a:pt x="61" y="1095"/>
                  </a:cubicBezTo>
                  <a:lnTo>
                    <a:pt x="122" y="1095"/>
                  </a:lnTo>
                  <a:cubicBezTo>
                    <a:pt x="152" y="1095"/>
                    <a:pt x="183" y="1095"/>
                    <a:pt x="183" y="1064"/>
                  </a:cubicBezTo>
                  <a:cubicBezTo>
                    <a:pt x="183" y="1064"/>
                    <a:pt x="426" y="669"/>
                    <a:pt x="821" y="456"/>
                  </a:cubicBezTo>
                  <a:cubicBezTo>
                    <a:pt x="1216" y="669"/>
                    <a:pt x="1034" y="1338"/>
                    <a:pt x="1034" y="1338"/>
                  </a:cubicBezTo>
                  <a:cubicBezTo>
                    <a:pt x="1034" y="1368"/>
                    <a:pt x="1034" y="1429"/>
                    <a:pt x="1094" y="1429"/>
                  </a:cubicBezTo>
                  <a:lnTo>
                    <a:pt x="1125" y="1429"/>
                  </a:lnTo>
                  <a:cubicBezTo>
                    <a:pt x="1186" y="1429"/>
                    <a:pt x="1216" y="1399"/>
                    <a:pt x="1216" y="1368"/>
                  </a:cubicBezTo>
                  <a:cubicBezTo>
                    <a:pt x="1216" y="1338"/>
                    <a:pt x="1398" y="669"/>
                    <a:pt x="1034" y="335"/>
                  </a:cubicBezTo>
                  <a:cubicBezTo>
                    <a:pt x="1216" y="213"/>
                    <a:pt x="1490" y="152"/>
                    <a:pt x="1733" y="152"/>
                  </a:cubicBezTo>
                  <a:lnTo>
                    <a:pt x="1794" y="152"/>
                  </a:lnTo>
                  <a:cubicBezTo>
                    <a:pt x="1824" y="152"/>
                    <a:pt x="1854" y="122"/>
                    <a:pt x="1854" y="61"/>
                  </a:cubicBezTo>
                  <a:cubicBezTo>
                    <a:pt x="1854" y="31"/>
                    <a:pt x="1824" y="0"/>
                    <a:pt x="173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51"/>
            <p:cNvSpPr/>
            <p:nvPr/>
          </p:nvSpPr>
          <p:spPr>
            <a:xfrm>
              <a:off x="-3246775" y="4515575"/>
              <a:ext cx="25100" cy="8200"/>
            </a:xfrm>
            <a:custGeom>
              <a:avLst/>
              <a:gdLst/>
              <a:ahLst/>
              <a:cxnLst/>
              <a:rect l="l" t="t" r="r" b="b"/>
              <a:pathLst>
                <a:path w="1004" h="328" extrusionOk="0">
                  <a:moveTo>
                    <a:pt x="683" y="0"/>
                  </a:moveTo>
                  <a:cubicBezTo>
                    <a:pt x="621" y="0"/>
                    <a:pt x="555" y="4"/>
                    <a:pt x="486" y="12"/>
                  </a:cubicBezTo>
                  <a:cubicBezTo>
                    <a:pt x="243" y="42"/>
                    <a:pt x="0" y="133"/>
                    <a:pt x="31" y="255"/>
                  </a:cubicBezTo>
                  <a:cubicBezTo>
                    <a:pt x="31" y="299"/>
                    <a:pt x="161" y="327"/>
                    <a:pt x="338" y="327"/>
                  </a:cubicBezTo>
                  <a:cubicBezTo>
                    <a:pt x="403" y="327"/>
                    <a:pt x="474" y="324"/>
                    <a:pt x="547" y="316"/>
                  </a:cubicBezTo>
                  <a:cubicBezTo>
                    <a:pt x="790" y="285"/>
                    <a:pt x="1003" y="164"/>
                    <a:pt x="1003" y="103"/>
                  </a:cubicBezTo>
                  <a:cubicBezTo>
                    <a:pt x="1003" y="34"/>
                    <a:pt x="866" y="0"/>
                    <a:pt x="68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51"/>
            <p:cNvSpPr/>
            <p:nvPr/>
          </p:nvSpPr>
          <p:spPr>
            <a:xfrm>
              <a:off x="-3247550" y="4531525"/>
              <a:ext cx="23575" cy="8550"/>
            </a:xfrm>
            <a:custGeom>
              <a:avLst/>
              <a:gdLst/>
              <a:ahLst/>
              <a:cxnLst/>
              <a:rect l="l" t="t" r="r" b="b"/>
              <a:pathLst>
                <a:path w="943" h="342" extrusionOk="0">
                  <a:moveTo>
                    <a:pt x="296" y="0"/>
                  </a:moveTo>
                  <a:cubicBezTo>
                    <a:pt x="120" y="0"/>
                    <a:pt x="1" y="35"/>
                    <a:pt x="1" y="103"/>
                  </a:cubicBezTo>
                  <a:cubicBezTo>
                    <a:pt x="1" y="164"/>
                    <a:pt x="183" y="285"/>
                    <a:pt x="457" y="316"/>
                  </a:cubicBezTo>
                  <a:cubicBezTo>
                    <a:pt x="537" y="334"/>
                    <a:pt x="612" y="341"/>
                    <a:pt x="678" y="341"/>
                  </a:cubicBezTo>
                  <a:cubicBezTo>
                    <a:pt x="837" y="341"/>
                    <a:pt x="943" y="298"/>
                    <a:pt x="943" y="255"/>
                  </a:cubicBezTo>
                  <a:cubicBezTo>
                    <a:pt x="943" y="164"/>
                    <a:pt x="761" y="73"/>
                    <a:pt x="487" y="12"/>
                  </a:cubicBezTo>
                  <a:cubicBezTo>
                    <a:pt x="419" y="4"/>
                    <a:pt x="354" y="0"/>
                    <a:pt x="296"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1"/>
            <p:cNvSpPr/>
            <p:nvPr/>
          </p:nvSpPr>
          <p:spPr>
            <a:xfrm>
              <a:off x="-3424600" y="4531525"/>
              <a:ext cx="25100" cy="8550"/>
            </a:xfrm>
            <a:custGeom>
              <a:avLst/>
              <a:gdLst/>
              <a:ahLst/>
              <a:cxnLst/>
              <a:rect l="l" t="t" r="r" b="b"/>
              <a:pathLst>
                <a:path w="1004" h="342" extrusionOk="0">
                  <a:moveTo>
                    <a:pt x="653" y="0"/>
                  </a:moveTo>
                  <a:cubicBezTo>
                    <a:pt x="591" y="0"/>
                    <a:pt x="525" y="4"/>
                    <a:pt x="456" y="12"/>
                  </a:cubicBezTo>
                  <a:cubicBezTo>
                    <a:pt x="213" y="73"/>
                    <a:pt x="1" y="164"/>
                    <a:pt x="1" y="255"/>
                  </a:cubicBezTo>
                  <a:cubicBezTo>
                    <a:pt x="1" y="298"/>
                    <a:pt x="122" y="341"/>
                    <a:pt x="290" y="341"/>
                  </a:cubicBezTo>
                  <a:cubicBezTo>
                    <a:pt x="360" y="341"/>
                    <a:pt x="437" y="334"/>
                    <a:pt x="517" y="316"/>
                  </a:cubicBezTo>
                  <a:cubicBezTo>
                    <a:pt x="760" y="285"/>
                    <a:pt x="1004" y="164"/>
                    <a:pt x="973" y="103"/>
                  </a:cubicBezTo>
                  <a:cubicBezTo>
                    <a:pt x="973" y="35"/>
                    <a:pt x="836" y="0"/>
                    <a:pt x="65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1"/>
            <p:cNvSpPr/>
            <p:nvPr/>
          </p:nvSpPr>
          <p:spPr>
            <a:xfrm>
              <a:off x="-3423075" y="4515575"/>
              <a:ext cx="24325" cy="8200"/>
            </a:xfrm>
            <a:custGeom>
              <a:avLst/>
              <a:gdLst/>
              <a:ahLst/>
              <a:cxnLst/>
              <a:rect l="l" t="t" r="r" b="b"/>
              <a:pathLst>
                <a:path w="973" h="328" extrusionOk="0">
                  <a:moveTo>
                    <a:pt x="295" y="0"/>
                  </a:moveTo>
                  <a:cubicBezTo>
                    <a:pt x="120" y="0"/>
                    <a:pt x="0" y="34"/>
                    <a:pt x="0" y="103"/>
                  </a:cubicBezTo>
                  <a:cubicBezTo>
                    <a:pt x="0" y="164"/>
                    <a:pt x="183" y="285"/>
                    <a:pt x="456" y="316"/>
                  </a:cubicBezTo>
                  <a:cubicBezTo>
                    <a:pt x="521" y="324"/>
                    <a:pt x="587" y="327"/>
                    <a:pt x="647" y="327"/>
                  </a:cubicBezTo>
                  <a:cubicBezTo>
                    <a:pt x="812" y="327"/>
                    <a:pt x="943" y="299"/>
                    <a:pt x="943" y="255"/>
                  </a:cubicBezTo>
                  <a:cubicBezTo>
                    <a:pt x="973" y="133"/>
                    <a:pt x="760" y="42"/>
                    <a:pt x="487" y="12"/>
                  </a:cubicBezTo>
                  <a:cubicBezTo>
                    <a:pt x="418" y="4"/>
                    <a:pt x="354" y="0"/>
                    <a:pt x="295"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51"/>
            <p:cNvSpPr/>
            <p:nvPr/>
          </p:nvSpPr>
          <p:spPr>
            <a:xfrm>
              <a:off x="-3287050" y="4463425"/>
              <a:ext cx="15975" cy="59300"/>
            </a:xfrm>
            <a:custGeom>
              <a:avLst/>
              <a:gdLst/>
              <a:ahLst/>
              <a:cxnLst/>
              <a:rect l="l" t="t" r="r" b="b"/>
              <a:pathLst>
                <a:path w="639" h="2372" extrusionOk="0">
                  <a:moveTo>
                    <a:pt x="334" y="0"/>
                  </a:moveTo>
                  <a:cubicBezTo>
                    <a:pt x="152" y="0"/>
                    <a:pt x="0" y="547"/>
                    <a:pt x="0" y="1186"/>
                  </a:cubicBezTo>
                  <a:cubicBezTo>
                    <a:pt x="0" y="1824"/>
                    <a:pt x="152" y="2371"/>
                    <a:pt x="334" y="2371"/>
                  </a:cubicBezTo>
                  <a:cubicBezTo>
                    <a:pt x="486" y="2371"/>
                    <a:pt x="638" y="1824"/>
                    <a:pt x="638" y="1186"/>
                  </a:cubicBezTo>
                  <a:cubicBezTo>
                    <a:pt x="638" y="547"/>
                    <a:pt x="486" y="0"/>
                    <a:pt x="334"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1"/>
            <p:cNvSpPr/>
            <p:nvPr/>
          </p:nvSpPr>
          <p:spPr>
            <a:xfrm>
              <a:off x="-3381275" y="4464950"/>
              <a:ext cx="12925" cy="54725"/>
            </a:xfrm>
            <a:custGeom>
              <a:avLst/>
              <a:gdLst/>
              <a:ahLst/>
              <a:cxnLst/>
              <a:rect l="l" t="t" r="r" b="b"/>
              <a:pathLst>
                <a:path w="517" h="2189" extrusionOk="0">
                  <a:moveTo>
                    <a:pt x="243" y="0"/>
                  </a:moveTo>
                  <a:cubicBezTo>
                    <a:pt x="152" y="0"/>
                    <a:pt x="0" y="486"/>
                    <a:pt x="0" y="1094"/>
                  </a:cubicBezTo>
                  <a:cubicBezTo>
                    <a:pt x="0" y="1702"/>
                    <a:pt x="91" y="2189"/>
                    <a:pt x="243" y="2189"/>
                  </a:cubicBezTo>
                  <a:cubicBezTo>
                    <a:pt x="395" y="2189"/>
                    <a:pt x="517" y="1702"/>
                    <a:pt x="517" y="1094"/>
                  </a:cubicBezTo>
                  <a:cubicBezTo>
                    <a:pt x="517" y="486"/>
                    <a:pt x="395" y="0"/>
                    <a:pt x="24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1"/>
            <p:cNvSpPr/>
            <p:nvPr/>
          </p:nvSpPr>
          <p:spPr>
            <a:xfrm>
              <a:off x="-3349375" y="4473300"/>
              <a:ext cx="34225" cy="77525"/>
            </a:xfrm>
            <a:custGeom>
              <a:avLst/>
              <a:gdLst/>
              <a:ahLst/>
              <a:cxnLst/>
              <a:rect l="l" t="t" r="r" b="b"/>
              <a:pathLst>
                <a:path w="1369" h="3101" extrusionOk="0">
                  <a:moveTo>
                    <a:pt x="305" y="0"/>
                  </a:moveTo>
                  <a:cubicBezTo>
                    <a:pt x="274" y="0"/>
                    <a:pt x="183" y="31"/>
                    <a:pt x="183" y="61"/>
                  </a:cubicBezTo>
                  <a:cubicBezTo>
                    <a:pt x="183" y="122"/>
                    <a:pt x="1" y="821"/>
                    <a:pt x="31" y="2159"/>
                  </a:cubicBezTo>
                  <a:cubicBezTo>
                    <a:pt x="92" y="3010"/>
                    <a:pt x="426" y="3101"/>
                    <a:pt x="578" y="3101"/>
                  </a:cubicBezTo>
                  <a:cubicBezTo>
                    <a:pt x="882" y="3101"/>
                    <a:pt x="1217" y="2645"/>
                    <a:pt x="1368" y="2007"/>
                  </a:cubicBezTo>
                  <a:cubicBezTo>
                    <a:pt x="1368" y="1976"/>
                    <a:pt x="1338" y="1885"/>
                    <a:pt x="1308" y="1885"/>
                  </a:cubicBezTo>
                  <a:cubicBezTo>
                    <a:pt x="1247" y="1885"/>
                    <a:pt x="1186" y="1946"/>
                    <a:pt x="1186" y="1976"/>
                  </a:cubicBezTo>
                  <a:cubicBezTo>
                    <a:pt x="1069" y="2531"/>
                    <a:pt x="756" y="2890"/>
                    <a:pt x="570" y="2890"/>
                  </a:cubicBezTo>
                  <a:cubicBezTo>
                    <a:pt x="562" y="2890"/>
                    <a:pt x="555" y="2889"/>
                    <a:pt x="548" y="2888"/>
                  </a:cubicBezTo>
                  <a:cubicBezTo>
                    <a:pt x="426" y="2888"/>
                    <a:pt x="274" y="2645"/>
                    <a:pt x="244" y="2128"/>
                  </a:cubicBezTo>
                  <a:cubicBezTo>
                    <a:pt x="153" y="821"/>
                    <a:pt x="396" y="122"/>
                    <a:pt x="396" y="122"/>
                  </a:cubicBezTo>
                  <a:cubicBezTo>
                    <a:pt x="396" y="61"/>
                    <a:pt x="335" y="0"/>
                    <a:pt x="305"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1"/>
            <p:cNvSpPr/>
            <p:nvPr/>
          </p:nvSpPr>
          <p:spPr>
            <a:xfrm>
              <a:off x="-3155600" y="6609350"/>
              <a:ext cx="185450" cy="53050"/>
            </a:xfrm>
            <a:custGeom>
              <a:avLst/>
              <a:gdLst/>
              <a:ahLst/>
              <a:cxnLst/>
              <a:rect l="l" t="t" r="r" b="b"/>
              <a:pathLst>
                <a:path w="7418" h="2122" extrusionOk="0">
                  <a:moveTo>
                    <a:pt x="7296" y="0"/>
                  </a:moveTo>
                  <a:cubicBezTo>
                    <a:pt x="6079" y="659"/>
                    <a:pt x="4806" y="871"/>
                    <a:pt x="3671" y="871"/>
                  </a:cubicBezTo>
                  <a:cubicBezTo>
                    <a:pt x="1713" y="871"/>
                    <a:pt x="166" y="240"/>
                    <a:pt x="31" y="183"/>
                  </a:cubicBezTo>
                  <a:cubicBezTo>
                    <a:pt x="1" y="274"/>
                    <a:pt x="1" y="304"/>
                    <a:pt x="1" y="304"/>
                  </a:cubicBezTo>
                  <a:lnTo>
                    <a:pt x="1" y="1490"/>
                  </a:lnTo>
                  <a:cubicBezTo>
                    <a:pt x="1" y="1490"/>
                    <a:pt x="1883" y="2121"/>
                    <a:pt x="3892" y="2121"/>
                  </a:cubicBezTo>
                  <a:cubicBezTo>
                    <a:pt x="5152" y="2121"/>
                    <a:pt x="6461" y="1873"/>
                    <a:pt x="7387" y="1064"/>
                  </a:cubicBezTo>
                  <a:cubicBezTo>
                    <a:pt x="7387" y="1064"/>
                    <a:pt x="7417" y="639"/>
                    <a:pt x="72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51"/>
            <p:cNvSpPr/>
            <p:nvPr/>
          </p:nvSpPr>
          <p:spPr>
            <a:xfrm>
              <a:off x="-3588725" y="6606300"/>
              <a:ext cx="322200" cy="29675"/>
            </a:xfrm>
            <a:custGeom>
              <a:avLst/>
              <a:gdLst/>
              <a:ahLst/>
              <a:cxnLst/>
              <a:rect l="l" t="t" r="r" b="b"/>
              <a:pathLst>
                <a:path w="12888" h="1187" extrusionOk="0">
                  <a:moveTo>
                    <a:pt x="12797" y="1"/>
                  </a:moveTo>
                  <a:lnTo>
                    <a:pt x="0" y="153"/>
                  </a:lnTo>
                  <a:lnTo>
                    <a:pt x="30" y="1186"/>
                  </a:lnTo>
                  <a:lnTo>
                    <a:pt x="12888" y="1186"/>
                  </a:lnTo>
                  <a:lnTo>
                    <a:pt x="1279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51"/>
            <p:cNvSpPr/>
            <p:nvPr/>
          </p:nvSpPr>
          <p:spPr>
            <a:xfrm>
              <a:off x="-3426875" y="4443650"/>
              <a:ext cx="281175" cy="95025"/>
            </a:xfrm>
            <a:custGeom>
              <a:avLst/>
              <a:gdLst/>
              <a:ahLst/>
              <a:cxnLst/>
              <a:rect l="l" t="t" r="r" b="b"/>
              <a:pathLst>
                <a:path w="11247" h="3801" extrusionOk="0">
                  <a:moveTo>
                    <a:pt x="1551" y="275"/>
                  </a:moveTo>
                  <a:cubicBezTo>
                    <a:pt x="2280" y="275"/>
                    <a:pt x="2827" y="974"/>
                    <a:pt x="2827" y="1916"/>
                  </a:cubicBezTo>
                  <a:cubicBezTo>
                    <a:pt x="2827" y="2828"/>
                    <a:pt x="2280" y="3527"/>
                    <a:pt x="1551" y="3527"/>
                  </a:cubicBezTo>
                  <a:cubicBezTo>
                    <a:pt x="851" y="3527"/>
                    <a:pt x="243" y="2828"/>
                    <a:pt x="243" y="1916"/>
                  </a:cubicBezTo>
                  <a:cubicBezTo>
                    <a:pt x="243" y="1034"/>
                    <a:pt x="821" y="275"/>
                    <a:pt x="1551" y="275"/>
                  </a:cubicBezTo>
                  <a:close/>
                  <a:moveTo>
                    <a:pt x="5836" y="275"/>
                  </a:moveTo>
                  <a:cubicBezTo>
                    <a:pt x="6596" y="275"/>
                    <a:pt x="7174" y="974"/>
                    <a:pt x="7174" y="1916"/>
                  </a:cubicBezTo>
                  <a:cubicBezTo>
                    <a:pt x="7174" y="2828"/>
                    <a:pt x="6566" y="3527"/>
                    <a:pt x="5836" y="3527"/>
                  </a:cubicBezTo>
                  <a:cubicBezTo>
                    <a:pt x="5076" y="3527"/>
                    <a:pt x="4499" y="2828"/>
                    <a:pt x="4499" y="1916"/>
                  </a:cubicBezTo>
                  <a:cubicBezTo>
                    <a:pt x="4499" y="1034"/>
                    <a:pt x="5107" y="275"/>
                    <a:pt x="5836" y="275"/>
                  </a:cubicBezTo>
                  <a:close/>
                  <a:moveTo>
                    <a:pt x="1551" y="1"/>
                  </a:moveTo>
                  <a:cubicBezTo>
                    <a:pt x="669" y="1"/>
                    <a:pt x="0" y="822"/>
                    <a:pt x="0" y="1916"/>
                  </a:cubicBezTo>
                  <a:cubicBezTo>
                    <a:pt x="0" y="2980"/>
                    <a:pt x="669" y="3800"/>
                    <a:pt x="1551" y="3800"/>
                  </a:cubicBezTo>
                  <a:cubicBezTo>
                    <a:pt x="2432" y="3800"/>
                    <a:pt x="3101" y="2980"/>
                    <a:pt x="3101" y="1916"/>
                  </a:cubicBezTo>
                  <a:lnTo>
                    <a:pt x="3101" y="1734"/>
                  </a:lnTo>
                  <a:cubicBezTo>
                    <a:pt x="3191" y="1698"/>
                    <a:pt x="3387" y="1598"/>
                    <a:pt x="3633" y="1598"/>
                  </a:cubicBezTo>
                  <a:cubicBezTo>
                    <a:pt x="3803" y="1598"/>
                    <a:pt x="3996" y="1645"/>
                    <a:pt x="4195" y="1794"/>
                  </a:cubicBezTo>
                  <a:lnTo>
                    <a:pt x="4195" y="1855"/>
                  </a:lnTo>
                  <a:cubicBezTo>
                    <a:pt x="4195" y="2919"/>
                    <a:pt x="4924" y="3770"/>
                    <a:pt x="5836" y="3770"/>
                  </a:cubicBezTo>
                  <a:cubicBezTo>
                    <a:pt x="6748" y="3770"/>
                    <a:pt x="7478" y="2919"/>
                    <a:pt x="7478" y="1855"/>
                  </a:cubicBezTo>
                  <a:lnTo>
                    <a:pt x="7478" y="1703"/>
                  </a:lnTo>
                  <a:lnTo>
                    <a:pt x="11004" y="1278"/>
                  </a:lnTo>
                  <a:lnTo>
                    <a:pt x="11247" y="1065"/>
                  </a:lnTo>
                  <a:lnTo>
                    <a:pt x="7447" y="1490"/>
                  </a:lnTo>
                  <a:cubicBezTo>
                    <a:pt x="7295" y="639"/>
                    <a:pt x="6627" y="1"/>
                    <a:pt x="5836" y="1"/>
                  </a:cubicBezTo>
                  <a:cubicBezTo>
                    <a:pt x="5046" y="1"/>
                    <a:pt x="4408" y="639"/>
                    <a:pt x="4256" y="1521"/>
                  </a:cubicBezTo>
                  <a:cubicBezTo>
                    <a:pt x="4038" y="1419"/>
                    <a:pt x="3820" y="1380"/>
                    <a:pt x="3622" y="1380"/>
                  </a:cubicBezTo>
                  <a:cubicBezTo>
                    <a:pt x="3406" y="1380"/>
                    <a:pt x="3213" y="1427"/>
                    <a:pt x="3070" y="1490"/>
                  </a:cubicBezTo>
                  <a:cubicBezTo>
                    <a:pt x="2918" y="639"/>
                    <a:pt x="2310" y="1"/>
                    <a:pt x="1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51"/>
          <p:cNvGrpSpPr/>
          <p:nvPr/>
        </p:nvGrpSpPr>
        <p:grpSpPr>
          <a:xfrm>
            <a:off x="1999270" y="2798553"/>
            <a:ext cx="4368494" cy="3323372"/>
            <a:chOff x="-2716375" y="4913775"/>
            <a:chExt cx="2937000" cy="2234350"/>
          </a:xfrm>
        </p:grpSpPr>
        <p:sp>
          <p:nvSpPr>
            <p:cNvPr id="1197" name="Google Shape;1197;p51"/>
            <p:cNvSpPr/>
            <p:nvPr/>
          </p:nvSpPr>
          <p:spPr>
            <a:xfrm>
              <a:off x="-1841750" y="6034875"/>
              <a:ext cx="531200" cy="657325"/>
            </a:xfrm>
            <a:custGeom>
              <a:avLst/>
              <a:gdLst/>
              <a:ahLst/>
              <a:cxnLst/>
              <a:rect l="l" t="t" r="r" b="b"/>
              <a:pathLst>
                <a:path w="21248" h="26293" extrusionOk="0">
                  <a:moveTo>
                    <a:pt x="3861" y="0"/>
                  </a:moveTo>
                  <a:lnTo>
                    <a:pt x="1" y="26293"/>
                  </a:lnTo>
                  <a:lnTo>
                    <a:pt x="1125" y="26293"/>
                  </a:lnTo>
                  <a:lnTo>
                    <a:pt x="2584" y="18724"/>
                  </a:lnTo>
                  <a:lnTo>
                    <a:pt x="10822" y="19514"/>
                  </a:lnTo>
                  <a:lnTo>
                    <a:pt x="10943" y="18390"/>
                  </a:lnTo>
                  <a:lnTo>
                    <a:pt x="2797" y="17599"/>
                  </a:lnTo>
                  <a:lnTo>
                    <a:pt x="4682" y="7964"/>
                  </a:lnTo>
                  <a:lnTo>
                    <a:pt x="17053" y="7964"/>
                  </a:lnTo>
                  <a:lnTo>
                    <a:pt x="20123" y="25289"/>
                  </a:lnTo>
                  <a:lnTo>
                    <a:pt x="21247" y="25289"/>
                  </a:lnTo>
                  <a:lnTo>
                    <a:pt x="18208" y="213"/>
                  </a:lnTo>
                  <a:lnTo>
                    <a:pt x="15655" y="213"/>
                  </a:lnTo>
                  <a:lnTo>
                    <a:pt x="16779" y="6596"/>
                  </a:lnTo>
                  <a:lnTo>
                    <a:pt x="4925" y="6596"/>
                  </a:lnTo>
                  <a:lnTo>
                    <a:pt x="5989" y="1186"/>
                  </a:lnTo>
                  <a:lnTo>
                    <a:pt x="3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1"/>
            <p:cNvSpPr/>
            <p:nvPr/>
          </p:nvSpPr>
          <p:spPr>
            <a:xfrm>
              <a:off x="-1628975" y="6050075"/>
              <a:ext cx="532700" cy="669475"/>
            </a:xfrm>
            <a:custGeom>
              <a:avLst/>
              <a:gdLst/>
              <a:ahLst/>
              <a:cxnLst/>
              <a:rect l="l" t="t" r="r" b="b"/>
              <a:pathLst>
                <a:path w="21308" h="26779" extrusionOk="0">
                  <a:moveTo>
                    <a:pt x="17448" y="0"/>
                  </a:moveTo>
                  <a:lnTo>
                    <a:pt x="15320" y="1125"/>
                  </a:lnTo>
                  <a:lnTo>
                    <a:pt x="16536" y="7356"/>
                  </a:lnTo>
                  <a:lnTo>
                    <a:pt x="4560" y="7356"/>
                  </a:lnTo>
                  <a:lnTo>
                    <a:pt x="5593" y="1672"/>
                  </a:lnTo>
                  <a:lnTo>
                    <a:pt x="3040" y="1672"/>
                  </a:lnTo>
                  <a:lnTo>
                    <a:pt x="1" y="26779"/>
                  </a:lnTo>
                  <a:lnTo>
                    <a:pt x="1095" y="26779"/>
                  </a:lnTo>
                  <a:lnTo>
                    <a:pt x="4286" y="8815"/>
                  </a:lnTo>
                  <a:lnTo>
                    <a:pt x="16840" y="8815"/>
                  </a:lnTo>
                  <a:lnTo>
                    <a:pt x="20153" y="26262"/>
                  </a:lnTo>
                  <a:lnTo>
                    <a:pt x="21308" y="26262"/>
                  </a:lnTo>
                  <a:lnTo>
                    <a:pt x="174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1"/>
            <p:cNvSpPr/>
            <p:nvPr/>
          </p:nvSpPr>
          <p:spPr>
            <a:xfrm>
              <a:off x="-1290050" y="5405000"/>
              <a:ext cx="308525" cy="734600"/>
            </a:xfrm>
            <a:custGeom>
              <a:avLst/>
              <a:gdLst/>
              <a:ahLst/>
              <a:cxnLst/>
              <a:rect l="l" t="t" r="r" b="b"/>
              <a:pathLst>
                <a:path w="12341" h="29384" extrusionOk="0">
                  <a:moveTo>
                    <a:pt x="7768" y="0"/>
                  </a:moveTo>
                  <a:cubicBezTo>
                    <a:pt x="7121" y="0"/>
                    <a:pt x="6657" y="149"/>
                    <a:pt x="6657" y="149"/>
                  </a:cubicBezTo>
                  <a:lnTo>
                    <a:pt x="2796" y="2672"/>
                  </a:lnTo>
                  <a:lnTo>
                    <a:pt x="0" y="19967"/>
                  </a:lnTo>
                  <a:cubicBezTo>
                    <a:pt x="0" y="19967"/>
                    <a:pt x="1345" y="29384"/>
                    <a:pt x="5682" y="29384"/>
                  </a:cubicBezTo>
                  <a:cubicBezTo>
                    <a:pt x="6091" y="29384"/>
                    <a:pt x="6527" y="29300"/>
                    <a:pt x="6991" y="29116"/>
                  </a:cubicBezTo>
                  <a:cubicBezTo>
                    <a:pt x="12341" y="26989"/>
                    <a:pt x="12341" y="6259"/>
                    <a:pt x="11277" y="2794"/>
                  </a:cubicBezTo>
                  <a:cubicBezTo>
                    <a:pt x="10510" y="436"/>
                    <a:pt x="8872" y="0"/>
                    <a:pt x="77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1"/>
            <p:cNvSpPr/>
            <p:nvPr/>
          </p:nvSpPr>
          <p:spPr>
            <a:xfrm>
              <a:off x="-1488400" y="5406575"/>
              <a:ext cx="463550" cy="698225"/>
            </a:xfrm>
            <a:custGeom>
              <a:avLst/>
              <a:gdLst/>
              <a:ahLst/>
              <a:cxnLst/>
              <a:rect l="l" t="t" r="r" b="b"/>
              <a:pathLst>
                <a:path w="18542" h="27929" extrusionOk="0">
                  <a:moveTo>
                    <a:pt x="15301" y="0"/>
                  </a:moveTo>
                  <a:cubicBezTo>
                    <a:pt x="13861" y="0"/>
                    <a:pt x="11687" y="921"/>
                    <a:pt x="8572" y="3278"/>
                  </a:cubicBezTo>
                  <a:cubicBezTo>
                    <a:pt x="335" y="10421"/>
                    <a:pt x="1" y="25406"/>
                    <a:pt x="1" y="25406"/>
                  </a:cubicBezTo>
                  <a:lnTo>
                    <a:pt x="15503" y="27929"/>
                  </a:lnTo>
                  <a:cubicBezTo>
                    <a:pt x="13223" y="21363"/>
                    <a:pt x="13405" y="13704"/>
                    <a:pt x="16262" y="8111"/>
                  </a:cubicBezTo>
                  <a:cubicBezTo>
                    <a:pt x="18072" y="4660"/>
                    <a:pt x="18542" y="0"/>
                    <a:pt x="153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1"/>
            <p:cNvSpPr/>
            <p:nvPr/>
          </p:nvSpPr>
          <p:spPr>
            <a:xfrm>
              <a:off x="-1840225" y="6008275"/>
              <a:ext cx="765250" cy="166550"/>
            </a:xfrm>
            <a:custGeom>
              <a:avLst/>
              <a:gdLst/>
              <a:ahLst/>
              <a:cxnLst/>
              <a:rect l="l" t="t" r="r" b="b"/>
              <a:pathLst>
                <a:path w="30610" h="6662" extrusionOk="0">
                  <a:moveTo>
                    <a:pt x="6657" y="0"/>
                  </a:moveTo>
                  <a:lnTo>
                    <a:pt x="760" y="2736"/>
                  </a:lnTo>
                  <a:cubicBezTo>
                    <a:pt x="760" y="2736"/>
                    <a:pt x="1" y="5077"/>
                    <a:pt x="3709" y="6232"/>
                  </a:cubicBezTo>
                  <a:cubicBezTo>
                    <a:pt x="4742" y="6539"/>
                    <a:pt x="6929" y="6662"/>
                    <a:pt x="9591" y="6662"/>
                  </a:cubicBezTo>
                  <a:cubicBezTo>
                    <a:pt x="16408" y="6662"/>
                    <a:pt x="26342" y="5858"/>
                    <a:pt x="28025" y="5289"/>
                  </a:cubicBezTo>
                  <a:cubicBezTo>
                    <a:pt x="30335" y="4529"/>
                    <a:pt x="30609" y="2554"/>
                    <a:pt x="30609" y="2554"/>
                  </a:cubicBezTo>
                  <a:cubicBezTo>
                    <a:pt x="30609" y="2554"/>
                    <a:pt x="28512" y="791"/>
                    <a:pt x="24226" y="608"/>
                  </a:cubicBezTo>
                  <a:cubicBezTo>
                    <a:pt x="19971" y="426"/>
                    <a:pt x="6657" y="0"/>
                    <a:pt x="66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1"/>
            <p:cNvSpPr/>
            <p:nvPr/>
          </p:nvSpPr>
          <p:spPr>
            <a:xfrm>
              <a:off x="-1886575" y="5961125"/>
              <a:ext cx="772075" cy="179300"/>
            </a:xfrm>
            <a:custGeom>
              <a:avLst/>
              <a:gdLst/>
              <a:ahLst/>
              <a:cxnLst/>
              <a:rect l="l" t="t" r="r" b="b"/>
              <a:pathLst>
                <a:path w="30883" h="7172" extrusionOk="0">
                  <a:moveTo>
                    <a:pt x="17505" y="1"/>
                  </a:moveTo>
                  <a:cubicBezTo>
                    <a:pt x="15767" y="1"/>
                    <a:pt x="13929" y="120"/>
                    <a:pt x="12007" y="367"/>
                  </a:cubicBezTo>
                  <a:cubicBezTo>
                    <a:pt x="4043" y="1279"/>
                    <a:pt x="0" y="5200"/>
                    <a:pt x="4377" y="6567"/>
                  </a:cubicBezTo>
                  <a:cubicBezTo>
                    <a:pt x="5739" y="6993"/>
                    <a:pt x="7318" y="7171"/>
                    <a:pt x="8950" y="7171"/>
                  </a:cubicBezTo>
                  <a:cubicBezTo>
                    <a:pt x="12565" y="7171"/>
                    <a:pt x="16440" y="6296"/>
                    <a:pt x="18785" y="5291"/>
                  </a:cubicBezTo>
                  <a:cubicBezTo>
                    <a:pt x="21142" y="4274"/>
                    <a:pt x="25114" y="3350"/>
                    <a:pt x="28031" y="3350"/>
                  </a:cubicBezTo>
                  <a:cubicBezTo>
                    <a:pt x="29215" y="3350"/>
                    <a:pt x="30225" y="3503"/>
                    <a:pt x="30882" y="3862"/>
                  </a:cubicBezTo>
                  <a:cubicBezTo>
                    <a:pt x="30882" y="3862"/>
                    <a:pt x="30275" y="2707"/>
                    <a:pt x="28268" y="2008"/>
                  </a:cubicBezTo>
                  <a:cubicBezTo>
                    <a:pt x="25420" y="713"/>
                    <a:pt x="21760" y="1"/>
                    <a:pt x="175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1818175" y="5372125"/>
              <a:ext cx="316900" cy="377050"/>
            </a:xfrm>
            <a:custGeom>
              <a:avLst/>
              <a:gdLst/>
              <a:ahLst/>
              <a:cxnLst/>
              <a:rect l="l" t="t" r="r" b="b"/>
              <a:pathLst>
                <a:path w="12676" h="15082" extrusionOk="0">
                  <a:moveTo>
                    <a:pt x="9303" y="1"/>
                  </a:moveTo>
                  <a:cubicBezTo>
                    <a:pt x="8101" y="1"/>
                    <a:pt x="6763" y="687"/>
                    <a:pt x="5623" y="2954"/>
                  </a:cubicBezTo>
                  <a:lnTo>
                    <a:pt x="486" y="12042"/>
                  </a:lnTo>
                  <a:cubicBezTo>
                    <a:pt x="334" y="12072"/>
                    <a:pt x="152" y="12103"/>
                    <a:pt x="0" y="12133"/>
                  </a:cubicBezTo>
                  <a:cubicBezTo>
                    <a:pt x="851" y="12711"/>
                    <a:pt x="1672" y="13410"/>
                    <a:pt x="2462" y="13927"/>
                  </a:cubicBezTo>
                  <a:cubicBezTo>
                    <a:pt x="2948" y="14261"/>
                    <a:pt x="3344" y="14656"/>
                    <a:pt x="3617" y="15082"/>
                  </a:cubicBezTo>
                  <a:cubicBezTo>
                    <a:pt x="5410" y="12832"/>
                    <a:pt x="12675" y="1616"/>
                    <a:pt x="12675" y="1616"/>
                  </a:cubicBezTo>
                  <a:cubicBezTo>
                    <a:pt x="12675" y="1616"/>
                    <a:pt x="11149" y="1"/>
                    <a:pt x="9303" y="1"/>
                  </a:cubicBez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1688250" y="5359325"/>
              <a:ext cx="104900" cy="133000"/>
            </a:xfrm>
            <a:custGeom>
              <a:avLst/>
              <a:gdLst/>
              <a:ahLst/>
              <a:cxnLst/>
              <a:rect l="l" t="t" r="r" b="b"/>
              <a:pathLst>
                <a:path w="4196" h="5320" extrusionOk="0">
                  <a:moveTo>
                    <a:pt x="4195" y="1"/>
                  </a:moveTo>
                  <a:cubicBezTo>
                    <a:pt x="4195" y="1"/>
                    <a:pt x="1520" y="700"/>
                    <a:pt x="1" y="3861"/>
                  </a:cubicBezTo>
                  <a:lnTo>
                    <a:pt x="1520" y="5320"/>
                  </a:lnTo>
                  <a:lnTo>
                    <a:pt x="4104" y="1855"/>
                  </a:lnTo>
                  <a:lnTo>
                    <a:pt x="4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1682925" y="5309175"/>
              <a:ext cx="411875" cy="636050"/>
            </a:xfrm>
            <a:custGeom>
              <a:avLst/>
              <a:gdLst/>
              <a:ahLst/>
              <a:cxnLst/>
              <a:rect l="l" t="t" r="r" b="b"/>
              <a:pathLst>
                <a:path w="16475" h="25442" extrusionOk="0">
                  <a:moveTo>
                    <a:pt x="9150" y="1"/>
                  </a:moveTo>
                  <a:cubicBezTo>
                    <a:pt x="4043" y="487"/>
                    <a:pt x="1611" y="5593"/>
                    <a:pt x="700" y="7599"/>
                  </a:cubicBezTo>
                  <a:cubicBezTo>
                    <a:pt x="0" y="10517"/>
                    <a:pt x="791" y="13891"/>
                    <a:pt x="2341" y="17752"/>
                  </a:cubicBezTo>
                  <a:cubicBezTo>
                    <a:pt x="3222" y="20426"/>
                    <a:pt x="2432" y="24530"/>
                    <a:pt x="2432" y="24530"/>
                  </a:cubicBezTo>
                  <a:cubicBezTo>
                    <a:pt x="2706" y="24834"/>
                    <a:pt x="3040" y="25138"/>
                    <a:pt x="3314" y="25411"/>
                  </a:cubicBezTo>
                  <a:cubicBezTo>
                    <a:pt x="4469" y="25442"/>
                    <a:pt x="5593" y="25442"/>
                    <a:pt x="6748" y="25442"/>
                  </a:cubicBezTo>
                  <a:cubicBezTo>
                    <a:pt x="10122" y="25381"/>
                    <a:pt x="13891" y="25077"/>
                    <a:pt x="16141" y="22524"/>
                  </a:cubicBezTo>
                  <a:cubicBezTo>
                    <a:pt x="15897" y="21338"/>
                    <a:pt x="15290" y="20214"/>
                    <a:pt x="14043" y="19302"/>
                  </a:cubicBezTo>
                  <a:cubicBezTo>
                    <a:pt x="12827" y="17478"/>
                    <a:pt x="13375" y="13405"/>
                    <a:pt x="13375" y="13405"/>
                  </a:cubicBezTo>
                  <a:lnTo>
                    <a:pt x="16475" y="2767"/>
                  </a:lnTo>
                  <a:cubicBezTo>
                    <a:pt x="16475" y="2767"/>
                    <a:pt x="14834" y="1125"/>
                    <a:pt x="9150" y="1"/>
                  </a:cubicBez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1"/>
            <p:cNvSpPr/>
            <p:nvPr/>
          </p:nvSpPr>
          <p:spPr>
            <a:xfrm>
              <a:off x="-1654050" y="5017725"/>
              <a:ext cx="298175" cy="304500"/>
            </a:xfrm>
            <a:custGeom>
              <a:avLst/>
              <a:gdLst/>
              <a:ahLst/>
              <a:cxnLst/>
              <a:rect l="l" t="t" r="r" b="b"/>
              <a:pathLst>
                <a:path w="11927" h="12180" extrusionOk="0">
                  <a:moveTo>
                    <a:pt x="1676" y="0"/>
                  </a:moveTo>
                  <a:cubicBezTo>
                    <a:pt x="1220" y="0"/>
                    <a:pt x="849" y="314"/>
                    <a:pt x="912" y="1385"/>
                  </a:cubicBezTo>
                  <a:cubicBezTo>
                    <a:pt x="1368" y="5792"/>
                    <a:pt x="1368" y="8315"/>
                    <a:pt x="1" y="11659"/>
                  </a:cubicBezTo>
                  <a:cubicBezTo>
                    <a:pt x="1492" y="12019"/>
                    <a:pt x="2714" y="12180"/>
                    <a:pt x="3708" y="12180"/>
                  </a:cubicBezTo>
                  <a:cubicBezTo>
                    <a:pt x="11926" y="12180"/>
                    <a:pt x="4499" y="1172"/>
                    <a:pt x="4499" y="1172"/>
                  </a:cubicBezTo>
                  <a:lnTo>
                    <a:pt x="3131" y="625"/>
                  </a:lnTo>
                  <a:cubicBezTo>
                    <a:pt x="3131" y="625"/>
                    <a:pt x="2319" y="0"/>
                    <a:pt x="1676"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1"/>
            <p:cNvSpPr/>
            <p:nvPr/>
          </p:nvSpPr>
          <p:spPr>
            <a:xfrm>
              <a:off x="-1543875" y="5204300"/>
              <a:ext cx="162650" cy="161900"/>
            </a:xfrm>
            <a:custGeom>
              <a:avLst/>
              <a:gdLst/>
              <a:ahLst/>
              <a:cxnLst/>
              <a:rect l="l" t="t" r="r" b="b"/>
              <a:pathLst>
                <a:path w="6506" h="6476" extrusionOk="0">
                  <a:moveTo>
                    <a:pt x="1733" y="1"/>
                  </a:moveTo>
                  <a:lnTo>
                    <a:pt x="761" y="1946"/>
                  </a:lnTo>
                  <a:lnTo>
                    <a:pt x="730" y="2250"/>
                  </a:lnTo>
                  <a:lnTo>
                    <a:pt x="548" y="3314"/>
                  </a:lnTo>
                  <a:lnTo>
                    <a:pt x="1" y="6475"/>
                  </a:lnTo>
                  <a:lnTo>
                    <a:pt x="6506" y="5442"/>
                  </a:lnTo>
                  <a:lnTo>
                    <a:pt x="5837" y="366"/>
                  </a:lnTo>
                  <a:lnTo>
                    <a:pt x="1733" y="1"/>
                  </a:ln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1533975" y="5230900"/>
              <a:ext cx="138325" cy="86650"/>
            </a:xfrm>
            <a:custGeom>
              <a:avLst/>
              <a:gdLst/>
              <a:ahLst/>
              <a:cxnLst/>
              <a:rect l="l" t="t" r="r" b="b"/>
              <a:pathLst>
                <a:path w="5533" h="3466" extrusionOk="0">
                  <a:moveTo>
                    <a:pt x="5532" y="1"/>
                  </a:moveTo>
                  <a:lnTo>
                    <a:pt x="5532" y="1"/>
                  </a:lnTo>
                  <a:cubicBezTo>
                    <a:pt x="4559" y="457"/>
                    <a:pt x="3100" y="2493"/>
                    <a:pt x="2432" y="2493"/>
                  </a:cubicBezTo>
                  <a:cubicBezTo>
                    <a:pt x="1307" y="2493"/>
                    <a:pt x="547" y="2068"/>
                    <a:pt x="213" y="1825"/>
                  </a:cubicBezTo>
                  <a:lnTo>
                    <a:pt x="0" y="3162"/>
                  </a:lnTo>
                  <a:cubicBezTo>
                    <a:pt x="456" y="3314"/>
                    <a:pt x="1185" y="3436"/>
                    <a:pt x="1824" y="3466"/>
                  </a:cubicBezTo>
                  <a:cubicBezTo>
                    <a:pt x="4438" y="3436"/>
                    <a:pt x="5471" y="92"/>
                    <a:pt x="553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1688250" y="5318300"/>
              <a:ext cx="459775" cy="626175"/>
            </a:xfrm>
            <a:custGeom>
              <a:avLst/>
              <a:gdLst/>
              <a:ahLst/>
              <a:cxnLst/>
              <a:rect l="l" t="t" r="r" b="b"/>
              <a:pathLst>
                <a:path w="18391" h="25047" extrusionOk="0">
                  <a:moveTo>
                    <a:pt x="11551" y="0"/>
                  </a:moveTo>
                  <a:cubicBezTo>
                    <a:pt x="11551" y="0"/>
                    <a:pt x="7904" y="3648"/>
                    <a:pt x="5290" y="6779"/>
                  </a:cubicBezTo>
                  <a:cubicBezTo>
                    <a:pt x="4834" y="3739"/>
                    <a:pt x="5685" y="882"/>
                    <a:pt x="5715" y="851"/>
                  </a:cubicBezTo>
                  <a:lnTo>
                    <a:pt x="5715" y="851"/>
                  </a:lnTo>
                  <a:cubicBezTo>
                    <a:pt x="5685" y="851"/>
                    <a:pt x="5411" y="1003"/>
                    <a:pt x="4986" y="1186"/>
                  </a:cubicBezTo>
                  <a:cubicBezTo>
                    <a:pt x="4560" y="1368"/>
                    <a:pt x="4074" y="1642"/>
                    <a:pt x="3587" y="1946"/>
                  </a:cubicBezTo>
                  <a:cubicBezTo>
                    <a:pt x="3557" y="2067"/>
                    <a:pt x="2098" y="4286"/>
                    <a:pt x="1065" y="6383"/>
                  </a:cubicBezTo>
                  <a:cubicBezTo>
                    <a:pt x="913" y="6657"/>
                    <a:pt x="821" y="6930"/>
                    <a:pt x="700" y="7174"/>
                  </a:cubicBezTo>
                  <a:cubicBezTo>
                    <a:pt x="365" y="7934"/>
                    <a:pt x="92" y="8663"/>
                    <a:pt x="61" y="9210"/>
                  </a:cubicBezTo>
                  <a:cubicBezTo>
                    <a:pt x="1" y="9545"/>
                    <a:pt x="1" y="9848"/>
                    <a:pt x="1" y="10152"/>
                  </a:cubicBezTo>
                  <a:cubicBezTo>
                    <a:pt x="61" y="12584"/>
                    <a:pt x="1308" y="14377"/>
                    <a:pt x="1794" y="16201"/>
                  </a:cubicBezTo>
                  <a:cubicBezTo>
                    <a:pt x="1885" y="16566"/>
                    <a:pt x="1946" y="17022"/>
                    <a:pt x="1976" y="17630"/>
                  </a:cubicBezTo>
                  <a:lnTo>
                    <a:pt x="1976" y="17660"/>
                  </a:lnTo>
                  <a:cubicBezTo>
                    <a:pt x="2037" y="17812"/>
                    <a:pt x="2037" y="17994"/>
                    <a:pt x="2037" y="18116"/>
                  </a:cubicBezTo>
                  <a:cubicBezTo>
                    <a:pt x="2068" y="18937"/>
                    <a:pt x="2098" y="19879"/>
                    <a:pt x="2098" y="20852"/>
                  </a:cubicBezTo>
                  <a:lnTo>
                    <a:pt x="2098" y="20973"/>
                  </a:lnTo>
                  <a:cubicBezTo>
                    <a:pt x="2098" y="21460"/>
                    <a:pt x="2128" y="22007"/>
                    <a:pt x="2128" y="22493"/>
                  </a:cubicBezTo>
                  <a:lnTo>
                    <a:pt x="2128" y="22919"/>
                  </a:lnTo>
                  <a:lnTo>
                    <a:pt x="2128" y="24560"/>
                  </a:lnTo>
                  <a:lnTo>
                    <a:pt x="2128" y="25016"/>
                  </a:lnTo>
                  <a:cubicBezTo>
                    <a:pt x="2706" y="25016"/>
                    <a:pt x="3253" y="25046"/>
                    <a:pt x="3800" y="25046"/>
                  </a:cubicBezTo>
                  <a:lnTo>
                    <a:pt x="6931" y="25046"/>
                  </a:lnTo>
                  <a:cubicBezTo>
                    <a:pt x="7539" y="25046"/>
                    <a:pt x="8177" y="25016"/>
                    <a:pt x="8785" y="24985"/>
                  </a:cubicBezTo>
                  <a:cubicBezTo>
                    <a:pt x="11673" y="24773"/>
                    <a:pt x="14560" y="24165"/>
                    <a:pt x="16414" y="22007"/>
                  </a:cubicBezTo>
                  <a:cubicBezTo>
                    <a:pt x="16414" y="21916"/>
                    <a:pt x="16475" y="21855"/>
                    <a:pt x="16475" y="21794"/>
                  </a:cubicBezTo>
                  <a:cubicBezTo>
                    <a:pt x="16506" y="21733"/>
                    <a:pt x="16506" y="21703"/>
                    <a:pt x="16506" y="21672"/>
                  </a:cubicBezTo>
                  <a:cubicBezTo>
                    <a:pt x="16506" y="21581"/>
                    <a:pt x="16475" y="21460"/>
                    <a:pt x="16475" y="21399"/>
                  </a:cubicBezTo>
                  <a:lnTo>
                    <a:pt x="16475" y="21368"/>
                  </a:lnTo>
                  <a:cubicBezTo>
                    <a:pt x="16262" y="20092"/>
                    <a:pt x="16050" y="18663"/>
                    <a:pt x="15867" y="17052"/>
                  </a:cubicBezTo>
                  <a:cubicBezTo>
                    <a:pt x="15776" y="16475"/>
                    <a:pt x="15715" y="15836"/>
                    <a:pt x="15624" y="15198"/>
                  </a:cubicBezTo>
                  <a:cubicBezTo>
                    <a:pt x="15867" y="13162"/>
                    <a:pt x="16384" y="11004"/>
                    <a:pt x="16870" y="9058"/>
                  </a:cubicBezTo>
                  <a:cubicBezTo>
                    <a:pt x="17113" y="8177"/>
                    <a:pt x="17326" y="7386"/>
                    <a:pt x="17569" y="6627"/>
                  </a:cubicBezTo>
                  <a:cubicBezTo>
                    <a:pt x="18056" y="4864"/>
                    <a:pt x="18390" y="3465"/>
                    <a:pt x="18025" y="2857"/>
                  </a:cubicBezTo>
                  <a:cubicBezTo>
                    <a:pt x="16566" y="1581"/>
                    <a:pt x="13040" y="456"/>
                    <a:pt x="11916" y="122"/>
                  </a:cubicBezTo>
                  <a:lnTo>
                    <a:pt x="11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1606925" y="5320650"/>
              <a:ext cx="215825" cy="232475"/>
            </a:xfrm>
            <a:custGeom>
              <a:avLst/>
              <a:gdLst/>
              <a:ahLst/>
              <a:cxnLst/>
              <a:rect l="l" t="t" r="r" b="b"/>
              <a:pathLst>
                <a:path w="8633" h="9299" extrusionOk="0">
                  <a:moveTo>
                    <a:pt x="8451" y="1"/>
                  </a:moveTo>
                  <a:cubicBezTo>
                    <a:pt x="8352" y="1"/>
                    <a:pt x="8298" y="28"/>
                    <a:pt x="8298" y="28"/>
                  </a:cubicBezTo>
                  <a:cubicBezTo>
                    <a:pt x="8298" y="28"/>
                    <a:pt x="4651" y="3675"/>
                    <a:pt x="2037" y="6806"/>
                  </a:cubicBezTo>
                  <a:cubicBezTo>
                    <a:pt x="1581" y="3767"/>
                    <a:pt x="2432" y="909"/>
                    <a:pt x="2462" y="879"/>
                  </a:cubicBezTo>
                  <a:lnTo>
                    <a:pt x="2462" y="879"/>
                  </a:lnTo>
                  <a:cubicBezTo>
                    <a:pt x="2432" y="879"/>
                    <a:pt x="2158" y="1031"/>
                    <a:pt x="1733" y="1213"/>
                  </a:cubicBezTo>
                  <a:cubicBezTo>
                    <a:pt x="1277" y="1791"/>
                    <a:pt x="669" y="2763"/>
                    <a:pt x="699" y="3098"/>
                  </a:cubicBezTo>
                  <a:cubicBezTo>
                    <a:pt x="760" y="3554"/>
                    <a:pt x="1094" y="3797"/>
                    <a:pt x="1094" y="3797"/>
                  </a:cubicBezTo>
                  <a:cubicBezTo>
                    <a:pt x="1094" y="3797"/>
                    <a:pt x="365" y="4010"/>
                    <a:pt x="182" y="4709"/>
                  </a:cubicBezTo>
                  <a:cubicBezTo>
                    <a:pt x="0" y="5378"/>
                    <a:pt x="1520" y="9299"/>
                    <a:pt x="1520" y="9299"/>
                  </a:cubicBezTo>
                  <a:cubicBezTo>
                    <a:pt x="1520" y="9299"/>
                    <a:pt x="5988" y="6381"/>
                    <a:pt x="6170" y="5590"/>
                  </a:cubicBezTo>
                  <a:cubicBezTo>
                    <a:pt x="6353" y="4770"/>
                    <a:pt x="5806" y="4010"/>
                    <a:pt x="5806" y="4010"/>
                  </a:cubicBezTo>
                  <a:cubicBezTo>
                    <a:pt x="5806" y="4010"/>
                    <a:pt x="7204" y="3949"/>
                    <a:pt x="7629" y="3371"/>
                  </a:cubicBezTo>
                  <a:cubicBezTo>
                    <a:pt x="7964" y="2915"/>
                    <a:pt x="8572" y="909"/>
                    <a:pt x="8632" y="28"/>
                  </a:cubicBezTo>
                  <a:cubicBezTo>
                    <a:pt x="8561" y="8"/>
                    <a:pt x="8501" y="1"/>
                    <a:pt x="8451" y="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1"/>
            <p:cNvSpPr/>
            <p:nvPr/>
          </p:nvSpPr>
          <p:spPr>
            <a:xfrm>
              <a:off x="-2229300" y="6515125"/>
              <a:ext cx="280425" cy="186950"/>
            </a:xfrm>
            <a:custGeom>
              <a:avLst/>
              <a:gdLst/>
              <a:ahLst/>
              <a:cxnLst/>
              <a:rect l="l" t="t" r="r" b="b"/>
              <a:pathLst>
                <a:path w="11217" h="7478" extrusionOk="0">
                  <a:moveTo>
                    <a:pt x="8177" y="0"/>
                  </a:moveTo>
                  <a:cubicBezTo>
                    <a:pt x="8177" y="0"/>
                    <a:pt x="7600" y="2098"/>
                    <a:pt x="7357" y="2523"/>
                  </a:cubicBezTo>
                  <a:cubicBezTo>
                    <a:pt x="7174" y="2949"/>
                    <a:pt x="4165" y="4620"/>
                    <a:pt x="3101" y="5168"/>
                  </a:cubicBezTo>
                  <a:cubicBezTo>
                    <a:pt x="2037" y="5775"/>
                    <a:pt x="609" y="5593"/>
                    <a:pt x="305" y="6049"/>
                  </a:cubicBezTo>
                  <a:cubicBezTo>
                    <a:pt x="1" y="6505"/>
                    <a:pt x="487" y="7234"/>
                    <a:pt x="2250" y="7447"/>
                  </a:cubicBezTo>
                  <a:cubicBezTo>
                    <a:pt x="2396" y="7468"/>
                    <a:pt x="2539" y="7477"/>
                    <a:pt x="2680" y="7477"/>
                  </a:cubicBezTo>
                  <a:cubicBezTo>
                    <a:pt x="4140" y="7477"/>
                    <a:pt x="5401" y="6470"/>
                    <a:pt x="6610" y="6470"/>
                  </a:cubicBezTo>
                  <a:cubicBezTo>
                    <a:pt x="6656" y="6470"/>
                    <a:pt x="6703" y="6472"/>
                    <a:pt x="6749" y="6475"/>
                  </a:cubicBezTo>
                  <a:cubicBezTo>
                    <a:pt x="7451" y="6506"/>
                    <a:pt x="8445" y="6639"/>
                    <a:pt x="9281" y="6639"/>
                  </a:cubicBezTo>
                  <a:cubicBezTo>
                    <a:pt x="10037" y="6639"/>
                    <a:pt x="10663" y="6530"/>
                    <a:pt x="10822" y="6140"/>
                  </a:cubicBezTo>
                  <a:cubicBezTo>
                    <a:pt x="11217" y="5289"/>
                    <a:pt x="10518" y="2979"/>
                    <a:pt x="10518" y="2979"/>
                  </a:cubicBezTo>
                  <a:lnTo>
                    <a:pt x="11065" y="882"/>
                  </a:lnTo>
                  <a:lnTo>
                    <a:pt x="8177" y="0"/>
                  </a:ln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1"/>
            <p:cNvSpPr/>
            <p:nvPr/>
          </p:nvSpPr>
          <p:spPr>
            <a:xfrm>
              <a:off x="-2246775" y="6588725"/>
              <a:ext cx="296400" cy="126275"/>
            </a:xfrm>
            <a:custGeom>
              <a:avLst/>
              <a:gdLst/>
              <a:ahLst/>
              <a:cxnLst/>
              <a:rect l="l" t="t" r="r" b="b"/>
              <a:pathLst>
                <a:path w="11856" h="5051" extrusionOk="0">
                  <a:moveTo>
                    <a:pt x="11244" y="1"/>
                  </a:moveTo>
                  <a:cubicBezTo>
                    <a:pt x="9376" y="1"/>
                    <a:pt x="8958" y="2659"/>
                    <a:pt x="5746" y="3105"/>
                  </a:cubicBezTo>
                  <a:cubicBezTo>
                    <a:pt x="5609" y="3141"/>
                    <a:pt x="5480" y="3157"/>
                    <a:pt x="5358" y="3157"/>
                  </a:cubicBezTo>
                  <a:cubicBezTo>
                    <a:pt x="4334" y="3157"/>
                    <a:pt x="3800" y="2041"/>
                    <a:pt x="3800" y="2041"/>
                  </a:cubicBezTo>
                  <a:cubicBezTo>
                    <a:pt x="1" y="2072"/>
                    <a:pt x="366" y="4534"/>
                    <a:pt x="366" y="4534"/>
                  </a:cubicBezTo>
                  <a:cubicBezTo>
                    <a:pt x="366" y="4534"/>
                    <a:pt x="5904" y="4779"/>
                    <a:pt x="6978" y="4779"/>
                  </a:cubicBezTo>
                  <a:cubicBezTo>
                    <a:pt x="7037" y="4779"/>
                    <a:pt x="7083" y="4778"/>
                    <a:pt x="7113" y="4777"/>
                  </a:cubicBezTo>
                  <a:lnTo>
                    <a:pt x="10123" y="3683"/>
                  </a:lnTo>
                  <a:lnTo>
                    <a:pt x="10487" y="5050"/>
                  </a:lnTo>
                  <a:lnTo>
                    <a:pt x="11156" y="5050"/>
                  </a:lnTo>
                  <a:cubicBezTo>
                    <a:pt x="11156" y="5050"/>
                    <a:pt x="11460" y="4047"/>
                    <a:pt x="11673" y="3196"/>
                  </a:cubicBezTo>
                  <a:cubicBezTo>
                    <a:pt x="11855" y="2315"/>
                    <a:pt x="11369" y="5"/>
                    <a:pt x="11369" y="5"/>
                  </a:cubicBezTo>
                  <a:cubicBezTo>
                    <a:pt x="11326" y="2"/>
                    <a:pt x="11285" y="1"/>
                    <a:pt x="11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2050725" y="5844150"/>
              <a:ext cx="643675" cy="723425"/>
            </a:xfrm>
            <a:custGeom>
              <a:avLst/>
              <a:gdLst/>
              <a:ahLst/>
              <a:cxnLst/>
              <a:rect l="l" t="t" r="r" b="b"/>
              <a:pathLst>
                <a:path w="25747" h="28937" extrusionOk="0">
                  <a:moveTo>
                    <a:pt x="17175" y="0"/>
                  </a:moveTo>
                  <a:cubicBezTo>
                    <a:pt x="17175" y="0"/>
                    <a:pt x="4135" y="5502"/>
                    <a:pt x="2949" y="8207"/>
                  </a:cubicBezTo>
                  <a:cubicBezTo>
                    <a:pt x="1703" y="11550"/>
                    <a:pt x="1" y="27842"/>
                    <a:pt x="1" y="27842"/>
                  </a:cubicBezTo>
                  <a:cubicBezTo>
                    <a:pt x="1430" y="27994"/>
                    <a:pt x="4439" y="28937"/>
                    <a:pt x="4439" y="28937"/>
                  </a:cubicBezTo>
                  <a:cubicBezTo>
                    <a:pt x="4469" y="26383"/>
                    <a:pt x="8785" y="10851"/>
                    <a:pt x="8785" y="10851"/>
                  </a:cubicBezTo>
                  <a:cubicBezTo>
                    <a:pt x="16871" y="10395"/>
                    <a:pt x="25746" y="942"/>
                    <a:pt x="25746" y="942"/>
                  </a:cubicBezTo>
                  <a:lnTo>
                    <a:pt x="17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1780200" y="6375300"/>
              <a:ext cx="177075" cy="302700"/>
            </a:xfrm>
            <a:custGeom>
              <a:avLst/>
              <a:gdLst/>
              <a:ahLst/>
              <a:cxnLst/>
              <a:rect l="l" t="t" r="r" b="b"/>
              <a:pathLst>
                <a:path w="7083" h="12108" extrusionOk="0">
                  <a:moveTo>
                    <a:pt x="2372" y="1"/>
                  </a:moveTo>
                  <a:lnTo>
                    <a:pt x="1" y="1915"/>
                  </a:lnTo>
                  <a:cubicBezTo>
                    <a:pt x="1" y="1915"/>
                    <a:pt x="1399" y="3587"/>
                    <a:pt x="1642" y="3982"/>
                  </a:cubicBezTo>
                  <a:cubicBezTo>
                    <a:pt x="1855" y="4378"/>
                    <a:pt x="1551" y="7782"/>
                    <a:pt x="1429" y="8967"/>
                  </a:cubicBezTo>
                  <a:cubicBezTo>
                    <a:pt x="1338" y="10183"/>
                    <a:pt x="366" y="11308"/>
                    <a:pt x="578" y="11794"/>
                  </a:cubicBezTo>
                  <a:cubicBezTo>
                    <a:pt x="648" y="11990"/>
                    <a:pt x="822" y="12108"/>
                    <a:pt x="1077" y="12108"/>
                  </a:cubicBezTo>
                  <a:cubicBezTo>
                    <a:pt x="1493" y="12108"/>
                    <a:pt x="2123" y="11795"/>
                    <a:pt x="2858" y="11004"/>
                  </a:cubicBezTo>
                  <a:cubicBezTo>
                    <a:pt x="3983" y="9697"/>
                    <a:pt x="3770" y="7751"/>
                    <a:pt x="4560" y="6688"/>
                  </a:cubicBezTo>
                  <a:cubicBezTo>
                    <a:pt x="5350" y="5624"/>
                    <a:pt x="7083" y="3922"/>
                    <a:pt x="6566" y="3131"/>
                  </a:cubicBezTo>
                  <a:cubicBezTo>
                    <a:pt x="6080" y="2371"/>
                    <a:pt x="3800" y="1612"/>
                    <a:pt x="3800" y="1612"/>
                  </a:cubicBezTo>
                  <a:lnTo>
                    <a:pt x="2372" y="1"/>
                  </a:ln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1805275" y="6414825"/>
              <a:ext cx="207775" cy="288775"/>
            </a:xfrm>
            <a:custGeom>
              <a:avLst/>
              <a:gdLst/>
              <a:ahLst/>
              <a:cxnLst/>
              <a:rect l="l" t="t" r="r" b="b"/>
              <a:pathLst>
                <a:path w="8311" h="11551" extrusionOk="0">
                  <a:moveTo>
                    <a:pt x="5077" y="0"/>
                  </a:moveTo>
                  <a:lnTo>
                    <a:pt x="5077" y="0"/>
                  </a:lnTo>
                  <a:cubicBezTo>
                    <a:pt x="3831" y="1550"/>
                    <a:pt x="5806" y="3526"/>
                    <a:pt x="4287" y="6292"/>
                  </a:cubicBezTo>
                  <a:cubicBezTo>
                    <a:pt x="3945" y="7157"/>
                    <a:pt x="3164" y="7303"/>
                    <a:pt x="2675" y="7303"/>
                  </a:cubicBezTo>
                  <a:cubicBezTo>
                    <a:pt x="2424" y="7303"/>
                    <a:pt x="2250" y="7265"/>
                    <a:pt x="2250" y="7265"/>
                  </a:cubicBezTo>
                  <a:cubicBezTo>
                    <a:pt x="1" y="10335"/>
                    <a:pt x="2189" y="11550"/>
                    <a:pt x="2189" y="11550"/>
                  </a:cubicBezTo>
                  <a:cubicBezTo>
                    <a:pt x="2189" y="11550"/>
                    <a:pt x="6141" y="6748"/>
                    <a:pt x="6445" y="6262"/>
                  </a:cubicBezTo>
                  <a:lnTo>
                    <a:pt x="7357" y="3222"/>
                  </a:lnTo>
                  <a:lnTo>
                    <a:pt x="8147" y="3526"/>
                  </a:lnTo>
                  <a:lnTo>
                    <a:pt x="8299" y="2280"/>
                  </a:lnTo>
                  <a:cubicBezTo>
                    <a:pt x="8299" y="2280"/>
                    <a:pt x="8301" y="2281"/>
                    <a:pt x="8302" y="2281"/>
                  </a:cubicBezTo>
                  <a:cubicBezTo>
                    <a:pt x="8311" y="2281"/>
                    <a:pt x="8301" y="2238"/>
                    <a:pt x="7812" y="1672"/>
                  </a:cubicBezTo>
                  <a:cubicBezTo>
                    <a:pt x="7235" y="973"/>
                    <a:pt x="5077" y="0"/>
                    <a:pt x="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1"/>
            <p:cNvSpPr/>
            <p:nvPr/>
          </p:nvSpPr>
          <p:spPr>
            <a:xfrm>
              <a:off x="-2016525" y="5807675"/>
              <a:ext cx="720400" cy="669475"/>
            </a:xfrm>
            <a:custGeom>
              <a:avLst/>
              <a:gdLst/>
              <a:ahLst/>
              <a:cxnLst/>
              <a:rect l="l" t="t" r="r" b="b"/>
              <a:pathLst>
                <a:path w="28816" h="26779" extrusionOk="0">
                  <a:moveTo>
                    <a:pt x="26931" y="0"/>
                  </a:moveTo>
                  <a:lnTo>
                    <a:pt x="23557" y="1489"/>
                  </a:lnTo>
                  <a:cubicBezTo>
                    <a:pt x="23557" y="1489"/>
                    <a:pt x="2007" y="7143"/>
                    <a:pt x="1125" y="10031"/>
                  </a:cubicBezTo>
                  <a:cubicBezTo>
                    <a:pt x="1" y="14134"/>
                    <a:pt x="10244" y="26779"/>
                    <a:pt x="10244" y="26779"/>
                  </a:cubicBezTo>
                  <a:cubicBezTo>
                    <a:pt x="12068" y="26201"/>
                    <a:pt x="13405" y="23769"/>
                    <a:pt x="13405" y="23769"/>
                  </a:cubicBezTo>
                  <a:cubicBezTo>
                    <a:pt x="13405" y="23769"/>
                    <a:pt x="12797" y="22766"/>
                    <a:pt x="12007" y="21368"/>
                  </a:cubicBezTo>
                  <a:cubicBezTo>
                    <a:pt x="10335" y="18481"/>
                    <a:pt x="7812" y="13982"/>
                    <a:pt x="8025" y="13800"/>
                  </a:cubicBezTo>
                  <a:cubicBezTo>
                    <a:pt x="8268" y="13526"/>
                    <a:pt x="16992" y="13222"/>
                    <a:pt x="24226" y="10608"/>
                  </a:cubicBezTo>
                  <a:cubicBezTo>
                    <a:pt x="27874" y="8784"/>
                    <a:pt x="28816" y="6505"/>
                    <a:pt x="28725" y="4529"/>
                  </a:cubicBezTo>
                  <a:cubicBezTo>
                    <a:pt x="28603" y="2006"/>
                    <a:pt x="26931" y="0"/>
                    <a:pt x="269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1852375" y="5872250"/>
              <a:ext cx="556250" cy="469650"/>
            </a:xfrm>
            <a:custGeom>
              <a:avLst/>
              <a:gdLst/>
              <a:ahLst/>
              <a:cxnLst/>
              <a:rect l="l" t="t" r="r" b="b"/>
              <a:pathLst>
                <a:path w="22250" h="18786" extrusionOk="0">
                  <a:moveTo>
                    <a:pt x="18724" y="1"/>
                  </a:moveTo>
                  <a:lnTo>
                    <a:pt x="13222" y="396"/>
                  </a:lnTo>
                  <a:cubicBezTo>
                    <a:pt x="13222" y="396"/>
                    <a:pt x="14894" y="4104"/>
                    <a:pt x="18359" y="5441"/>
                  </a:cubicBezTo>
                  <a:cubicBezTo>
                    <a:pt x="18359" y="5441"/>
                    <a:pt x="16292" y="7782"/>
                    <a:pt x="0" y="10639"/>
                  </a:cubicBezTo>
                  <a:lnTo>
                    <a:pt x="5441" y="18785"/>
                  </a:lnTo>
                  <a:cubicBezTo>
                    <a:pt x="3769" y="15898"/>
                    <a:pt x="1246" y="11399"/>
                    <a:pt x="1459" y="11217"/>
                  </a:cubicBezTo>
                  <a:cubicBezTo>
                    <a:pt x="1702" y="10943"/>
                    <a:pt x="10426" y="10639"/>
                    <a:pt x="17660" y="8025"/>
                  </a:cubicBezTo>
                  <a:cubicBezTo>
                    <a:pt x="21308" y="6201"/>
                    <a:pt x="22250" y="3922"/>
                    <a:pt x="22159" y="1916"/>
                  </a:cubicBezTo>
                  <a:lnTo>
                    <a:pt x="18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1"/>
            <p:cNvSpPr/>
            <p:nvPr/>
          </p:nvSpPr>
          <p:spPr>
            <a:xfrm>
              <a:off x="-1638100" y="5740800"/>
              <a:ext cx="367825" cy="228175"/>
            </a:xfrm>
            <a:custGeom>
              <a:avLst/>
              <a:gdLst/>
              <a:ahLst/>
              <a:cxnLst/>
              <a:rect l="l" t="t" r="r" b="b"/>
              <a:pathLst>
                <a:path w="14713" h="9127" extrusionOk="0">
                  <a:moveTo>
                    <a:pt x="5624" y="0"/>
                  </a:moveTo>
                  <a:lnTo>
                    <a:pt x="1" y="730"/>
                  </a:lnTo>
                  <a:lnTo>
                    <a:pt x="1" y="760"/>
                  </a:lnTo>
                  <a:lnTo>
                    <a:pt x="1" y="1186"/>
                  </a:lnTo>
                  <a:lnTo>
                    <a:pt x="92" y="3921"/>
                  </a:lnTo>
                  <a:lnTo>
                    <a:pt x="92" y="4043"/>
                  </a:lnTo>
                  <a:cubicBezTo>
                    <a:pt x="1460" y="4164"/>
                    <a:pt x="2554" y="3952"/>
                    <a:pt x="4499" y="6171"/>
                  </a:cubicBezTo>
                  <a:cubicBezTo>
                    <a:pt x="4682" y="6383"/>
                    <a:pt x="5594" y="7295"/>
                    <a:pt x="6809" y="8025"/>
                  </a:cubicBezTo>
                  <a:cubicBezTo>
                    <a:pt x="7417" y="8420"/>
                    <a:pt x="8147" y="8724"/>
                    <a:pt x="8876" y="8906"/>
                  </a:cubicBezTo>
                  <a:cubicBezTo>
                    <a:pt x="9722" y="9068"/>
                    <a:pt x="10511" y="9126"/>
                    <a:pt x="11221" y="9126"/>
                  </a:cubicBezTo>
                  <a:cubicBezTo>
                    <a:pt x="12911" y="9126"/>
                    <a:pt x="14150" y="8797"/>
                    <a:pt x="14621" y="8754"/>
                  </a:cubicBezTo>
                  <a:lnTo>
                    <a:pt x="14712" y="8754"/>
                  </a:lnTo>
                  <a:lnTo>
                    <a:pt x="14530" y="4803"/>
                  </a:lnTo>
                  <a:lnTo>
                    <a:pt x="14500" y="4438"/>
                  </a:lnTo>
                  <a:lnTo>
                    <a:pt x="14500" y="4377"/>
                  </a:lnTo>
                  <a:lnTo>
                    <a:pt x="14256" y="4256"/>
                  </a:lnTo>
                  <a:lnTo>
                    <a:pt x="8056" y="1186"/>
                  </a:lnTo>
                  <a:lnTo>
                    <a:pt x="56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1671525" y="5442925"/>
              <a:ext cx="422525" cy="524950"/>
            </a:xfrm>
            <a:custGeom>
              <a:avLst/>
              <a:gdLst/>
              <a:ahLst/>
              <a:cxnLst/>
              <a:rect l="l" t="t" r="r" b="b"/>
              <a:pathLst>
                <a:path w="16901" h="20998" extrusionOk="0">
                  <a:moveTo>
                    <a:pt x="14438" y="0"/>
                  </a:moveTo>
                  <a:cubicBezTo>
                    <a:pt x="14438" y="0"/>
                    <a:pt x="13375" y="1945"/>
                    <a:pt x="13678" y="4377"/>
                  </a:cubicBezTo>
                  <a:lnTo>
                    <a:pt x="12098" y="3253"/>
                  </a:lnTo>
                  <a:lnTo>
                    <a:pt x="13466" y="5775"/>
                  </a:lnTo>
                  <a:cubicBezTo>
                    <a:pt x="13466" y="5775"/>
                    <a:pt x="12767" y="11247"/>
                    <a:pt x="9332" y="13070"/>
                  </a:cubicBezTo>
                  <a:cubicBezTo>
                    <a:pt x="9058" y="13222"/>
                    <a:pt x="8754" y="13374"/>
                    <a:pt x="8420" y="13435"/>
                  </a:cubicBezTo>
                  <a:cubicBezTo>
                    <a:pt x="7417" y="13729"/>
                    <a:pt x="6441" y="13840"/>
                    <a:pt x="5536" y="13840"/>
                  </a:cubicBezTo>
                  <a:cubicBezTo>
                    <a:pt x="3726" y="13840"/>
                    <a:pt x="2199" y="13394"/>
                    <a:pt x="1307" y="13070"/>
                  </a:cubicBezTo>
                  <a:cubicBezTo>
                    <a:pt x="791" y="12888"/>
                    <a:pt x="487" y="12736"/>
                    <a:pt x="487" y="12736"/>
                  </a:cubicBezTo>
                  <a:lnTo>
                    <a:pt x="0" y="16444"/>
                  </a:lnTo>
                  <a:cubicBezTo>
                    <a:pt x="0" y="16444"/>
                    <a:pt x="608" y="17052"/>
                    <a:pt x="1429" y="17842"/>
                  </a:cubicBezTo>
                  <a:cubicBezTo>
                    <a:pt x="2067" y="18511"/>
                    <a:pt x="2827" y="19271"/>
                    <a:pt x="3587" y="19970"/>
                  </a:cubicBezTo>
                  <a:lnTo>
                    <a:pt x="6262" y="19970"/>
                  </a:lnTo>
                  <a:cubicBezTo>
                    <a:pt x="6870" y="19970"/>
                    <a:pt x="7508" y="19940"/>
                    <a:pt x="8116" y="19909"/>
                  </a:cubicBezTo>
                  <a:cubicBezTo>
                    <a:pt x="8724" y="20274"/>
                    <a:pt x="9453" y="20608"/>
                    <a:pt x="10183" y="20791"/>
                  </a:cubicBezTo>
                  <a:cubicBezTo>
                    <a:pt x="11014" y="20943"/>
                    <a:pt x="11795" y="20997"/>
                    <a:pt x="12500" y="20997"/>
                  </a:cubicBezTo>
                  <a:cubicBezTo>
                    <a:pt x="14193" y="20997"/>
                    <a:pt x="15447" y="20682"/>
                    <a:pt x="15897" y="20639"/>
                  </a:cubicBezTo>
                  <a:lnTo>
                    <a:pt x="16019" y="20639"/>
                  </a:lnTo>
                  <a:lnTo>
                    <a:pt x="15806" y="16748"/>
                  </a:lnTo>
                  <a:cubicBezTo>
                    <a:pt x="15837" y="16718"/>
                    <a:pt x="15837" y="16687"/>
                    <a:pt x="15837" y="16657"/>
                  </a:cubicBezTo>
                  <a:cubicBezTo>
                    <a:pt x="15837" y="16566"/>
                    <a:pt x="15806" y="16444"/>
                    <a:pt x="15806" y="16383"/>
                  </a:cubicBezTo>
                  <a:lnTo>
                    <a:pt x="15806" y="16353"/>
                  </a:lnTo>
                  <a:cubicBezTo>
                    <a:pt x="15593" y="15076"/>
                    <a:pt x="15381" y="13648"/>
                    <a:pt x="15198" y="12037"/>
                  </a:cubicBezTo>
                  <a:cubicBezTo>
                    <a:pt x="15107" y="11429"/>
                    <a:pt x="15046" y="10821"/>
                    <a:pt x="14955" y="10183"/>
                  </a:cubicBezTo>
                  <a:cubicBezTo>
                    <a:pt x="15168" y="8146"/>
                    <a:pt x="15715" y="5958"/>
                    <a:pt x="16201" y="4043"/>
                  </a:cubicBezTo>
                  <a:cubicBezTo>
                    <a:pt x="16414" y="3192"/>
                    <a:pt x="16657" y="2401"/>
                    <a:pt x="16900" y="1520"/>
                  </a:cubicBezTo>
                  <a:lnTo>
                    <a:pt x="144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1695900" y="5382075"/>
              <a:ext cx="513775" cy="500475"/>
            </a:xfrm>
            <a:custGeom>
              <a:avLst/>
              <a:gdLst/>
              <a:ahLst/>
              <a:cxnLst/>
              <a:rect l="l" t="t" r="r" b="b"/>
              <a:pathLst>
                <a:path w="20551" h="20019" extrusionOk="0">
                  <a:moveTo>
                    <a:pt x="17349" y="1"/>
                  </a:moveTo>
                  <a:cubicBezTo>
                    <a:pt x="16531" y="1"/>
                    <a:pt x="15719" y="810"/>
                    <a:pt x="15231" y="3133"/>
                  </a:cubicBezTo>
                  <a:cubicBezTo>
                    <a:pt x="14593" y="5869"/>
                    <a:pt x="15809" y="16051"/>
                    <a:pt x="15809" y="16051"/>
                  </a:cubicBezTo>
                  <a:cubicBezTo>
                    <a:pt x="12283" y="15747"/>
                    <a:pt x="7571" y="15231"/>
                    <a:pt x="5991" y="15018"/>
                  </a:cubicBezTo>
                  <a:cubicBezTo>
                    <a:pt x="5565" y="14562"/>
                    <a:pt x="4988" y="14015"/>
                    <a:pt x="4714" y="13833"/>
                  </a:cubicBezTo>
                  <a:cubicBezTo>
                    <a:pt x="4228" y="13529"/>
                    <a:pt x="3346" y="12769"/>
                    <a:pt x="3103" y="12617"/>
                  </a:cubicBezTo>
                  <a:cubicBezTo>
                    <a:pt x="3077" y="12600"/>
                    <a:pt x="3031" y="12593"/>
                    <a:pt x="2971" y="12593"/>
                  </a:cubicBezTo>
                  <a:cubicBezTo>
                    <a:pt x="2476" y="12593"/>
                    <a:pt x="986" y="13099"/>
                    <a:pt x="823" y="13316"/>
                  </a:cubicBezTo>
                  <a:cubicBezTo>
                    <a:pt x="681" y="13515"/>
                    <a:pt x="137" y="13929"/>
                    <a:pt x="773" y="13929"/>
                  </a:cubicBezTo>
                  <a:cubicBezTo>
                    <a:pt x="815" y="13929"/>
                    <a:pt x="862" y="13927"/>
                    <a:pt x="915" y="13924"/>
                  </a:cubicBezTo>
                  <a:cubicBezTo>
                    <a:pt x="1796" y="13681"/>
                    <a:pt x="2526" y="13468"/>
                    <a:pt x="2526" y="13468"/>
                  </a:cubicBezTo>
                  <a:lnTo>
                    <a:pt x="3559" y="14258"/>
                  </a:lnTo>
                  <a:cubicBezTo>
                    <a:pt x="3559" y="14258"/>
                    <a:pt x="2598" y="14066"/>
                    <a:pt x="2193" y="14066"/>
                  </a:cubicBezTo>
                  <a:cubicBezTo>
                    <a:pt x="2142" y="14066"/>
                    <a:pt x="2100" y="14069"/>
                    <a:pt x="2070" y="14076"/>
                  </a:cubicBezTo>
                  <a:cubicBezTo>
                    <a:pt x="1766" y="14106"/>
                    <a:pt x="124" y="15170"/>
                    <a:pt x="64" y="15443"/>
                  </a:cubicBezTo>
                  <a:cubicBezTo>
                    <a:pt x="1" y="15610"/>
                    <a:pt x="239" y="15777"/>
                    <a:pt x="512" y="15777"/>
                  </a:cubicBezTo>
                  <a:cubicBezTo>
                    <a:pt x="637" y="15777"/>
                    <a:pt x="770" y="15742"/>
                    <a:pt x="884" y="15656"/>
                  </a:cubicBezTo>
                  <a:lnTo>
                    <a:pt x="884" y="15656"/>
                  </a:lnTo>
                  <a:cubicBezTo>
                    <a:pt x="884" y="15656"/>
                    <a:pt x="550" y="15960"/>
                    <a:pt x="580" y="16112"/>
                  </a:cubicBezTo>
                  <a:cubicBezTo>
                    <a:pt x="596" y="16209"/>
                    <a:pt x="664" y="16280"/>
                    <a:pt x="801" y="16280"/>
                  </a:cubicBezTo>
                  <a:cubicBezTo>
                    <a:pt x="922" y="16280"/>
                    <a:pt x="1098" y="16224"/>
                    <a:pt x="1340" y="16082"/>
                  </a:cubicBezTo>
                  <a:lnTo>
                    <a:pt x="1340" y="16082"/>
                  </a:lnTo>
                  <a:cubicBezTo>
                    <a:pt x="1340" y="16082"/>
                    <a:pt x="1188" y="16416"/>
                    <a:pt x="1310" y="16568"/>
                  </a:cubicBezTo>
                  <a:cubicBezTo>
                    <a:pt x="1361" y="16610"/>
                    <a:pt x="1428" y="16628"/>
                    <a:pt x="1506" y="16628"/>
                  </a:cubicBezTo>
                  <a:cubicBezTo>
                    <a:pt x="1938" y="16628"/>
                    <a:pt x="2696" y="16082"/>
                    <a:pt x="2799" y="16082"/>
                  </a:cubicBezTo>
                  <a:cubicBezTo>
                    <a:pt x="2884" y="16082"/>
                    <a:pt x="3494" y="17289"/>
                    <a:pt x="4823" y="17289"/>
                  </a:cubicBezTo>
                  <a:cubicBezTo>
                    <a:pt x="4925" y="17289"/>
                    <a:pt x="5030" y="17282"/>
                    <a:pt x="5140" y="17267"/>
                  </a:cubicBezTo>
                  <a:cubicBezTo>
                    <a:pt x="5231" y="17267"/>
                    <a:pt x="5261" y="17206"/>
                    <a:pt x="5292" y="17206"/>
                  </a:cubicBezTo>
                  <a:cubicBezTo>
                    <a:pt x="9279" y="18643"/>
                    <a:pt x="14598" y="20019"/>
                    <a:pt x="17287" y="20019"/>
                  </a:cubicBezTo>
                  <a:cubicBezTo>
                    <a:pt x="17898" y="20019"/>
                    <a:pt x="18373" y="19948"/>
                    <a:pt x="18666" y="19790"/>
                  </a:cubicBezTo>
                  <a:cubicBezTo>
                    <a:pt x="20550" y="18270"/>
                    <a:pt x="20337" y="7085"/>
                    <a:pt x="20034" y="3376"/>
                  </a:cubicBezTo>
                  <a:cubicBezTo>
                    <a:pt x="20015" y="2118"/>
                    <a:pt x="18673" y="1"/>
                    <a:pt x="17349" y="1"/>
                  </a:cubicBez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1331275" y="5377200"/>
              <a:ext cx="150675" cy="188075"/>
            </a:xfrm>
            <a:custGeom>
              <a:avLst/>
              <a:gdLst/>
              <a:ahLst/>
              <a:cxnLst/>
              <a:rect l="l" t="t" r="r" b="b"/>
              <a:pathLst>
                <a:path w="6027" h="7523" extrusionOk="0">
                  <a:moveTo>
                    <a:pt x="2829" y="1"/>
                  </a:moveTo>
                  <a:cubicBezTo>
                    <a:pt x="1" y="1"/>
                    <a:pt x="464" y="7523"/>
                    <a:pt x="464" y="7523"/>
                  </a:cubicBezTo>
                  <a:lnTo>
                    <a:pt x="6026" y="5608"/>
                  </a:lnTo>
                  <a:cubicBezTo>
                    <a:pt x="5844" y="1231"/>
                    <a:pt x="3047" y="15"/>
                    <a:pt x="3047" y="15"/>
                  </a:cubicBezTo>
                  <a:cubicBezTo>
                    <a:pt x="2972" y="6"/>
                    <a:pt x="2900"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2168500" y="5536300"/>
              <a:ext cx="622375" cy="322550"/>
            </a:xfrm>
            <a:custGeom>
              <a:avLst/>
              <a:gdLst/>
              <a:ahLst/>
              <a:cxnLst/>
              <a:rect l="l" t="t" r="r" b="b"/>
              <a:pathLst>
                <a:path w="24895" h="12902" extrusionOk="0">
                  <a:moveTo>
                    <a:pt x="10216" y="1"/>
                  </a:moveTo>
                  <a:cubicBezTo>
                    <a:pt x="5778" y="1"/>
                    <a:pt x="756" y="238"/>
                    <a:pt x="365" y="551"/>
                  </a:cubicBezTo>
                  <a:cubicBezTo>
                    <a:pt x="1" y="1007"/>
                    <a:pt x="1247" y="6630"/>
                    <a:pt x="2311" y="9730"/>
                  </a:cubicBezTo>
                  <a:cubicBezTo>
                    <a:pt x="2615" y="10673"/>
                    <a:pt x="3131" y="12557"/>
                    <a:pt x="3344" y="12679"/>
                  </a:cubicBezTo>
                  <a:cubicBezTo>
                    <a:pt x="3616" y="12846"/>
                    <a:pt x="5559" y="12902"/>
                    <a:pt x="8002" y="12902"/>
                  </a:cubicBezTo>
                  <a:cubicBezTo>
                    <a:pt x="12663" y="12902"/>
                    <a:pt x="19142" y="12699"/>
                    <a:pt x="19302" y="12679"/>
                  </a:cubicBezTo>
                  <a:cubicBezTo>
                    <a:pt x="19515" y="12679"/>
                    <a:pt x="24895" y="12192"/>
                    <a:pt x="24895" y="12192"/>
                  </a:cubicBezTo>
                  <a:lnTo>
                    <a:pt x="24895" y="11129"/>
                  </a:lnTo>
                  <a:cubicBezTo>
                    <a:pt x="24895" y="11129"/>
                    <a:pt x="24053" y="11138"/>
                    <a:pt x="23028" y="11138"/>
                  </a:cubicBezTo>
                  <a:cubicBezTo>
                    <a:pt x="21490" y="11138"/>
                    <a:pt x="19539" y="11116"/>
                    <a:pt x="19393" y="11007"/>
                  </a:cubicBezTo>
                  <a:cubicBezTo>
                    <a:pt x="19150" y="10794"/>
                    <a:pt x="17296" y="855"/>
                    <a:pt x="16627" y="338"/>
                  </a:cubicBezTo>
                  <a:cubicBezTo>
                    <a:pt x="16597" y="293"/>
                    <a:pt x="16597" y="293"/>
                    <a:pt x="16547" y="293"/>
                  </a:cubicBezTo>
                  <a:cubicBezTo>
                    <a:pt x="16498" y="293"/>
                    <a:pt x="16399" y="293"/>
                    <a:pt x="16171" y="247"/>
                  </a:cubicBezTo>
                  <a:cubicBezTo>
                    <a:pt x="14957" y="74"/>
                    <a:pt x="12676" y="1"/>
                    <a:pt x="102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1982325" y="5650925"/>
              <a:ext cx="63850" cy="87700"/>
            </a:xfrm>
            <a:custGeom>
              <a:avLst/>
              <a:gdLst/>
              <a:ahLst/>
              <a:cxnLst/>
              <a:rect l="l" t="t" r="r" b="b"/>
              <a:pathLst>
                <a:path w="2554" h="3508" extrusionOk="0">
                  <a:moveTo>
                    <a:pt x="1128" y="1"/>
                  </a:moveTo>
                  <a:cubicBezTo>
                    <a:pt x="1097" y="1"/>
                    <a:pt x="1065" y="3"/>
                    <a:pt x="1034" y="9"/>
                  </a:cubicBezTo>
                  <a:cubicBezTo>
                    <a:pt x="426" y="69"/>
                    <a:pt x="1" y="951"/>
                    <a:pt x="153" y="1893"/>
                  </a:cubicBezTo>
                  <a:cubicBezTo>
                    <a:pt x="269" y="2854"/>
                    <a:pt x="860" y="3508"/>
                    <a:pt x="1443" y="3508"/>
                  </a:cubicBezTo>
                  <a:cubicBezTo>
                    <a:pt x="1469" y="3508"/>
                    <a:pt x="1495" y="3507"/>
                    <a:pt x="1520" y="3504"/>
                  </a:cubicBezTo>
                  <a:cubicBezTo>
                    <a:pt x="2128" y="3413"/>
                    <a:pt x="2554" y="2562"/>
                    <a:pt x="2402" y="1589"/>
                  </a:cubicBezTo>
                  <a:lnTo>
                    <a:pt x="2402" y="1528"/>
                  </a:lnTo>
                  <a:cubicBezTo>
                    <a:pt x="2007" y="1528"/>
                    <a:pt x="1672" y="1376"/>
                    <a:pt x="1490" y="981"/>
                  </a:cubicBezTo>
                  <a:cubicBezTo>
                    <a:pt x="1338" y="647"/>
                    <a:pt x="1399" y="373"/>
                    <a:pt x="1581" y="161"/>
                  </a:cubicBezTo>
                  <a:cubicBezTo>
                    <a:pt x="1430" y="60"/>
                    <a:pt x="1279" y="1"/>
                    <a:pt x="1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1381250" y="5100825"/>
              <a:ext cx="91625" cy="89575"/>
            </a:xfrm>
            <a:custGeom>
              <a:avLst/>
              <a:gdLst/>
              <a:ahLst/>
              <a:cxnLst/>
              <a:rect l="l" t="t" r="r" b="b"/>
              <a:pathLst>
                <a:path w="3665" h="3583" extrusionOk="0">
                  <a:moveTo>
                    <a:pt x="1931" y="0"/>
                  </a:moveTo>
                  <a:cubicBezTo>
                    <a:pt x="790" y="0"/>
                    <a:pt x="31" y="1708"/>
                    <a:pt x="31" y="1708"/>
                  </a:cubicBezTo>
                  <a:lnTo>
                    <a:pt x="1" y="3471"/>
                  </a:lnTo>
                  <a:cubicBezTo>
                    <a:pt x="216" y="3548"/>
                    <a:pt x="425" y="3583"/>
                    <a:pt x="627" y="3583"/>
                  </a:cubicBezTo>
                  <a:cubicBezTo>
                    <a:pt x="2498" y="3583"/>
                    <a:pt x="3664" y="564"/>
                    <a:pt x="2402" y="97"/>
                  </a:cubicBezTo>
                  <a:cubicBezTo>
                    <a:pt x="2239" y="30"/>
                    <a:pt x="2082" y="0"/>
                    <a:pt x="1931"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1"/>
            <p:cNvSpPr/>
            <p:nvPr/>
          </p:nvSpPr>
          <p:spPr>
            <a:xfrm>
              <a:off x="-1374400" y="5128325"/>
              <a:ext cx="44850" cy="34225"/>
            </a:xfrm>
            <a:custGeom>
              <a:avLst/>
              <a:gdLst/>
              <a:ahLst/>
              <a:cxnLst/>
              <a:rect l="l" t="t" r="r" b="b"/>
              <a:pathLst>
                <a:path w="1794" h="1369" extrusionOk="0">
                  <a:moveTo>
                    <a:pt x="1672" y="0"/>
                  </a:moveTo>
                  <a:cubicBezTo>
                    <a:pt x="638" y="0"/>
                    <a:pt x="61" y="912"/>
                    <a:pt x="31" y="973"/>
                  </a:cubicBezTo>
                  <a:cubicBezTo>
                    <a:pt x="0" y="1003"/>
                    <a:pt x="31" y="1034"/>
                    <a:pt x="61" y="1064"/>
                  </a:cubicBezTo>
                  <a:lnTo>
                    <a:pt x="122" y="1064"/>
                  </a:lnTo>
                  <a:cubicBezTo>
                    <a:pt x="152" y="1064"/>
                    <a:pt x="152" y="1064"/>
                    <a:pt x="182" y="1034"/>
                  </a:cubicBezTo>
                  <a:cubicBezTo>
                    <a:pt x="182" y="1034"/>
                    <a:pt x="426" y="700"/>
                    <a:pt x="790" y="426"/>
                  </a:cubicBezTo>
                  <a:cubicBezTo>
                    <a:pt x="1125" y="669"/>
                    <a:pt x="942" y="1277"/>
                    <a:pt x="942" y="1277"/>
                  </a:cubicBezTo>
                  <a:cubicBezTo>
                    <a:pt x="942" y="1307"/>
                    <a:pt x="942" y="1338"/>
                    <a:pt x="973" y="1368"/>
                  </a:cubicBezTo>
                  <a:lnTo>
                    <a:pt x="1034" y="1368"/>
                  </a:lnTo>
                  <a:cubicBezTo>
                    <a:pt x="1064" y="1368"/>
                    <a:pt x="1094" y="1338"/>
                    <a:pt x="1094" y="1307"/>
                  </a:cubicBezTo>
                  <a:cubicBezTo>
                    <a:pt x="1094" y="1277"/>
                    <a:pt x="1277" y="669"/>
                    <a:pt x="942" y="304"/>
                  </a:cubicBezTo>
                  <a:cubicBezTo>
                    <a:pt x="1125" y="213"/>
                    <a:pt x="1368" y="152"/>
                    <a:pt x="1641" y="152"/>
                  </a:cubicBezTo>
                  <a:lnTo>
                    <a:pt x="1672" y="152"/>
                  </a:lnTo>
                  <a:cubicBezTo>
                    <a:pt x="1702" y="152"/>
                    <a:pt x="1733" y="122"/>
                    <a:pt x="1733" y="92"/>
                  </a:cubicBezTo>
                  <a:cubicBezTo>
                    <a:pt x="1793" y="61"/>
                    <a:pt x="1733" y="0"/>
                    <a:pt x="1672"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1"/>
            <p:cNvSpPr/>
            <p:nvPr/>
          </p:nvSpPr>
          <p:spPr>
            <a:xfrm>
              <a:off x="-1613775" y="4936825"/>
              <a:ext cx="244700" cy="361750"/>
            </a:xfrm>
            <a:custGeom>
              <a:avLst/>
              <a:gdLst/>
              <a:ahLst/>
              <a:cxnLst/>
              <a:rect l="l" t="t" r="r" b="b"/>
              <a:pathLst>
                <a:path w="9788" h="14470" extrusionOk="0">
                  <a:moveTo>
                    <a:pt x="4887" y="1"/>
                  </a:moveTo>
                  <a:cubicBezTo>
                    <a:pt x="2229" y="1"/>
                    <a:pt x="31" y="3241"/>
                    <a:pt x="0" y="7204"/>
                  </a:cubicBezTo>
                  <a:cubicBezTo>
                    <a:pt x="0" y="11217"/>
                    <a:pt x="2159" y="14469"/>
                    <a:pt x="4864" y="14469"/>
                  </a:cubicBezTo>
                  <a:cubicBezTo>
                    <a:pt x="4876" y="14469"/>
                    <a:pt x="4889" y="14469"/>
                    <a:pt x="4901" y="14469"/>
                  </a:cubicBezTo>
                  <a:cubicBezTo>
                    <a:pt x="7589" y="14469"/>
                    <a:pt x="9758" y="11229"/>
                    <a:pt x="9788" y="7265"/>
                  </a:cubicBezTo>
                  <a:cubicBezTo>
                    <a:pt x="9788" y="3253"/>
                    <a:pt x="7630" y="1"/>
                    <a:pt x="4925" y="1"/>
                  </a:cubicBezTo>
                  <a:cubicBezTo>
                    <a:pt x="4912" y="1"/>
                    <a:pt x="4900" y="1"/>
                    <a:pt x="4887" y="1"/>
                  </a:cubicBezTo>
                  <a:close/>
                </a:path>
              </a:pathLst>
            </a:custGeom>
            <a:solidFill>
              <a:srgbClr val="D7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a:off x="-1549175" y="5205075"/>
              <a:ext cx="79800" cy="36000"/>
            </a:xfrm>
            <a:custGeom>
              <a:avLst/>
              <a:gdLst/>
              <a:ahLst/>
              <a:cxnLst/>
              <a:rect l="l" t="t" r="r" b="b"/>
              <a:pathLst>
                <a:path w="3192" h="1440" extrusionOk="0">
                  <a:moveTo>
                    <a:pt x="3192" y="0"/>
                  </a:moveTo>
                  <a:cubicBezTo>
                    <a:pt x="3191" y="0"/>
                    <a:pt x="2207" y="461"/>
                    <a:pt x="864" y="461"/>
                  </a:cubicBezTo>
                  <a:cubicBezTo>
                    <a:pt x="589" y="461"/>
                    <a:pt x="299" y="442"/>
                    <a:pt x="0" y="396"/>
                  </a:cubicBezTo>
                  <a:lnTo>
                    <a:pt x="0" y="396"/>
                  </a:lnTo>
                  <a:cubicBezTo>
                    <a:pt x="0" y="396"/>
                    <a:pt x="304" y="943"/>
                    <a:pt x="821" y="1247"/>
                  </a:cubicBezTo>
                  <a:cubicBezTo>
                    <a:pt x="882" y="1277"/>
                    <a:pt x="942" y="1307"/>
                    <a:pt x="973" y="1307"/>
                  </a:cubicBezTo>
                  <a:cubicBezTo>
                    <a:pt x="1159" y="1400"/>
                    <a:pt x="1362" y="1440"/>
                    <a:pt x="1556" y="1440"/>
                  </a:cubicBezTo>
                  <a:cubicBezTo>
                    <a:pt x="1616" y="1440"/>
                    <a:pt x="1675" y="1436"/>
                    <a:pt x="1733" y="1429"/>
                  </a:cubicBezTo>
                  <a:cubicBezTo>
                    <a:pt x="2097" y="1399"/>
                    <a:pt x="2341" y="1247"/>
                    <a:pt x="2584" y="1034"/>
                  </a:cubicBezTo>
                  <a:lnTo>
                    <a:pt x="2705" y="912"/>
                  </a:lnTo>
                  <a:cubicBezTo>
                    <a:pt x="3070" y="517"/>
                    <a:pt x="3192" y="0"/>
                    <a:pt x="3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a:off x="-1491425" y="5124525"/>
              <a:ext cx="50175" cy="22825"/>
            </a:xfrm>
            <a:custGeom>
              <a:avLst/>
              <a:gdLst/>
              <a:ahLst/>
              <a:cxnLst/>
              <a:rect l="l" t="t" r="r" b="b"/>
              <a:pathLst>
                <a:path w="2007" h="913" extrusionOk="0">
                  <a:moveTo>
                    <a:pt x="760" y="0"/>
                  </a:moveTo>
                  <a:cubicBezTo>
                    <a:pt x="547" y="0"/>
                    <a:pt x="304" y="152"/>
                    <a:pt x="183" y="365"/>
                  </a:cubicBezTo>
                  <a:cubicBezTo>
                    <a:pt x="91" y="548"/>
                    <a:pt x="0" y="730"/>
                    <a:pt x="0" y="912"/>
                  </a:cubicBezTo>
                  <a:cubicBezTo>
                    <a:pt x="243" y="608"/>
                    <a:pt x="487" y="365"/>
                    <a:pt x="760" y="304"/>
                  </a:cubicBezTo>
                  <a:cubicBezTo>
                    <a:pt x="773" y="303"/>
                    <a:pt x="786" y="302"/>
                    <a:pt x="798" y="302"/>
                  </a:cubicBezTo>
                  <a:cubicBezTo>
                    <a:pt x="1059" y="302"/>
                    <a:pt x="1317" y="592"/>
                    <a:pt x="1520" y="882"/>
                  </a:cubicBezTo>
                  <a:lnTo>
                    <a:pt x="2006" y="608"/>
                  </a:lnTo>
                  <a:lnTo>
                    <a:pt x="2006" y="608"/>
                  </a:lnTo>
                  <a:lnTo>
                    <a:pt x="1520" y="700"/>
                  </a:lnTo>
                  <a:cubicBezTo>
                    <a:pt x="1490" y="578"/>
                    <a:pt x="1459" y="426"/>
                    <a:pt x="1368" y="304"/>
                  </a:cubicBezTo>
                  <a:cubicBezTo>
                    <a:pt x="1246" y="122"/>
                    <a:pt x="1034" y="0"/>
                    <a:pt x="760"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598575" y="5126800"/>
              <a:ext cx="50175" cy="23575"/>
            </a:xfrm>
            <a:custGeom>
              <a:avLst/>
              <a:gdLst/>
              <a:ahLst/>
              <a:cxnLst/>
              <a:rect l="l" t="t" r="r" b="b"/>
              <a:pathLst>
                <a:path w="2007" h="943" extrusionOk="0">
                  <a:moveTo>
                    <a:pt x="1216" y="1"/>
                  </a:moveTo>
                  <a:cubicBezTo>
                    <a:pt x="973" y="1"/>
                    <a:pt x="760" y="153"/>
                    <a:pt x="639" y="335"/>
                  </a:cubicBezTo>
                  <a:cubicBezTo>
                    <a:pt x="578" y="457"/>
                    <a:pt x="517" y="578"/>
                    <a:pt x="487" y="730"/>
                  </a:cubicBezTo>
                  <a:lnTo>
                    <a:pt x="0" y="639"/>
                  </a:lnTo>
                  <a:lnTo>
                    <a:pt x="0" y="639"/>
                  </a:lnTo>
                  <a:lnTo>
                    <a:pt x="487" y="943"/>
                  </a:lnTo>
                  <a:lnTo>
                    <a:pt x="487" y="912"/>
                  </a:lnTo>
                  <a:cubicBezTo>
                    <a:pt x="730" y="609"/>
                    <a:pt x="943" y="335"/>
                    <a:pt x="1247" y="335"/>
                  </a:cubicBezTo>
                  <a:cubicBezTo>
                    <a:pt x="1259" y="334"/>
                    <a:pt x="1272" y="333"/>
                    <a:pt x="1285" y="333"/>
                  </a:cubicBezTo>
                  <a:cubicBezTo>
                    <a:pt x="1546" y="333"/>
                    <a:pt x="1804" y="623"/>
                    <a:pt x="2007" y="912"/>
                  </a:cubicBezTo>
                  <a:cubicBezTo>
                    <a:pt x="2007" y="669"/>
                    <a:pt x="1946" y="487"/>
                    <a:pt x="1824" y="305"/>
                  </a:cubicBezTo>
                  <a:cubicBezTo>
                    <a:pt x="1703" y="122"/>
                    <a:pt x="1490" y="1"/>
                    <a:pt x="1216"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1609225" y="5164050"/>
              <a:ext cx="22825" cy="7600"/>
            </a:xfrm>
            <a:custGeom>
              <a:avLst/>
              <a:gdLst/>
              <a:ahLst/>
              <a:cxnLst/>
              <a:rect l="l" t="t" r="r" b="b"/>
              <a:pathLst>
                <a:path w="913" h="304" extrusionOk="0">
                  <a:moveTo>
                    <a:pt x="457" y="0"/>
                  </a:moveTo>
                  <a:cubicBezTo>
                    <a:pt x="244" y="0"/>
                    <a:pt x="1" y="30"/>
                    <a:pt x="1" y="91"/>
                  </a:cubicBezTo>
                  <a:cubicBezTo>
                    <a:pt x="1" y="182"/>
                    <a:pt x="183" y="243"/>
                    <a:pt x="457" y="304"/>
                  </a:cubicBezTo>
                  <a:cubicBezTo>
                    <a:pt x="700" y="304"/>
                    <a:pt x="913" y="243"/>
                    <a:pt x="913" y="182"/>
                  </a:cubicBezTo>
                  <a:cubicBezTo>
                    <a:pt x="913" y="91"/>
                    <a:pt x="730" y="30"/>
                    <a:pt x="457"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1"/>
            <p:cNvSpPr/>
            <p:nvPr/>
          </p:nvSpPr>
          <p:spPr>
            <a:xfrm>
              <a:off x="-1606175" y="5178825"/>
              <a:ext cx="22050" cy="8825"/>
            </a:xfrm>
            <a:custGeom>
              <a:avLst/>
              <a:gdLst/>
              <a:ahLst/>
              <a:cxnLst/>
              <a:rect l="l" t="t" r="r" b="b"/>
              <a:pathLst>
                <a:path w="882" h="353" extrusionOk="0">
                  <a:moveTo>
                    <a:pt x="652" y="1"/>
                  </a:moveTo>
                  <a:cubicBezTo>
                    <a:pt x="574" y="1"/>
                    <a:pt x="485" y="14"/>
                    <a:pt x="396" y="47"/>
                  </a:cubicBezTo>
                  <a:cubicBezTo>
                    <a:pt x="183" y="78"/>
                    <a:pt x="0" y="199"/>
                    <a:pt x="0" y="260"/>
                  </a:cubicBezTo>
                  <a:cubicBezTo>
                    <a:pt x="0" y="319"/>
                    <a:pt x="89" y="352"/>
                    <a:pt x="217" y="352"/>
                  </a:cubicBezTo>
                  <a:cubicBezTo>
                    <a:pt x="288" y="352"/>
                    <a:pt x="370" y="342"/>
                    <a:pt x="456" y="321"/>
                  </a:cubicBezTo>
                  <a:cubicBezTo>
                    <a:pt x="669" y="260"/>
                    <a:pt x="882" y="169"/>
                    <a:pt x="882" y="78"/>
                  </a:cubicBezTo>
                  <a:cubicBezTo>
                    <a:pt x="882" y="39"/>
                    <a:pt x="785" y="1"/>
                    <a:pt x="65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1"/>
            <p:cNvSpPr/>
            <p:nvPr/>
          </p:nvSpPr>
          <p:spPr>
            <a:xfrm>
              <a:off x="-1434450" y="5168600"/>
              <a:ext cx="22825" cy="7625"/>
            </a:xfrm>
            <a:custGeom>
              <a:avLst/>
              <a:gdLst/>
              <a:ahLst/>
              <a:cxnLst/>
              <a:rect l="l" t="t" r="r" b="b"/>
              <a:pathLst>
                <a:path w="913" h="305" extrusionOk="0">
                  <a:moveTo>
                    <a:pt x="457" y="0"/>
                  </a:moveTo>
                  <a:cubicBezTo>
                    <a:pt x="244" y="0"/>
                    <a:pt x="1" y="31"/>
                    <a:pt x="1" y="122"/>
                  </a:cubicBezTo>
                  <a:cubicBezTo>
                    <a:pt x="1" y="183"/>
                    <a:pt x="183" y="304"/>
                    <a:pt x="457" y="304"/>
                  </a:cubicBezTo>
                  <a:cubicBezTo>
                    <a:pt x="700" y="304"/>
                    <a:pt x="913" y="274"/>
                    <a:pt x="913" y="183"/>
                  </a:cubicBezTo>
                  <a:cubicBezTo>
                    <a:pt x="913" y="122"/>
                    <a:pt x="730" y="31"/>
                    <a:pt x="457"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1435950" y="5152225"/>
              <a:ext cx="21300" cy="8825"/>
            </a:xfrm>
            <a:custGeom>
              <a:avLst/>
              <a:gdLst/>
              <a:ahLst/>
              <a:cxnLst/>
              <a:rect l="l" t="t" r="r" b="b"/>
              <a:pathLst>
                <a:path w="852" h="353" extrusionOk="0">
                  <a:moveTo>
                    <a:pt x="642" y="1"/>
                  </a:moveTo>
                  <a:cubicBezTo>
                    <a:pt x="570" y="1"/>
                    <a:pt x="485" y="14"/>
                    <a:pt x="395" y="47"/>
                  </a:cubicBezTo>
                  <a:cubicBezTo>
                    <a:pt x="182" y="78"/>
                    <a:pt x="0" y="199"/>
                    <a:pt x="0" y="260"/>
                  </a:cubicBezTo>
                  <a:cubicBezTo>
                    <a:pt x="0" y="319"/>
                    <a:pt x="89" y="353"/>
                    <a:pt x="217" y="353"/>
                  </a:cubicBezTo>
                  <a:cubicBezTo>
                    <a:pt x="288" y="353"/>
                    <a:pt x="370" y="343"/>
                    <a:pt x="456" y="321"/>
                  </a:cubicBezTo>
                  <a:cubicBezTo>
                    <a:pt x="669" y="260"/>
                    <a:pt x="851" y="169"/>
                    <a:pt x="851" y="78"/>
                  </a:cubicBezTo>
                  <a:cubicBezTo>
                    <a:pt x="851" y="39"/>
                    <a:pt x="766" y="1"/>
                    <a:pt x="64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1534750" y="5127575"/>
              <a:ext cx="34975" cy="72950"/>
            </a:xfrm>
            <a:custGeom>
              <a:avLst/>
              <a:gdLst/>
              <a:ahLst/>
              <a:cxnLst/>
              <a:rect l="l" t="t" r="r" b="b"/>
              <a:pathLst>
                <a:path w="1399" h="2918" extrusionOk="0">
                  <a:moveTo>
                    <a:pt x="244" y="0"/>
                  </a:moveTo>
                  <a:cubicBezTo>
                    <a:pt x="183" y="0"/>
                    <a:pt x="153" y="30"/>
                    <a:pt x="153" y="91"/>
                  </a:cubicBezTo>
                  <a:cubicBezTo>
                    <a:pt x="153" y="91"/>
                    <a:pt x="1" y="790"/>
                    <a:pt x="92" y="2067"/>
                  </a:cubicBezTo>
                  <a:cubicBezTo>
                    <a:pt x="183" y="2827"/>
                    <a:pt x="487" y="2918"/>
                    <a:pt x="639" y="2918"/>
                  </a:cubicBezTo>
                  <a:cubicBezTo>
                    <a:pt x="943" y="2918"/>
                    <a:pt x="1247" y="2462"/>
                    <a:pt x="1399" y="1915"/>
                  </a:cubicBezTo>
                  <a:cubicBezTo>
                    <a:pt x="1399" y="1824"/>
                    <a:pt x="1338" y="1793"/>
                    <a:pt x="1308" y="1793"/>
                  </a:cubicBezTo>
                  <a:cubicBezTo>
                    <a:pt x="1247" y="1793"/>
                    <a:pt x="1186" y="1824"/>
                    <a:pt x="1186" y="1854"/>
                  </a:cubicBezTo>
                  <a:cubicBezTo>
                    <a:pt x="1095" y="2432"/>
                    <a:pt x="821" y="2766"/>
                    <a:pt x="639" y="2766"/>
                  </a:cubicBezTo>
                  <a:cubicBezTo>
                    <a:pt x="517" y="2766"/>
                    <a:pt x="335" y="2584"/>
                    <a:pt x="305" y="2067"/>
                  </a:cubicBezTo>
                  <a:cubicBezTo>
                    <a:pt x="183" y="851"/>
                    <a:pt x="335" y="122"/>
                    <a:pt x="335" y="122"/>
                  </a:cubicBezTo>
                  <a:cubicBezTo>
                    <a:pt x="335" y="30"/>
                    <a:pt x="305" y="0"/>
                    <a:pt x="244"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1498275" y="5089475"/>
              <a:ext cx="66900" cy="29025"/>
            </a:xfrm>
            <a:custGeom>
              <a:avLst/>
              <a:gdLst/>
              <a:ahLst/>
              <a:cxnLst/>
              <a:rect l="l" t="t" r="r" b="b"/>
              <a:pathLst>
                <a:path w="2676" h="1161" extrusionOk="0">
                  <a:moveTo>
                    <a:pt x="1185" y="1"/>
                  </a:moveTo>
                  <a:cubicBezTo>
                    <a:pt x="841" y="1"/>
                    <a:pt x="497" y="109"/>
                    <a:pt x="153" y="339"/>
                  </a:cubicBezTo>
                  <a:cubicBezTo>
                    <a:pt x="61" y="430"/>
                    <a:pt x="1" y="582"/>
                    <a:pt x="92" y="703"/>
                  </a:cubicBezTo>
                  <a:cubicBezTo>
                    <a:pt x="131" y="762"/>
                    <a:pt x="208" y="796"/>
                    <a:pt x="291" y="796"/>
                  </a:cubicBezTo>
                  <a:cubicBezTo>
                    <a:pt x="336" y="796"/>
                    <a:pt x="383" y="786"/>
                    <a:pt x="426" y="764"/>
                  </a:cubicBezTo>
                  <a:cubicBezTo>
                    <a:pt x="682" y="624"/>
                    <a:pt x="921" y="520"/>
                    <a:pt x="1155" y="520"/>
                  </a:cubicBezTo>
                  <a:cubicBezTo>
                    <a:pt x="1226" y="520"/>
                    <a:pt x="1297" y="530"/>
                    <a:pt x="1368" y="551"/>
                  </a:cubicBezTo>
                  <a:cubicBezTo>
                    <a:pt x="1871" y="640"/>
                    <a:pt x="2460" y="1160"/>
                    <a:pt x="2548" y="1160"/>
                  </a:cubicBezTo>
                  <a:cubicBezTo>
                    <a:pt x="2550" y="1160"/>
                    <a:pt x="2552" y="1160"/>
                    <a:pt x="2554" y="1159"/>
                  </a:cubicBezTo>
                  <a:cubicBezTo>
                    <a:pt x="2675" y="1068"/>
                    <a:pt x="2220" y="187"/>
                    <a:pt x="1520" y="35"/>
                  </a:cubicBezTo>
                  <a:cubicBezTo>
                    <a:pt x="1409" y="12"/>
                    <a:pt x="1297" y="1"/>
                    <a:pt x="1185"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1611500" y="5094150"/>
              <a:ext cx="62350" cy="30400"/>
            </a:xfrm>
            <a:custGeom>
              <a:avLst/>
              <a:gdLst/>
              <a:ahLst/>
              <a:cxnLst/>
              <a:rect l="l" t="t" r="r" b="b"/>
              <a:pathLst>
                <a:path w="2494" h="1216" extrusionOk="0">
                  <a:moveTo>
                    <a:pt x="1449" y="1"/>
                  </a:moveTo>
                  <a:cubicBezTo>
                    <a:pt x="1310" y="1"/>
                    <a:pt x="1172" y="21"/>
                    <a:pt x="1034" y="60"/>
                  </a:cubicBezTo>
                  <a:cubicBezTo>
                    <a:pt x="396" y="243"/>
                    <a:pt x="1" y="1155"/>
                    <a:pt x="122" y="1215"/>
                  </a:cubicBezTo>
                  <a:cubicBezTo>
                    <a:pt x="122" y="1185"/>
                    <a:pt x="700" y="668"/>
                    <a:pt x="1156" y="516"/>
                  </a:cubicBezTo>
                  <a:cubicBezTo>
                    <a:pt x="1247" y="486"/>
                    <a:pt x="1345" y="469"/>
                    <a:pt x="1446" y="469"/>
                  </a:cubicBezTo>
                  <a:cubicBezTo>
                    <a:pt x="1649" y="469"/>
                    <a:pt x="1865" y="537"/>
                    <a:pt x="2068" y="699"/>
                  </a:cubicBezTo>
                  <a:cubicBezTo>
                    <a:pt x="2108" y="719"/>
                    <a:pt x="2152" y="729"/>
                    <a:pt x="2195" y="729"/>
                  </a:cubicBezTo>
                  <a:cubicBezTo>
                    <a:pt x="2280" y="729"/>
                    <a:pt x="2361" y="689"/>
                    <a:pt x="2402" y="608"/>
                  </a:cubicBezTo>
                  <a:cubicBezTo>
                    <a:pt x="2493" y="516"/>
                    <a:pt x="2463" y="364"/>
                    <a:pt x="2341" y="273"/>
                  </a:cubicBezTo>
                  <a:cubicBezTo>
                    <a:pt x="2033" y="88"/>
                    <a:pt x="1739" y="1"/>
                    <a:pt x="1449"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1663925" y="4913775"/>
              <a:ext cx="412175" cy="412900"/>
            </a:xfrm>
            <a:custGeom>
              <a:avLst/>
              <a:gdLst/>
              <a:ahLst/>
              <a:cxnLst/>
              <a:rect l="l" t="t" r="r" b="b"/>
              <a:pathLst>
                <a:path w="16487" h="16516" extrusionOk="0">
                  <a:moveTo>
                    <a:pt x="8393" y="1"/>
                  </a:moveTo>
                  <a:cubicBezTo>
                    <a:pt x="4502" y="1"/>
                    <a:pt x="673" y="2226"/>
                    <a:pt x="0" y="4479"/>
                  </a:cubicBezTo>
                  <a:cubicBezTo>
                    <a:pt x="0" y="4479"/>
                    <a:pt x="70" y="7152"/>
                    <a:pt x="5272" y="7152"/>
                  </a:cubicBezTo>
                  <a:cubicBezTo>
                    <a:pt x="6018" y="7152"/>
                    <a:pt x="6870" y="7097"/>
                    <a:pt x="7842" y="6971"/>
                  </a:cubicBezTo>
                  <a:cubicBezTo>
                    <a:pt x="7842" y="6971"/>
                    <a:pt x="6779" y="6607"/>
                    <a:pt x="6292" y="6272"/>
                  </a:cubicBezTo>
                  <a:lnTo>
                    <a:pt x="6292" y="6272"/>
                  </a:lnTo>
                  <a:cubicBezTo>
                    <a:pt x="6362" y="6275"/>
                    <a:pt x="6433" y="6276"/>
                    <a:pt x="6506" y="6276"/>
                  </a:cubicBezTo>
                  <a:cubicBezTo>
                    <a:pt x="7408" y="6276"/>
                    <a:pt x="8472" y="6107"/>
                    <a:pt x="9119" y="5938"/>
                  </a:cubicBezTo>
                  <a:lnTo>
                    <a:pt x="9119" y="5938"/>
                  </a:lnTo>
                  <a:cubicBezTo>
                    <a:pt x="9119" y="5938"/>
                    <a:pt x="8846" y="8187"/>
                    <a:pt x="10396" y="8461"/>
                  </a:cubicBezTo>
                  <a:cubicBezTo>
                    <a:pt x="11642" y="10406"/>
                    <a:pt x="8572" y="16455"/>
                    <a:pt x="8572" y="16455"/>
                  </a:cubicBezTo>
                  <a:cubicBezTo>
                    <a:pt x="8572" y="16455"/>
                    <a:pt x="9164" y="16515"/>
                    <a:pt x="10003" y="16515"/>
                  </a:cubicBezTo>
                  <a:cubicBezTo>
                    <a:pt x="12311" y="16515"/>
                    <a:pt x="16487" y="16058"/>
                    <a:pt x="15350" y="12625"/>
                  </a:cubicBezTo>
                  <a:cubicBezTo>
                    <a:pt x="13770" y="7974"/>
                    <a:pt x="14165" y="9768"/>
                    <a:pt x="13830" y="5664"/>
                  </a:cubicBezTo>
                  <a:cubicBezTo>
                    <a:pt x="13561" y="2637"/>
                    <a:pt x="12581" y="2240"/>
                    <a:pt x="12085" y="2240"/>
                  </a:cubicBezTo>
                  <a:cubicBezTo>
                    <a:pt x="11909" y="2240"/>
                    <a:pt x="11794" y="2291"/>
                    <a:pt x="11794" y="2291"/>
                  </a:cubicBezTo>
                  <a:cubicBezTo>
                    <a:pt x="11794" y="2291"/>
                    <a:pt x="12919" y="193"/>
                    <a:pt x="8846" y="11"/>
                  </a:cubicBezTo>
                  <a:cubicBezTo>
                    <a:pt x="8695" y="4"/>
                    <a:pt x="8544" y="1"/>
                    <a:pt x="8393"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2299950" y="5708875"/>
              <a:ext cx="120850" cy="131500"/>
            </a:xfrm>
            <a:custGeom>
              <a:avLst/>
              <a:gdLst/>
              <a:ahLst/>
              <a:cxnLst/>
              <a:rect l="l" t="t" r="r" b="b"/>
              <a:pathLst>
                <a:path w="4834" h="5260" extrusionOk="0">
                  <a:moveTo>
                    <a:pt x="0" y="1"/>
                  </a:moveTo>
                  <a:lnTo>
                    <a:pt x="122" y="639"/>
                  </a:lnTo>
                  <a:lnTo>
                    <a:pt x="730" y="4256"/>
                  </a:lnTo>
                  <a:lnTo>
                    <a:pt x="730" y="4286"/>
                  </a:lnTo>
                  <a:lnTo>
                    <a:pt x="882" y="5259"/>
                  </a:lnTo>
                  <a:lnTo>
                    <a:pt x="3921" y="5259"/>
                  </a:lnTo>
                  <a:lnTo>
                    <a:pt x="4073" y="4256"/>
                  </a:lnTo>
                  <a:lnTo>
                    <a:pt x="4711" y="639"/>
                  </a:lnTo>
                  <a:lnTo>
                    <a:pt x="4833"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2293875" y="5675450"/>
              <a:ext cx="107925" cy="19025"/>
            </a:xfrm>
            <a:custGeom>
              <a:avLst/>
              <a:gdLst/>
              <a:ahLst/>
              <a:cxnLst/>
              <a:rect l="l" t="t" r="r" b="b"/>
              <a:pathLst>
                <a:path w="4317" h="761" extrusionOk="0">
                  <a:moveTo>
                    <a:pt x="183" y="0"/>
                  </a:moveTo>
                  <a:lnTo>
                    <a:pt x="0" y="760"/>
                  </a:lnTo>
                  <a:lnTo>
                    <a:pt x="4317" y="760"/>
                  </a:lnTo>
                  <a:lnTo>
                    <a:pt x="41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2296150" y="5724825"/>
              <a:ext cx="114000" cy="92225"/>
            </a:xfrm>
            <a:custGeom>
              <a:avLst/>
              <a:gdLst/>
              <a:ahLst/>
              <a:cxnLst/>
              <a:rect l="l" t="t" r="r" b="b"/>
              <a:pathLst>
                <a:path w="4560" h="3689" extrusionOk="0">
                  <a:moveTo>
                    <a:pt x="0" y="1"/>
                  </a:moveTo>
                  <a:lnTo>
                    <a:pt x="608" y="3618"/>
                  </a:lnTo>
                  <a:cubicBezTo>
                    <a:pt x="731" y="3653"/>
                    <a:pt x="1766" y="3688"/>
                    <a:pt x="2653" y="3688"/>
                  </a:cubicBezTo>
                  <a:cubicBezTo>
                    <a:pt x="3303" y="3688"/>
                    <a:pt x="3874" y="3669"/>
                    <a:pt x="3952" y="3618"/>
                  </a:cubicBezTo>
                  <a:lnTo>
                    <a:pt x="4559" y="1"/>
                  </a:lnTo>
                  <a:lnTo>
                    <a:pt x="4559" y="1"/>
                  </a:lnTo>
                  <a:cubicBezTo>
                    <a:pt x="4392" y="47"/>
                    <a:pt x="3328" y="69"/>
                    <a:pt x="2268" y="69"/>
                  </a:cubicBezTo>
                  <a:cubicBezTo>
                    <a:pt x="1208" y="69"/>
                    <a:pt x="152" y="4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2288550" y="5708875"/>
              <a:ext cx="109450" cy="129975"/>
            </a:xfrm>
            <a:custGeom>
              <a:avLst/>
              <a:gdLst/>
              <a:ahLst/>
              <a:cxnLst/>
              <a:rect l="l" t="t" r="r" b="b"/>
              <a:pathLst>
                <a:path w="4378" h="5199" extrusionOk="0">
                  <a:moveTo>
                    <a:pt x="213" y="1"/>
                  </a:moveTo>
                  <a:lnTo>
                    <a:pt x="0" y="92"/>
                  </a:lnTo>
                  <a:cubicBezTo>
                    <a:pt x="0" y="92"/>
                    <a:pt x="1084" y="657"/>
                    <a:pt x="2688" y="657"/>
                  </a:cubicBezTo>
                  <a:cubicBezTo>
                    <a:pt x="2945" y="657"/>
                    <a:pt x="3215" y="642"/>
                    <a:pt x="3496" y="609"/>
                  </a:cubicBezTo>
                  <a:lnTo>
                    <a:pt x="3496" y="609"/>
                  </a:lnTo>
                  <a:cubicBezTo>
                    <a:pt x="3496" y="609"/>
                    <a:pt x="3252" y="3375"/>
                    <a:pt x="365" y="4256"/>
                  </a:cubicBezTo>
                  <a:lnTo>
                    <a:pt x="517" y="5198"/>
                  </a:lnTo>
                  <a:lnTo>
                    <a:pt x="3496" y="5198"/>
                  </a:lnTo>
                  <a:lnTo>
                    <a:pt x="3648" y="4256"/>
                  </a:lnTo>
                  <a:lnTo>
                    <a:pt x="4255" y="639"/>
                  </a:lnTo>
                  <a:lnTo>
                    <a:pt x="43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2306050" y="5692150"/>
              <a:ext cx="133025" cy="20550"/>
            </a:xfrm>
            <a:custGeom>
              <a:avLst/>
              <a:gdLst/>
              <a:ahLst/>
              <a:cxnLst/>
              <a:rect l="l" t="t" r="r" b="b"/>
              <a:pathLst>
                <a:path w="5321" h="822" extrusionOk="0">
                  <a:moveTo>
                    <a:pt x="153" y="1"/>
                  </a:moveTo>
                  <a:lnTo>
                    <a:pt x="1" y="822"/>
                  </a:lnTo>
                  <a:lnTo>
                    <a:pt x="5320" y="822"/>
                  </a:lnTo>
                  <a:lnTo>
                    <a:pt x="519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2716375" y="5872250"/>
              <a:ext cx="354900" cy="895175"/>
            </a:xfrm>
            <a:custGeom>
              <a:avLst/>
              <a:gdLst/>
              <a:ahLst/>
              <a:cxnLst/>
              <a:rect l="l" t="t" r="r" b="b"/>
              <a:pathLst>
                <a:path w="14196" h="35807" extrusionOk="0">
                  <a:moveTo>
                    <a:pt x="11247" y="1"/>
                  </a:moveTo>
                  <a:lnTo>
                    <a:pt x="0" y="35807"/>
                  </a:lnTo>
                  <a:lnTo>
                    <a:pt x="1459" y="35807"/>
                  </a:lnTo>
                  <a:lnTo>
                    <a:pt x="141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1120600" y="5872250"/>
              <a:ext cx="354900" cy="895175"/>
            </a:xfrm>
            <a:custGeom>
              <a:avLst/>
              <a:gdLst/>
              <a:ahLst/>
              <a:cxnLst/>
              <a:rect l="l" t="t" r="r" b="b"/>
              <a:pathLst>
                <a:path w="14196" h="35807" extrusionOk="0">
                  <a:moveTo>
                    <a:pt x="0" y="1"/>
                  </a:moveTo>
                  <a:lnTo>
                    <a:pt x="12706" y="35807"/>
                  </a:lnTo>
                  <a:lnTo>
                    <a:pt x="14195" y="35807"/>
                  </a:lnTo>
                  <a:lnTo>
                    <a:pt x="2949" y="1"/>
                  </a:lnTo>
                  <a:close/>
                </a:path>
              </a:pathLst>
            </a:custGeom>
            <a:solidFill>
              <a:srgbClr val="B798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2543875" y="5840350"/>
              <a:ext cx="1605675" cy="66125"/>
            </a:xfrm>
            <a:custGeom>
              <a:avLst/>
              <a:gdLst/>
              <a:ahLst/>
              <a:cxnLst/>
              <a:rect l="l" t="t" r="r" b="b"/>
              <a:pathLst>
                <a:path w="64227" h="2645" extrusionOk="0">
                  <a:moveTo>
                    <a:pt x="1338" y="0"/>
                  </a:moveTo>
                  <a:cubicBezTo>
                    <a:pt x="608" y="0"/>
                    <a:pt x="31" y="547"/>
                    <a:pt x="0" y="1307"/>
                  </a:cubicBezTo>
                  <a:cubicBezTo>
                    <a:pt x="0" y="2067"/>
                    <a:pt x="608" y="2644"/>
                    <a:pt x="1338" y="2644"/>
                  </a:cubicBezTo>
                  <a:lnTo>
                    <a:pt x="62889" y="2644"/>
                  </a:lnTo>
                  <a:cubicBezTo>
                    <a:pt x="63649" y="2644"/>
                    <a:pt x="64226" y="2037"/>
                    <a:pt x="64226" y="1307"/>
                  </a:cubicBezTo>
                  <a:cubicBezTo>
                    <a:pt x="64226" y="547"/>
                    <a:pt x="63588" y="0"/>
                    <a:pt x="628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993700" y="6417850"/>
              <a:ext cx="531175" cy="655825"/>
            </a:xfrm>
            <a:custGeom>
              <a:avLst/>
              <a:gdLst/>
              <a:ahLst/>
              <a:cxnLst/>
              <a:rect l="l" t="t" r="r" b="b"/>
              <a:pathLst>
                <a:path w="21247" h="26233" extrusionOk="0">
                  <a:moveTo>
                    <a:pt x="3861" y="1"/>
                  </a:moveTo>
                  <a:lnTo>
                    <a:pt x="0" y="26232"/>
                  </a:lnTo>
                  <a:lnTo>
                    <a:pt x="1155" y="26232"/>
                  </a:lnTo>
                  <a:lnTo>
                    <a:pt x="2584" y="18724"/>
                  </a:lnTo>
                  <a:lnTo>
                    <a:pt x="10821" y="19484"/>
                  </a:lnTo>
                  <a:lnTo>
                    <a:pt x="10943" y="18329"/>
                  </a:lnTo>
                  <a:lnTo>
                    <a:pt x="2827" y="17569"/>
                  </a:lnTo>
                  <a:lnTo>
                    <a:pt x="4681" y="7964"/>
                  </a:lnTo>
                  <a:lnTo>
                    <a:pt x="17052" y="7964"/>
                  </a:lnTo>
                  <a:lnTo>
                    <a:pt x="20153" y="25290"/>
                  </a:lnTo>
                  <a:lnTo>
                    <a:pt x="21247" y="25290"/>
                  </a:lnTo>
                  <a:lnTo>
                    <a:pt x="18207" y="213"/>
                  </a:lnTo>
                  <a:lnTo>
                    <a:pt x="15654" y="213"/>
                  </a:lnTo>
                  <a:lnTo>
                    <a:pt x="16779" y="6597"/>
                  </a:lnTo>
                  <a:lnTo>
                    <a:pt x="4955" y="6597"/>
                  </a:lnTo>
                  <a:lnTo>
                    <a:pt x="6019" y="1156"/>
                  </a:lnTo>
                  <a:lnTo>
                    <a:pt x="386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1"/>
            <p:cNvSpPr/>
            <p:nvPr/>
          </p:nvSpPr>
          <p:spPr>
            <a:xfrm>
              <a:off x="-780925" y="6433050"/>
              <a:ext cx="532700" cy="669500"/>
            </a:xfrm>
            <a:custGeom>
              <a:avLst/>
              <a:gdLst/>
              <a:ahLst/>
              <a:cxnLst/>
              <a:rect l="l" t="t" r="r" b="b"/>
              <a:pathLst>
                <a:path w="21308" h="26780" extrusionOk="0">
                  <a:moveTo>
                    <a:pt x="17447" y="1"/>
                  </a:moveTo>
                  <a:lnTo>
                    <a:pt x="15320" y="1125"/>
                  </a:lnTo>
                  <a:lnTo>
                    <a:pt x="16535" y="7356"/>
                  </a:lnTo>
                  <a:lnTo>
                    <a:pt x="4560" y="7356"/>
                  </a:lnTo>
                  <a:lnTo>
                    <a:pt x="5593" y="1672"/>
                  </a:lnTo>
                  <a:lnTo>
                    <a:pt x="3040" y="1672"/>
                  </a:lnTo>
                  <a:lnTo>
                    <a:pt x="0" y="26779"/>
                  </a:lnTo>
                  <a:lnTo>
                    <a:pt x="1094" y="26779"/>
                  </a:lnTo>
                  <a:lnTo>
                    <a:pt x="4286" y="8815"/>
                  </a:lnTo>
                  <a:lnTo>
                    <a:pt x="16809" y="8815"/>
                  </a:lnTo>
                  <a:lnTo>
                    <a:pt x="20183" y="26232"/>
                  </a:lnTo>
                  <a:lnTo>
                    <a:pt x="21308" y="26232"/>
                  </a:lnTo>
                  <a:lnTo>
                    <a:pt x="174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1"/>
            <p:cNvSpPr/>
            <p:nvPr/>
          </p:nvSpPr>
          <p:spPr>
            <a:xfrm>
              <a:off x="-442025" y="5787975"/>
              <a:ext cx="309300" cy="733875"/>
            </a:xfrm>
            <a:custGeom>
              <a:avLst/>
              <a:gdLst/>
              <a:ahLst/>
              <a:cxnLst/>
              <a:rect l="l" t="t" r="r" b="b"/>
              <a:pathLst>
                <a:path w="12372" h="29355" extrusionOk="0">
                  <a:moveTo>
                    <a:pt x="7778" y="1"/>
                  </a:moveTo>
                  <a:cubicBezTo>
                    <a:pt x="7126" y="1"/>
                    <a:pt x="6657" y="150"/>
                    <a:pt x="6657" y="150"/>
                  </a:cubicBezTo>
                  <a:lnTo>
                    <a:pt x="2827" y="2642"/>
                  </a:lnTo>
                  <a:lnTo>
                    <a:pt x="1" y="19968"/>
                  </a:lnTo>
                  <a:cubicBezTo>
                    <a:pt x="1" y="19968"/>
                    <a:pt x="1345" y="29354"/>
                    <a:pt x="5680" y="29354"/>
                  </a:cubicBezTo>
                  <a:cubicBezTo>
                    <a:pt x="6090" y="29354"/>
                    <a:pt x="6527" y="29270"/>
                    <a:pt x="6992" y="29086"/>
                  </a:cubicBezTo>
                  <a:cubicBezTo>
                    <a:pt x="12372" y="26959"/>
                    <a:pt x="12372" y="6259"/>
                    <a:pt x="11308" y="2794"/>
                  </a:cubicBezTo>
                  <a:cubicBezTo>
                    <a:pt x="10541" y="436"/>
                    <a:pt x="8891" y="1"/>
                    <a:pt x="77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51"/>
            <p:cNvSpPr/>
            <p:nvPr/>
          </p:nvSpPr>
          <p:spPr>
            <a:xfrm>
              <a:off x="-640350" y="5789200"/>
              <a:ext cx="463550" cy="698600"/>
            </a:xfrm>
            <a:custGeom>
              <a:avLst/>
              <a:gdLst/>
              <a:ahLst/>
              <a:cxnLst/>
              <a:rect l="l" t="t" r="r" b="b"/>
              <a:pathLst>
                <a:path w="18542" h="27944" extrusionOk="0">
                  <a:moveTo>
                    <a:pt x="15312" y="1"/>
                  </a:moveTo>
                  <a:cubicBezTo>
                    <a:pt x="13876" y="1"/>
                    <a:pt x="11709" y="925"/>
                    <a:pt x="8602" y="3292"/>
                  </a:cubicBezTo>
                  <a:cubicBezTo>
                    <a:pt x="335" y="10435"/>
                    <a:pt x="0" y="25390"/>
                    <a:pt x="0" y="25390"/>
                  </a:cubicBezTo>
                  <a:lnTo>
                    <a:pt x="15502" y="27943"/>
                  </a:lnTo>
                  <a:cubicBezTo>
                    <a:pt x="13223" y="21378"/>
                    <a:pt x="13405" y="13688"/>
                    <a:pt x="16262" y="8125"/>
                  </a:cubicBezTo>
                  <a:cubicBezTo>
                    <a:pt x="18071" y="4675"/>
                    <a:pt x="18541" y="1"/>
                    <a:pt x="1531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51"/>
            <p:cNvSpPr/>
            <p:nvPr/>
          </p:nvSpPr>
          <p:spPr>
            <a:xfrm>
              <a:off x="-992175" y="6391250"/>
              <a:ext cx="765225" cy="166550"/>
            </a:xfrm>
            <a:custGeom>
              <a:avLst/>
              <a:gdLst/>
              <a:ahLst/>
              <a:cxnLst/>
              <a:rect l="l" t="t" r="r" b="b"/>
              <a:pathLst>
                <a:path w="30609" h="6662" extrusionOk="0">
                  <a:moveTo>
                    <a:pt x="6657" y="1"/>
                  </a:moveTo>
                  <a:lnTo>
                    <a:pt x="760" y="2736"/>
                  </a:lnTo>
                  <a:cubicBezTo>
                    <a:pt x="760" y="2736"/>
                    <a:pt x="0" y="5077"/>
                    <a:pt x="3708" y="6232"/>
                  </a:cubicBezTo>
                  <a:cubicBezTo>
                    <a:pt x="4739" y="6538"/>
                    <a:pt x="6919" y="6661"/>
                    <a:pt x="9574" y="6661"/>
                  </a:cubicBezTo>
                  <a:cubicBezTo>
                    <a:pt x="16398" y="6661"/>
                    <a:pt x="26362" y="5850"/>
                    <a:pt x="28025" y="5259"/>
                  </a:cubicBezTo>
                  <a:cubicBezTo>
                    <a:pt x="30335" y="4499"/>
                    <a:pt x="30609" y="2524"/>
                    <a:pt x="30609" y="2524"/>
                  </a:cubicBezTo>
                  <a:cubicBezTo>
                    <a:pt x="30609" y="2524"/>
                    <a:pt x="28511" y="791"/>
                    <a:pt x="24226" y="609"/>
                  </a:cubicBezTo>
                  <a:cubicBezTo>
                    <a:pt x="19970" y="366"/>
                    <a:pt x="6657" y="1"/>
                    <a:pt x="66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1"/>
            <p:cNvSpPr/>
            <p:nvPr/>
          </p:nvSpPr>
          <p:spPr>
            <a:xfrm>
              <a:off x="-1054500" y="6347525"/>
              <a:ext cx="785000" cy="181225"/>
            </a:xfrm>
            <a:custGeom>
              <a:avLst/>
              <a:gdLst/>
              <a:ahLst/>
              <a:cxnLst/>
              <a:rect l="l" t="t" r="r" b="b"/>
              <a:pathLst>
                <a:path w="31400" h="7249" extrusionOk="0">
                  <a:moveTo>
                    <a:pt x="18354" y="0"/>
                  </a:moveTo>
                  <a:cubicBezTo>
                    <a:pt x="16354" y="0"/>
                    <a:pt x="14226" y="149"/>
                    <a:pt x="12007" y="443"/>
                  </a:cubicBezTo>
                  <a:cubicBezTo>
                    <a:pt x="4013" y="1355"/>
                    <a:pt x="1" y="5276"/>
                    <a:pt x="4378" y="6644"/>
                  </a:cubicBezTo>
                  <a:cubicBezTo>
                    <a:pt x="5733" y="7070"/>
                    <a:pt x="7313" y="7248"/>
                    <a:pt x="8949" y="7248"/>
                  </a:cubicBezTo>
                  <a:cubicBezTo>
                    <a:pt x="12557" y="7248"/>
                    <a:pt x="16433" y="6380"/>
                    <a:pt x="18755" y="5397"/>
                  </a:cubicBezTo>
                  <a:cubicBezTo>
                    <a:pt x="21297" y="4288"/>
                    <a:pt x="25964" y="2986"/>
                    <a:pt x="29058" y="2986"/>
                  </a:cubicBezTo>
                  <a:cubicBezTo>
                    <a:pt x="30033" y="2986"/>
                    <a:pt x="30853" y="3115"/>
                    <a:pt x="31399" y="3422"/>
                  </a:cubicBezTo>
                  <a:cubicBezTo>
                    <a:pt x="31399" y="3422"/>
                    <a:pt x="30548" y="2571"/>
                    <a:pt x="28542" y="1811"/>
                  </a:cubicBezTo>
                  <a:cubicBezTo>
                    <a:pt x="25847" y="595"/>
                    <a:pt x="22355" y="0"/>
                    <a:pt x="183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1"/>
            <p:cNvSpPr/>
            <p:nvPr/>
          </p:nvSpPr>
          <p:spPr>
            <a:xfrm>
              <a:off x="-1049175" y="6813750"/>
              <a:ext cx="195325" cy="224950"/>
            </a:xfrm>
            <a:custGeom>
              <a:avLst/>
              <a:gdLst/>
              <a:ahLst/>
              <a:cxnLst/>
              <a:rect l="l" t="t" r="r" b="b"/>
              <a:pathLst>
                <a:path w="7813" h="8998" extrusionOk="0">
                  <a:moveTo>
                    <a:pt x="7083" y="1"/>
                  </a:moveTo>
                  <a:lnTo>
                    <a:pt x="5198" y="335"/>
                  </a:lnTo>
                  <a:lnTo>
                    <a:pt x="0" y="8329"/>
                  </a:lnTo>
                  <a:lnTo>
                    <a:pt x="700" y="8998"/>
                  </a:lnTo>
                  <a:lnTo>
                    <a:pt x="7812" y="761"/>
                  </a:lnTo>
                  <a:lnTo>
                    <a:pt x="70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1"/>
            <p:cNvSpPr/>
            <p:nvPr/>
          </p:nvSpPr>
          <p:spPr>
            <a:xfrm>
              <a:off x="-1093250" y="6737775"/>
              <a:ext cx="220400" cy="284225"/>
            </a:xfrm>
            <a:custGeom>
              <a:avLst/>
              <a:gdLst/>
              <a:ahLst/>
              <a:cxnLst/>
              <a:rect l="l" t="t" r="r" b="b"/>
              <a:pathLst>
                <a:path w="8816" h="11369" extrusionOk="0">
                  <a:moveTo>
                    <a:pt x="5654" y="0"/>
                  </a:moveTo>
                  <a:lnTo>
                    <a:pt x="2584" y="1550"/>
                  </a:lnTo>
                  <a:cubicBezTo>
                    <a:pt x="2584" y="1550"/>
                    <a:pt x="3344" y="2736"/>
                    <a:pt x="3283" y="2949"/>
                  </a:cubicBezTo>
                  <a:cubicBezTo>
                    <a:pt x="3283" y="3192"/>
                    <a:pt x="1733" y="6383"/>
                    <a:pt x="1733" y="6383"/>
                  </a:cubicBezTo>
                  <a:cubicBezTo>
                    <a:pt x="1581" y="6657"/>
                    <a:pt x="1460" y="6900"/>
                    <a:pt x="1368" y="7143"/>
                  </a:cubicBezTo>
                  <a:cubicBezTo>
                    <a:pt x="1" y="10213"/>
                    <a:pt x="1763" y="11368"/>
                    <a:pt x="1763" y="11368"/>
                  </a:cubicBezTo>
                  <a:lnTo>
                    <a:pt x="4043" y="8693"/>
                  </a:lnTo>
                  <a:lnTo>
                    <a:pt x="8815" y="3040"/>
                  </a:lnTo>
                  <a:cubicBezTo>
                    <a:pt x="7083" y="1246"/>
                    <a:pt x="5654" y="0"/>
                    <a:pt x="5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1"/>
            <p:cNvSpPr/>
            <p:nvPr/>
          </p:nvSpPr>
          <p:spPr>
            <a:xfrm>
              <a:off x="-1093250" y="6916350"/>
              <a:ext cx="101100" cy="105650"/>
            </a:xfrm>
            <a:custGeom>
              <a:avLst/>
              <a:gdLst/>
              <a:ahLst/>
              <a:cxnLst/>
              <a:rect l="l" t="t" r="r" b="b"/>
              <a:pathLst>
                <a:path w="4044" h="4226" extrusionOk="0">
                  <a:moveTo>
                    <a:pt x="1368" y="0"/>
                  </a:moveTo>
                  <a:lnTo>
                    <a:pt x="1368" y="0"/>
                  </a:lnTo>
                  <a:cubicBezTo>
                    <a:pt x="1" y="3070"/>
                    <a:pt x="1763" y="4225"/>
                    <a:pt x="1763" y="4225"/>
                  </a:cubicBezTo>
                  <a:lnTo>
                    <a:pt x="4043" y="1550"/>
                  </a:lnTo>
                  <a:cubicBezTo>
                    <a:pt x="4043" y="1550"/>
                    <a:pt x="2949" y="61"/>
                    <a:pt x="1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1"/>
            <p:cNvSpPr/>
            <p:nvPr/>
          </p:nvSpPr>
          <p:spPr>
            <a:xfrm>
              <a:off x="-1147200" y="7080475"/>
              <a:ext cx="273575" cy="67650"/>
            </a:xfrm>
            <a:custGeom>
              <a:avLst/>
              <a:gdLst/>
              <a:ahLst/>
              <a:cxnLst/>
              <a:rect l="l" t="t" r="r" b="b"/>
              <a:pathLst>
                <a:path w="10943" h="2706" extrusionOk="0">
                  <a:moveTo>
                    <a:pt x="9362" y="1"/>
                  </a:moveTo>
                  <a:lnTo>
                    <a:pt x="61" y="1764"/>
                  </a:lnTo>
                  <a:lnTo>
                    <a:pt x="0" y="2706"/>
                  </a:lnTo>
                  <a:lnTo>
                    <a:pt x="10882" y="2159"/>
                  </a:lnTo>
                  <a:lnTo>
                    <a:pt x="10943" y="1156"/>
                  </a:lnTo>
                  <a:lnTo>
                    <a:pt x="93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1"/>
            <p:cNvSpPr/>
            <p:nvPr/>
          </p:nvSpPr>
          <p:spPr>
            <a:xfrm>
              <a:off x="-1156325" y="6970300"/>
              <a:ext cx="286500" cy="154275"/>
            </a:xfrm>
            <a:custGeom>
              <a:avLst/>
              <a:gdLst/>
              <a:ahLst/>
              <a:cxnLst/>
              <a:rect l="l" t="t" r="r" b="b"/>
              <a:pathLst>
                <a:path w="11460" h="6171" extrusionOk="0">
                  <a:moveTo>
                    <a:pt x="8116" y="0"/>
                  </a:moveTo>
                  <a:cubicBezTo>
                    <a:pt x="8116" y="0"/>
                    <a:pt x="7752" y="1368"/>
                    <a:pt x="7569" y="1520"/>
                  </a:cubicBezTo>
                  <a:cubicBezTo>
                    <a:pt x="7417" y="1672"/>
                    <a:pt x="4013" y="2705"/>
                    <a:pt x="4013" y="2705"/>
                  </a:cubicBezTo>
                  <a:cubicBezTo>
                    <a:pt x="3709" y="2766"/>
                    <a:pt x="3435" y="2857"/>
                    <a:pt x="3192" y="2918"/>
                  </a:cubicBezTo>
                  <a:cubicBezTo>
                    <a:pt x="1" y="4073"/>
                    <a:pt x="426" y="6171"/>
                    <a:pt x="426" y="6171"/>
                  </a:cubicBezTo>
                  <a:lnTo>
                    <a:pt x="3922" y="6019"/>
                  </a:lnTo>
                  <a:lnTo>
                    <a:pt x="11308" y="5593"/>
                  </a:lnTo>
                  <a:cubicBezTo>
                    <a:pt x="11460" y="3131"/>
                    <a:pt x="11338" y="1186"/>
                    <a:pt x="11338" y="1186"/>
                  </a:cubicBezTo>
                  <a:lnTo>
                    <a:pt x="81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51"/>
            <p:cNvSpPr/>
            <p:nvPr/>
          </p:nvSpPr>
          <p:spPr>
            <a:xfrm>
              <a:off x="-1156325" y="7044775"/>
              <a:ext cx="106425" cy="79800"/>
            </a:xfrm>
            <a:custGeom>
              <a:avLst/>
              <a:gdLst/>
              <a:ahLst/>
              <a:cxnLst/>
              <a:rect l="l" t="t" r="r" b="b"/>
              <a:pathLst>
                <a:path w="4257" h="3192" extrusionOk="0">
                  <a:moveTo>
                    <a:pt x="3192" y="0"/>
                  </a:moveTo>
                  <a:cubicBezTo>
                    <a:pt x="1" y="1094"/>
                    <a:pt x="426" y="3192"/>
                    <a:pt x="426" y="3192"/>
                  </a:cubicBezTo>
                  <a:lnTo>
                    <a:pt x="3922" y="3040"/>
                  </a:lnTo>
                  <a:cubicBezTo>
                    <a:pt x="3922" y="3040"/>
                    <a:pt x="4256" y="1216"/>
                    <a:pt x="3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1"/>
            <p:cNvSpPr/>
            <p:nvPr/>
          </p:nvSpPr>
          <p:spPr>
            <a:xfrm>
              <a:off x="-1231550" y="6126050"/>
              <a:ext cx="804000" cy="882275"/>
            </a:xfrm>
            <a:custGeom>
              <a:avLst/>
              <a:gdLst/>
              <a:ahLst/>
              <a:cxnLst/>
              <a:rect l="l" t="t" r="r" b="b"/>
              <a:pathLst>
                <a:path w="32160" h="35291" extrusionOk="0">
                  <a:moveTo>
                    <a:pt x="20457" y="8086"/>
                  </a:moveTo>
                  <a:lnTo>
                    <a:pt x="20426" y="8116"/>
                  </a:lnTo>
                  <a:cubicBezTo>
                    <a:pt x="20359" y="8177"/>
                    <a:pt x="20219" y="8302"/>
                    <a:pt x="20024" y="8479"/>
                  </a:cubicBezTo>
                  <a:lnTo>
                    <a:pt x="20024" y="8479"/>
                  </a:lnTo>
                  <a:lnTo>
                    <a:pt x="20457" y="8086"/>
                  </a:lnTo>
                  <a:close/>
                  <a:moveTo>
                    <a:pt x="19685" y="8788"/>
                  </a:moveTo>
                  <a:cubicBezTo>
                    <a:pt x="17824" y="10485"/>
                    <a:pt x="13288" y="14718"/>
                    <a:pt x="13010" y="15958"/>
                  </a:cubicBezTo>
                  <a:cubicBezTo>
                    <a:pt x="12762" y="16545"/>
                    <a:pt x="12107" y="20122"/>
                    <a:pt x="11438" y="24016"/>
                  </a:cubicBezTo>
                  <a:lnTo>
                    <a:pt x="11438" y="24016"/>
                  </a:lnTo>
                  <a:lnTo>
                    <a:pt x="7052" y="13983"/>
                  </a:lnTo>
                  <a:lnTo>
                    <a:pt x="19119" y="9302"/>
                  </a:lnTo>
                  <a:lnTo>
                    <a:pt x="19685" y="8788"/>
                  </a:lnTo>
                  <a:close/>
                  <a:moveTo>
                    <a:pt x="19302" y="1"/>
                  </a:moveTo>
                  <a:cubicBezTo>
                    <a:pt x="19302" y="1"/>
                    <a:pt x="396" y="10031"/>
                    <a:pt x="213" y="11673"/>
                  </a:cubicBezTo>
                  <a:cubicBezTo>
                    <a:pt x="1" y="13344"/>
                    <a:pt x="7873" y="27357"/>
                    <a:pt x="7873" y="27357"/>
                  </a:cubicBezTo>
                  <a:lnTo>
                    <a:pt x="11183" y="25515"/>
                  </a:lnTo>
                  <a:lnTo>
                    <a:pt x="11183" y="25515"/>
                  </a:lnTo>
                  <a:cubicBezTo>
                    <a:pt x="10382" y="30252"/>
                    <a:pt x="9636" y="34956"/>
                    <a:pt x="9636" y="34956"/>
                  </a:cubicBezTo>
                  <a:lnTo>
                    <a:pt x="14834" y="35290"/>
                  </a:lnTo>
                  <a:lnTo>
                    <a:pt x="19059" y="18664"/>
                  </a:lnTo>
                  <a:cubicBezTo>
                    <a:pt x="19059" y="18664"/>
                    <a:pt x="30761" y="11855"/>
                    <a:pt x="31794" y="7721"/>
                  </a:cubicBezTo>
                  <a:cubicBezTo>
                    <a:pt x="32159" y="6202"/>
                    <a:pt x="30366" y="1673"/>
                    <a:pt x="30396" y="1673"/>
                  </a:cubicBezTo>
                  <a:lnTo>
                    <a:pt x="21490" y="335"/>
                  </a:lnTo>
                  <a:lnTo>
                    <a:pt x="193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1"/>
            <p:cNvSpPr/>
            <p:nvPr/>
          </p:nvSpPr>
          <p:spPr>
            <a:xfrm>
              <a:off x="-1095525" y="6274225"/>
              <a:ext cx="341975" cy="478775"/>
            </a:xfrm>
            <a:custGeom>
              <a:avLst/>
              <a:gdLst/>
              <a:ahLst/>
              <a:cxnLst/>
              <a:rect l="l" t="t" r="r" b="b"/>
              <a:pathLst>
                <a:path w="13679" h="19151" extrusionOk="0">
                  <a:moveTo>
                    <a:pt x="11794" y="1"/>
                  </a:moveTo>
                  <a:lnTo>
                    <a:pt x="11976" y="2767"/>
                  </a:lnTo>
                  <a:lnTo>
                    <a:pt x="0" y="7721"/>
                  </a:lnTo>
                  <a:lnTo>
                    <a:pt x="6414" y="19150"/>
                  </a:lnTo>
                  <a:lnTo>
                    <a:pt x="6414" y="19150"/>
                  </a:lnTo>
                  <a:lnTo>
                    <a:pt x="1611" y="8056"/>
                  </a:lnTo>
                  <a:lnTo>
                    <a:pt x="13678" y="3375"/>
                  </a:lnTo>
                  <a:lnTo>
                    <a:pt x="117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1"/>
            <p:cNvSpPr/>
            <p:nvPr/>
          </p:nvSpPr>
          <p:spPr>
            <a:xfrm>
              <a:off x="-860725" y="6134425"/>
              <a:ext cx="433175" cy="873900"/>
            </a:xfrm>
            <a:custGeom>
              <a:avLst/>
              <a:gdLst/>
              <a:ahLst/>
              <a:cxnLst/>
              <a:rect l="l" t="t" r="r" b="b"/>
              <a:pathLst>
                <a:path w="17327" h="34956" extrusionOk="0">
                  <a:moveTo>
                    <a:pt x="6657" y="0"/>
                  </a:moveTo>
                  <a:cubicBezTo>
                    <a:pt x="3375" y="730"/>
                    <a:pt x="1247" y="1763"/>
                    <a:pt x="2554" y="3131"/>
                  </a:cubicBezTo>
                  <a:cubicBezTo>
                    <a:pt x="6232" y="7082"/>
                    <a:pt x="14135" y="7265"/>
                    <a:pt x="14135" y="7265"/>
                  </a:cubicBezTo>
                  <a:lnTo>
                    <a:pt x="2979" y="17660"/>
                  </a:lnTo>
                  <a:lnTo>
                    <a:pt x="1" y="34955"/>
                  </a:lnTo>
                  <a:lnTo>
                    <a:pt x="4226" y="18329"/>
                  </a:lnTo>
                  <a:cubicBezTo>
                    <a:pt x="4226" y="18329"/>
                    <a:pt x="15928" y="11520"/>
                    <a:pt x="16961" y="7386"/>
                  </a:cubicBezTo>
                  <a:cubicBezTo>
                    <a:pt x="17326" y="5867"/>
                    <a:pt x="15533" y="1338"/>
                    <a:pt x="15563" y="1338"/>
                  </a:cubicBezTo>
                  <a:lnTo>
                    <a:pt x="66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1"/>
            <p:cNvSpPr/>
            <p:nvPr/>
          </p:nvSpPr>
          <p:spPr>
            <a:xfrm>
              <a:off x="-909350" y="5673975"/>
              <a:ext cx="136050" cy="490250"/>
            </a:xfrm>
            <a:custGeom>
              <a:avLst/>
              <a:gdLst/>
              <a:ahLst/>
              <a:cxnLst/>
              <a:rect l="l" t="t" r="r" b="b"/>
              <a:pathLst>
                <a:path w="5442" h="19610" extrusionOk="0">
                  <a:moveTo>
                    <a:pt x="2459" y="0"/>
                  </a:moveTo>
                  <a:cubicBezTo>
                    <a:pt x="1742" y="0"/>
                    <a:pt x="1014" y="766"/>
                    <a:pt x="456" y="3008"/>
                  </a:cubicBezTo>
                  <a:cubicBezTo>
                    <a:pt x="91" y="6503"/>
                    <a:pt x="0" y="13403"/>
                    <a:pt x="213" y="15379"/>
                  </a:cubicBezTo>
                  <a:cubicBezTo>
                    <a:pt x="851" y="16625"/>
                    <a:pt x="2128" y="18145"/>
                    <a:pt x="2189" y="19604"/>
                  </a:cubicBezTo>
                  <a:cubicBezTo>
                    <a:pt x="2273" y="19608"/>
                    <a:pt x="2354" y="19609"/>
                    <a:pt x="2433" y="19609"/>
                  </a:cubicBezTo>
                  <a:cubicBezTo>
                    <a:pt x="2952" y="19609"/>
                    <a:pt x="3353" y="19527"/>
                    <a:pt x="3617" y="19421"/>
                  </a:cubicBezTo>
                  <a:cubicBezTo>
                    <a:pt x="5441" y="17993"/>
                    <a:pt x="5441" y="6989"/>
                    <a:pt x="5168" y="3342"/>
                  </a:cubicBezTo>
                  <a:cubicBezTo>
                    <a:pt x="5050" y="2575"/>
                    <a:pt x="3773" y="0"/>
                    <a:pt x="2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1"/>
            <p:cNvSpPr/>
            <p:nvPr/>
          </p:nvSpPr>
          <p:spPr>
            <a:xfrm>
              <a:off x="-875150" y="5554625"/>
              <a:ext cx="455950" cy="751350"/>
            </a:xfrm>
            <a:custGeom>
              <a:avLst/>
              <a:gdLst/>
              <a:ahLst/>
              <a:cxnLst/>
              <a:rect l="l" t="t" r="r" b="b"/>
              <a:pathLst>
                <a:path w="18238" h="30054" extrusionOk="0">
                  <a:moveTo>
                    <a:pt x="6535" y="0"/>
                  </a:moveTo>
                  <a:cubicBezTo>
                    <a:pt x="5441" y="365"/>
                    <a:pt x="4438" y="912"/>
                    <a:pt x="3587" y="1581"/>
                  </a:cubicBezTo>
                  <a:cubicBezTo>
                    <a:pt x="3465" y="1702"/>
                    <a:pt x="3313" y="1763"/>
                    <a:pt x="3192" y="1885"/>
                  </a:cubicBezTo>
                  <a:cubicBezTo>
                    <a:pt x="2979" y="2067"/>
                    <a:pt x="2705" y="2310"/>
                    <a:pt x="2493" y="2493"/>
                  </a:cubicBezTo>
                  <a:lnTo>
                    <a:pt x="2371" y="2614"/>
                  </a:lnTo>
                  <a:cubicBezTo>
                    <a:pt x="699" y="4195"/>
                    <a:pt x="0" y="5411"/>
                    <a:pt x="0" y="5411"/>
                  </a:cubicBezTo>
                  <a:cubicBezTo>
                    <a:pt x="0" y="5411"/>
                    <a:pt x="243" y="10000"/>
                    <a:pt x="1885" y="13861"/>
                  </a:cubicBezTo>
                  <a:cubicBezTo>
                    <a:pt x="1976" y="14286"/>
                    <a:pt x="2401" y="15502"/>
                    <a:pt x="2493" y="16019"/>
                  </a:cubicBezTo>
                  <a:cubicBezTo>
                    <a:pt x="2705" y="17083"/>
                    <a:pt x="2888" y="18207"/>
                    <a:pt x="3040" y="19271"/>
                  </a:cubicBezTo>
                  <a:cubicBezTo>
                    <a:pt x="3100" y="19484"/>
                    <a:pt x="3100" y="19636"/>
                    <a:pt x="3131" y="19818"/>
                  </a:cubicBezTo>
                  <a:cubicBezTo>
                    <a:pt x="3161" y="20183"/>
                    <a:pt x="3040" y="21216"/>
                    <a:pt x="3040" y="21216"/>
                  </a:cubicBezTo>
                  <a:cubicBezTo>
                    <a:pt x="3131" y="21338"/>
                    <a:pt x="2797" y="22219"/>
                    <a:pt x="2401" y="23071"/>
                  </a:cubicBezTo>
                  <a:cubicBezTo>
                    <a:pt x="1976" y="24043"/>
                    <a:pt x="1550" y="25016"/>
                    <a:pt x="1550" y="25046"/>
                  </a:cubicBezTo>
                  <a:cubicBezTo>
                    <a:pt x="4276" y="28698"/>
                    <a:pt x="15335" y="30053"/>
                    <a:pt x="17766" y="30053"/>
                  </a:cubicBezTo>
                  <a:cubicBezTo>
                    <a:pt x="18047" y="30053"/>
                    <a:pt x="18212" y="30035"/>
                    <a:pt x="18238" y="30001"/>
                  </a:cubicBezTo>
                  <a:cubicBezTo>
                    <a:pt x="18238" y="30001"/>
                    <a:pt x="16079" y="19788"/>
                    <a:pt x="16900" y="15380"/>
                  </a:cubicBezTo>
                  <a:cubicBezTo>
                    <a:pt x="16900" y="15380"/>
                    <a:pt x="16900" y="14165"/>
                    <a:pt x="16870" y="12523"/>
                  </a:cubicBezTo>
                  <a:cubicBezTo>
                    <a:pt x="16839" y="9180"/>
                    <a:pt x="16809" y="4013"/>
                    <a:pt x="16900" y="3739"/>
                  </a:cubicBezTo>
                  <a:lnTo>
                    <a:pt x="16900" y="3709"/>
                  </a:lnTo>
                  <a:cubicBezTo>
                    <a:pt x="16900" y="3709"/>
                    <a:pt x="14560" y="2067"/>
                    <a:pt x="11520" y="973"/>
                  </a:cubicBezTo>
                  <a:cubicBezTo>
                    <a:pt x="11429" y="912"/>
                    <a:pt x="11398" y="912"/>
                    <a:pt x="11338" y="882"/>
                  </a:cubicBezTo>
                  <a:cubicBezTo>
                    <a:pt x="11034" y="760"/>
                    <a:pt x="10760" y="699"/>
                    <a:pt x="10456" y="608"/>
                  </a:cubicBezTo>
                  <a:cubicBezTo>
                    <a:pt x="10152" y="547"/>
                    <a:pt x="9848" y="426"/>
                    <a:pt x="9544" y="395"/>
                  </a:cubicBezTo>
                  <a:cubicBezTo>
                    <a:pt x="8541" y="152"/>
                    <a:pt x="7538" y="0"/>
                    <a:pt x="65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1"/>
            <p:cNvSpPr/>
            <p:nvPr/>
          </p:nvSpPr>
          <p:spPr>
            <a:xfrm>
              <a:off x="-835650" y="5796275"/>
              <a:ext cx="416450" cy="509700"/>
            </a:xfrm>
            <a:custGeom>
              <a:avLst/>
              <a:gdLst/>
              <a:ahLst/>
              <a:cxnLst/>
              <a:rect l="l" t="t" r="r" b="b"/>
              <a:pathLst>
                <a:path w="16658" h="20388" extrusionOk="0">
                  <a:moveTo>
                    <a:pt x="13314" y="0"/>
                  </a:moveTo>
                  <a:cubicBezTo>
                    <a:pt x="13314" y="0"/>
                    <a:pt x="12980" y="9727"/>
                    <a:pt x="9363" y="12250"/>
                  </a:cubicBezTo>
                  <a:cubicBezTo>
                    <a:pt x="7525" y="13412"/>
                    <a:pt x="5526" y="13765"/>
                    <a:pt x="3751" y="13765"/>
                  </a:cubicBezTo>
                  <a:cubicBezTo>
                    <a:pt x="2647" y="13765"/>
                    <a:pt x="1630" y="13628"/>
                    <a:pt x="791" y="13465"/>
                  </a:cubicBezTo>
                  <a:cubicBezTo>
                    <a:pt x="396" y="14377"/>
                    <a:pt x="1" y="15350"/>
                    <a:pt x="1" y="15380"/>
                  </a:cubicBezTo>
                  <a:cubicBezTo>
                    <a:pt x="2726" y="19032"/>
                    <a:pt x="13761" y="20387"/>
                    <a:pt x="16187" y="20387"/>
                  </a:cubicBezTo>
                  <a:cubicBezTo>
                    <a:pt x="16467" y="20387"/>
                    <a:pt x="16632" y="20369"/>
                    <a:pt x="16658" y="20335"/>
                  </a:cubicBezTo>
                  <a:cubicBezTo>
                    <a:pt x="16658" y="20335"/>
                    <a:pt x="14499" y="10122"/>
                    <a:pt x="15351" y="5714"/>
                  </a:cubicBezTo>
                  <a:cubicBezTo>
                    <a:pt x="15351" y="5714"/>
                    <a:pt x="15351" y="4499"/>
                    <a:pt x="15290" y="2857"/>
                  </a:cubicBezTo>
                  <a:cubicBezTo>
                    <a:pt x="14743" y="2341"/>
                    <a:pt x="13314" y="0"/>
                    <a:pt x="133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1"/>
            <p:cNvSpPr/>
            <p:nvPr/>
          </p:nvSpPr>
          <p:spPr>
            <a:xfrm>
              <a:off x="-795375" y="5420875"/>
              <a:ext cx="184675" cy="264250"/>
            </a:xfrm>
            <a:custGeom>
              <a:avLst/>
              <a:gdLst/>
              <a:ahLst/>
              <a:cxnLst/>
              <a:rect l="l" t="t" r="r" b="b"/>
              <a:pathLst>
                <a:path w="7387" h="10570" extrusionOk="0">
                  <a:moveTo>
                    <a:pt x="5289" y="1"/>
                  </a:moveTo>
                  <a:lnTo>
                    <a:pt x="3253" y="3375"/>
                  </a:lnTo>
                  <a:lnTo>
                    <a:pt x="426" y="3314"/>
                  </a:lnTo>
                  <a:lnTo>
                    <a:pt x="365" y="4074"/>
                  </a:lnTo>
                  <a:lnTo>
                    <a:pt x="153" y="5745"/>
                  </a:lnTo>
                  <a:lnTo>
                    <a:pt x="1" y="7265"/>
                  </a:lnTo>
                  <a:cubicBezTo>
                    <a:pt x="1" y="7265"/>
                    <a:pt x="389" y="10570"/>
                    <a:pt x="2813" y="10570"/>
                  </a:cubicBezTo>
                  <a:cubicBezTo>
                    <a:pt x="2925" y="10570"/>
                    <a:pt x="3041" y="10563"/>
                    <a:pt x="3162" y="10548"/>
                  </a:cubicBezTo>
                  <a:cubicBezTo>
                    <a:pt x="5897" y="10183"/>
                    <a:pt x="7387" y="6323"/>
                    <a:pt x="7387" y="6323"/>
                  </a:cubicBezTo>
                  <a:lnTo>
                    <a:pt x="6840" y="4955"/>
                  </a:lnTo>
                  <a:lnTo>
                    <a:pt x="6171" y="2706"/>
                  </a:lnTo>
                  <a:lnTo>
                    <a:pt x="5289"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1"/>
            <p:cNvSpPr/>
            <p:nvPr/>
          </p:nvSpPr>
          <p:spPr>
            <a:xfrm>
              <a:off x="-723950" y="5561450"/>
              <a:ext cx="143650" cy="153525"/>
            </a:xfrm>
            <a:custGeom>
              <a:avLst/>
              <a:gdLst/>
              <a:ahLst/>
              <a:cxnLst/>
              <a:rect l="l" t="t" r="r" b="b"/>
              <a:pathLst>
                <a:path w="5746" h="6141" extrusionOk="0">
                  <a:moveTo>
                    <a:pt x="4408" y="1"/>
                  </a:moveTo>
                  <a:cubicBezTo>
                    <a:pt x="4408" y="1"/>
                    <a:pt x="548" y="3922"/>
                    <a:pt x="305" y="4013"/>
                  </a:cubicBezTo>
                  <a:cubicBezTo>
                    <a:pt x="153" y="4104"/>
                    <a:pt x="1" y="4955"/>
                    <a:pt x="1" y="4955"/>
                  </a:cubicBezTo>
                  <a:cubicBezTo>
                    <a:pt x="54" y="4963"/>
                    <a:pt x="108" y="4966"/>
                    <a:pt x="162" y="4966"/>
                  </a:cubicBezTo>
                  <a:cubicBezTo>
                    <a:pt x="540" y="4966"/>
                    <a:pt x="913" y="4803"/>
                    <a:pt x="913" y="4803"/>
                  </a:cubicBezTo>
                  <a:lnTo>
                    <a:pt x="2767" y="6141"/>
                  </a:lnTo>
                  <a:lnTo>
                    <a:pt x="5746" y="609"/>
                  </a:lnTo>
                  <a:lnTo>
                    <a:pt x="44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1"/>
            <p:cNvSpPr/>
            <p:nvPr/>
          </p:nvSpPr>
          <p:spPr>
            <a:xfrm>
              <a:off x="-818175" y="5598700"/>
              <a:ext cx="94250" cy="117050"/>
            </a:xfrm>
            <a:custGeom>
              <a:avLst/>
              <a:gdLst/>
              <a:ahLst/>
              <a:cxnLst/>
              <a:rect l="l" t="t" r="r" b="b"/>
              <a:pathLst>
                <a:path w="3770" h="4682" extrusionOk="0">
                  <a:moveTo>
                    <a:pt x="882" y="0"/>
                  </a:moveTo>
                  <a:lnTo>
                    <a:pt x="1" y="821"/>
                  </a:lnTo>
                  <a:lnTo>
                    <a:pt x="1490" y="4681"/>
                  </a:lnTo>
                  <a:lnTo>
                    <a:pt x="2888" y="3344"/>
                  </a:lnTo>
                  <a:cubicBezTo>
                    <a:pt x="2888" y="3342"/>
                    <a:pt x="2891" y="3341"/>
                    <a:pt x="2895" y="3341"/>
                  </a:cubicBezTo>
                  <a:cubicBezTo>
                    <a:pt x="2949" y="3341"/>
                    <a:pt x="3309" y="3476"/>
                    <a:pt x="3626" y="3476"/>
                  </a:cubicBezTo>
                  <a:cubicBezTo>
                    <a:pt x="3675" y="3476"/>
                    <a:pt x="3724" y="3473"/>
                    <a:pt x="3770" y="3465"/>
                  </a:cubicBezTo>
                  <a:cubicBezTo>
                    <a:pt x="3770" y="3465"/>
                    <a:pt x="3618" y="2614"/>
                    <a:pt x="3466" y="2523"/>
                  </a:cubicBezTo>
                  <a:cubicBezTo>
                    <a:pt x="3253" y="2432"/>
                    <a:pt x="882" y="0"/>
                    <a:pt x="8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791575" y="5437600"/>
              <a:ext cx="158850" cy="146675"/>
            </a:xfrm>
            <a:custGeom>
              <a:avLst/>
              <a:gdLst/>
              <a:ahLst/>
              <a:cxnLst/>
              <a:rect l="l" t="t" r="r" b="b"/>
              <a:pathLst>
                <a:path w="6354" h="5867" extrusionOk="0">
                  <a:moveTo>
                    <a:pt x="5441" y="0"/>
                  </a:moveTo>
                  <a:lnTo>
                    <a:pt x="3283" y="3526"/>
                  </a:lnTo>
                  <a:lnTo>
                    <a:pt x="305" y="3435"/>
                  </a:lnTo>
                  <a:lnTo>
                    <a:pt x="244" y="4256"/>
                  </a:lnTo>
                  <a:lnTo>
                    <a:pt x="1" y="5776"/>
                  </a:lnTo>
                  <a:cubicBezTo>
                    <a:pt x="426" y="5715"/>
                    <a:pt x="3040" y="5867"/>
                    <a:pt x="6353" y="2979"/>
                  </a:cubicBezTo>
                  <a:lnTo>
                    <a:pt x="5441" y="0"/>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868325" y="5259675"/>
              <a:ext cx="256050" cy="323350"/>
            </a:xfrm>
            <a:custGeom>
              <a:avLst/>
              <a:gdLst/>
              <a:ahLst/>
              <a:cxnLst/>
              <a:rect l="l" t="t" r="r" b="b"/>
              <a:pathLst>
                <a:path w="10242" h="12934" extrusionOk="0">
                  <a:moveTo>
                    <a:pt x="5277" y="1"/>
                  </a:moveTo>
                  <a:cubicBezTo>
                    <a:pt x="3024" y="1"/>
                    <a:pt x="837" y="2426"/>
                    <a:pt x="244" y="5750"/>
                  </a:cubicBezTo>
                  <a:cubicBezTo>
                    <a:pt x="1" y="6905"/>
                    <a:pt x="1" y="8120"/>
                    <a:pt x="183" y="9184"/>
                  </a:cubicBezTo>
                  <a:lnTo>
                    <a:pt x="183" y="9275"/>
                  </a:lnTo>
                  <a:cubicBezTo>
                    <a:pt x="183" y="9306"/>
                    <a:pt x="244" y="9367"/>
                    <a:pt x="244" y="9427"/>
                  </a:cubicBezTo>
                  <a:cubicBezTo>
                    <a:pt x="621" y="11430"/>
                    <a:pt x="1608" y="12933"/>
                    <a:pt x="2886" y="12933"/>
                  </a:cubicBezTo>
                  <a:cubicBezTo>
                    <a:pt x="2947" y="12933"/>
                    <a:pt x="3009" y="12930"/>
                    <a:pt x="3071" y="12923"/>
                  </a:cubicBezTo>
                  <a:cubicBezTo>
                    <a:pt x="6080" y="12406"/>
                    <a:pt x="9119" y="9427"/>
                    <a:pt x="9119" y="9427"/>
                  </a:cubicBezTo>
                  <a:cubicBezTo>
                    <a:pt x="9849" y="8333"/>
                    <a:pt x="10122" y="7148"/>
                    <a:pt x="10183" y="6206"/>
                  </a:cubicBezTo>
                  <a:cubicBezTo>
                    <a:pt x="10241" y="5077"/>
                    <a:pt x="10134" y="4223"/>
                    <a:pt x="10123" y="4223"/>
                  </a:cubicBezTo>
                  <a:cubicBezTo>
                    <a:pt x="10123" y="4223"/>
                    <a:pt x="10122" y="4225"/>
                    <a:pt x="10122" y="4230"/>
                  </a:cubicBezTo>
                  <a:cubicBezTo>
                    <a:pt x="9174" y="219"/>
                    <a:pt x="6196" y="2"/>
                    <a:pt x="5561" y="2"/>
                  </a:cubicBezTo>
                  <a:cubicBezTo>
                    <a:pt x="5484" y="2"/>
                    <a:pt x="5441" y="5"/>
                    <a:pt x="5441" y="5"/>
                  </a:cubicBezTo>
                  <a:cubicBezTo>
                    <a:pt x="5387" y="2"/>
                    <a:pt x="5332" y="1"/>
                    <a:pt x="5277"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830325" y="5494200"/>
              <a:ext cx="54725" cy="12575"/>
            </a:xfrm>
            <a:custGeom>
              <a:avLst/>
              <a:gdLst/>
              <a:ahLst/>
              <a:cxnLst/>
              <a:rect l="l" t="t" r="r" b="b"/>
              <a:pathLst>
                <a:path w="2189" h="503" extrusionOk="0">
                  <a:moveTo>
                    <a:pt x="103" y="1"/>
                  </a:moveTo>
                  <a:cubicBezTo>
                    <a:pt x="84" y="1"/>
                    <a:pt x="61" y="16"/>
                    <a:pt x="31" y="46"/>
                  </a:cubicBezTo>
                  <a:cubicBezTo>
                    <a:pt x="0" y="77"/>
                    <a:pt x="0" y="107"/>
                    <a:pt x="31" y="168"/>
                  </a:cubicBezTo>
                  <a:cubicBezTo>
                    <a:pt x="92" y="168"/>
                    <a:pt x="548" y="502"/>
                    <a:pt x="1216" y="502"/>
                  </a:cubicBezTo>
                  <a:cubicBezTo>
                    <a:pt x="1490" y="502"/>
                    <a:pt x="1794" y="472"/>
                    <a:pt x="2159" y="350"/>
                  </a:cubicBezTo>
                  <a:cubicBezTo>
                    <a:pt x="2189" y="320"/>
                    <a:pt x="2189" y="259"/>
                    <a:pt x="2189" y="229"/>
                  </a:cubicBezTo>
                  <a:cubicBezTo>
                    <a:pt x="2159" y="198"/>
                    <a:pt x="2128" y="198"/>
                    <a:pt x="2098" y="198"/>
                  </a:cubicBezTo>
                  <a:cubicBezTo>
                    <a:pt x="1799" y="323"/>
                    <a:pt x="1519" y="368"/>
                    <a:pt x="1269" y="368"/>
                  </a:cubicBezTo>
                  <a:cubicBezTo>
                    <a:pt x="603" y="368"/>
                    <a:pt x="152" y="46"/>
                    <a:pt x="152" y="46"/>
                  </a:cubicBezTo>
                  <a:cubicBezTo>
                    <a:pt x="137" y="16"/>
                    <a:pt x="122" y="1"/>
                    <a:pt x="103"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889600" y="5199250"/>
              <a:ext cx="352625" cy="300675"/>
            </a:xfrm>
            <a:custGeom>
              <a:avLst/>
              <a:gdLst/>
              <a:ahLst/>
              <a:cxnLst/>
              <a:rect l="l" t="t" r="r" b="b"/>
              <a:pathLst>
                <a:path w="14105" h="12027" extrusionOk="0">
                  <a:moveTo>
                    <a:pt x="7564" y="1"/>
                  </a:moveTo>
                  <a:cubicBezTo>
                    <a:pt x="6426" y="1"/>
                    <a:pt x="5474" y="226"/>
                    <a:pt x="4682" y="568"/>
                  </a:cubicBezTo>
                  <a:cubicBezTo>
                    <a:pt x="4682" y="568"/>
                    <a:pt x="1064" y="1905"/>
                    <a:pt x="548" y="3820"/>
                  </a:cubicBezTo>
                  <a:cubicBezTo>
                    <a:pt x="1" y="5705"/>
                    <a:pt x="4317" y="6829"/>
                    <a:pt x="4317" y="6829"/>
                  </a:cubicBezTo>
                  <a:cubicBezTo>
                    <a:pt x="4317" y="6829"/>
                    <a:pt x="3344" y="5978"/>
                    <a:pt x="3253" y="5522"/>
                  </a:cubicBezTo>
                  <a:lnTo>
                    <a:pt x="3253" y="5522"/>
                  </a:lnTo>
                  <a:cubicBezTo>
                    <a:pt x="3283" y="5613"/>
                    <a:pt x="4712" y="7316"/>
                    <a:pt x="8025" y="7346"/>
                  </a:cubicBezTo>
                  <a:cubicBezTo>
                    <a:pt x="8025" y="7346"/>
                    <a:pt x="6992" y="6981"/>
                    <a:pt x="6444" y="6464"/>
                  </a:cubicBezTo>
                  <a:lnTo>
                    <a:pt x="6444" y="6464"/>
                  </a:lnTo>
                  <a:cubicBezTo>
                    <a:pt x="7903" y="6799"/>
                    <a:pt x="9058" y="6829"/>
                    <a:pt x="9058" y="6829"/>
                  </a:cubicBezTo>
                  <a:cubicBezTo>
                    <a:pt x="8815" y="7954"/>
                    <a:pt x="9393" y="8714"/>
                    <a:pt x="9879" y="8987"/>
                  </a:cubicBezTo>
                  <a:cubicBezTo>
                    <a:pt x="9362" y="10720"/>
                    <a:pt x="9271" y="12027"/>
                    <a:pt x="9271" y="12027"/>
                  </a:cubicBezTo>
                  <a:cubicBezTo>
                    <a:pt x="9788" y="11328"/>
                    <a:pt x="10153" y="10629"/>
                    <a:pt x="10396" y="9960"/>
                  </a:cubicBezTo>
                  <a:cubicBezTo>
                    <a:pt x="10526" y="9804"/>
                    <a:pt x="11100" y="9204"/>
                    <a:pt x="11834" y="9204"/>
                  </a:cubicBezTo>
                  <a:cubicBezTo>
                    <a:pt x="11958" y="9204"/>
                    <a:pt x="12087" y="9221"/>
                    <a:pt x="12220" y="9261"/>
                  </a:cubicBezTo>
                  <a:cubicBezTo>
                    <a:pt x="12493" y="8501"/>
                    <a:pt x="13648" y="4398"/>
                    <a:pt x="13162" y="3546"/>
                  </a:cubicBezTo>
                  <a:cubicBezTo>
                    <a:pt x="12980" y="3243"/>
                    <a:pt x="12797" y="3060"/>
                    <a:pt x="12584" y="2999"/>
                  </a:cubicBezTo>
                  <a:cubicBezTo>
                    <a:pt x="12736" y="2939"/>
                    <a:pt x="12858" y="2908"/>
                    <a:pt x="13010" y="2878"/>
                  </a:cubicBezTo>
                  <a:cubicBezTo>
                    <a:pt x="13618" y="2635"/>
                    <a:pt x="14104" y="2361"/>
                    <a:pt x="14074" y="2270"/>
                  </a:cubicBezTo>
                  <a:cubicBezTo>
                    <a:pt x="14064" y="2232"/>
                    <a:pt x="14004" y="2215"/>
                    <a:pt x="13906" y="2215"/>
                  </a:cubicBezTo>
                  <a:cubicBezTo>
                    <a:pt x="13691" y="2215"/>
                    <a:pt x="13296" y="2297"/>
                    <a:pt x="12858" y="2422"/>
                  </a:cubicBezTo>
                  <a:cubicBezTo>
                    <a:pt x="12584" y="2483"/>
                    <a:pt x="12402" y="2604"/>
                    <a:pt x="12220" y="2665"/>
                  </a:cubicBezTo>
                  <a:cubicBezTo>
                    <a:pt x="12280" y="2574"/>
                    <a:pt x="12372" y="2452"/>
                    <a:pt x="12402" y="2300"/>
                  </a:cubicBezTo>
                  <a:cubicBezTo>
                    <a:pt x="12584" y="1814"/>
                    <a:pt x="12676" y="1388"/>
                    <a:pt x="12524" y="1358"/>
                  </a:cubicBezTo>
                  <a:cubicBezTo>
                    <a:pt x="12517" y="1357"/>
                    <a:pt x="12511" y="1356"/>
                    <a:pt x="12504" y="1356"/>
                  </a:cubicBezTo>
                  <a:cubicBezTo>
                    <a:pt x="12349" y="1356"/>
                    <a:pt x="12090" y="1681"/>
                    <a:pt x="11916" y="2118"/>
                  </a:cubicBezTo>
                  <a:lnTo>
                    <a:pt x="11916" y="2148"/>
                  </a:lnTo>
                  <a:cubicBezTo>
                    <a:pt x="11794" y="1510"/>
                    <a:pt x="11399" y="629"/>
                    <a:pt x="10183" y="355"/>
                  </a:cubicBezTo>
                  <a:cubicBezTo>
                    <a:pt x="9217" y="107"/>
                    <a:pt x="8346" y="1"/>
                    <a:pt x="7564" y="1"/>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862250" y="5412525"/>
              <a:ext cx="248525" cy="170500"/>
            </a:xfrm>
            <a:custGeom>
              <a:avLst/>
              <a:gdLst/>
              <a:ahLst/>
              <a:cxnLst/>
              <a:rect l="l" t="t" r="r" b="b"/>
              <a:pathLst>
                <a:path w="9941" h="6820" extrusionOk="0">
                  <a:moveTo>
                    <a:pt x="8846" y="0"/>
                  </a:moveTo>
                  <a:cubicBezTo>
                    <a:pt x="8846" y="0"/>
                    <a:pt x="8147" y="2493"/>
                    <a:pt x="7387" y="3405"/>
                  </a:cubicBezTo>
                  <a:cubicBezTo>
                    <a:pt x="6759" y="4251"/>
                    <a:pt x="4561" y="5269"/>
                    <a:pt x="3526" y="5269"/>
                  </a:cubicBezTo>
                  <a:cubicBezTo>
                    <a:pt x="3409" y="5269"/>
                    <a:pt x="3306" y="5256"/>
                    <a:pt x="3223" y="5228"/>
                  </a:cubicBezTo>
                  <a:cubicBezTo>
                    <a:pt x="2372" y="4985"/>
                    <a:pt x="2463" y="4377"/>
                    <a:pt x="2463" y="4377"/>
                  </a:cubicBezTo>
                  <a:lnTo>
                    <a:pt x="1855" y="4286"/>
                  </a:lnTo>
                  <a:cubicBezTo>
                    <a:pt x="1855" y="4286"/>
                    <a:pt x="1698" y="4782"/>
                    <a:pt x="1361" y="4782"/>
                  </a:cubicBezTo>
                  <a:cubicBezTo>
                    <a:pt x="1334" y="4782"/>
                    <a:pt x="1306" y="4779"/>
                    <a:pt x="1277" y="4772"/>
                  </a:cubicBezTo>
                  <a:cubicBezTo>
                    <a:pt x="913" y="4712"/>
                    <a:pt x="183" y="4104"/>
                    <a:pt x="1" y="3313"/>
                  </a:cubicBezTo>
                  <a:lnTo>
                    <a:pt x="1" y="3313"/>
                  </a:lnTo>
                  <a:cubicBezTo>
                    <a:pt x="378" y="5316"/>
                    <a:pt x="1365" y="6819"/>
                    <a:pt x="2643" y="6819"/>
                  </a:cubicBezTo>
                  <a:cubicBezTo>
                    <a:pt x="2704" y="6819"/>
                    <a:pt x="2766" y="6816"/>
                    <a:pt x="2828" y="6809"/>
                  </a:cubicBezTo>
                  <a:cubicBezTo>
                    <a:pt x="5837" y="6292"/>
                    <a:pt x="8876" y="3313"/>
                    <a:pt x="8876" y="3313"/>
                  </a:cubicBezTo>
                  <a:cubicBezTo>
                    <a:pt x="9606" y="2219"/>
                    <a:pt x="9879" y="1034"/>
                    <a:pt x="9940" y="92"/>
                  </a:cubicBezTo>
                  <a:lnTo>
                    <a:pt x="8846" y="0"/>
                  </a:ln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805250" y="5477600"/>
              <a:ext cx="59300" cy="77800"/>
            </a:xfrm>
            <a:custGeom>
              <a:avLst/>
              <a:gdLst/>
              <a:ahLst/>
              <a:cxnLst/>
              <a:rect l="l" t="t" r="r" b="b"/>
              <a:pathLst>
                <a:path w="2372" h="3112" extrusionOk="0">
                  <a:moveTo>
                    <a:pt x="731" y="0"/>
                  </a:moveTo>
                  <a:cubicBezTo>
                    <a:pt x="515" y="0"/>
                    <a:pt x="281" y="31"/>
                    <a:pt x="31" y="103"/>
                  </a:cubicBezTo>
                  <a:lnTo>
                    <a:pt x="1" y="558"/>
                  </a:lnTo>
                  <a:cubicBezTo>
                    <a:pt x="1" y="558"/>
                    <a:pt x="193" y="527"/>
                    <a:pt x="438" y="527"/>
                  </a:cubicBezTo>
                  <a:cubicBezTo>
                    <a:pt x="786" y="527"/>
                    <a:pt x="1238" y="590"/>
                    <a:pt x="1399" y="893"/>
                  </a:cubicBezTo>
                  <a:cubicBezTo>
                    <a:pt x="1672" y="1379"/>
                    <a:pt x="1733" y="2686"/>
                    <a:pt x="1247" y="2838"/>
                  </a:cubicBezTo>
                  <a:cubicBezTo>
                    <a:pt x="760" y="2990"/>
                    <a:pt x="2219" y="3112"/>
                    <a:pt x="2219" y="3112"/>
                  </a:cubicBezTo>
                  <a:cubicBezTo>
                    <a:pt x="2219" y="3112"/>
                    <a:pt x="2371" y="1318"/>
                    <a:pt x="2067" y="680"/>
                  </a:cubicBezTo>
                  <a:cubicBezTo>
                    <a:pt x="1928" y="331"/>
                    <a:pt x="1432" y="0"/>
                    <a:pt x="731"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1"/>
            <p:cNvSpPr/>
            <p:nvPr/>
          </p:nvSpPr>
          <p:spPr>
            <a:xfrm>
              <a:off x="-852375" y="5476350"/>
              <a:ext cx="50200" cy="57025"/>
            </a:xfrm>
            <a:custGeom>
              <a:avLst/>
              <a:gdLst/>
              <a:ahLst/>
              <a:cxnLst/>
              <a:rect l="l" t="t" r="r" b="b"/>
              <a:pathLst>
                <a:path w="2008" h="2281" extrusionOk="0">
                  <a:moveTo>
                    <a:pt x="1044" y="1"/>
                  </a:moveTo>
                  <a:cubicBezTo>
                    <a:pt x="615" y="1"/>
                    <a:pt x="358" y="160"/>
                    <a:pt x="244" y="426"/>
                  </a:cubicBezTo>
                  <a:cubicBezTo>
                    <a:pt x="123" y="639"/>
                    <a:pt x="1" y="1368"/>
                    <a:pt x="1" y="1733"/>
                  </a:cubicBezTo>
                  <a:cubicBezTo>
                    <a:pt x="275" y="1976"/>
                    <a:pt x="396" y="2098"/>
                    <a:pt x="609" y="2280"/>
                  </a:cubicBezTo>
                  <a:cubicBezTo>
                    <a:pt x="548" y="1824"/>
                    <a:pt x="578" y="1064"/>
                    <a:pt x="730" y="760"/>
                  </a:cubicBezTo>
                  <a:cubicBezTo>
                    <a:pt x="846" y="556"/>
                    <a:pt x="1069" y="496"/>
                    <a:pt x="1288" y="496"/>
                  </a:cubicBezTo>
                  <a:cubicBezTo>
                    <a:pt x="1590" y="496"/>
                    <a:pt x="1886" y="608"/>
                    <a:pt x="1886" y="608"/>
                  </a:cubicBezTo>
                  <a:lnTo>
                    <a:pt x="2007" y="183"/>
                  </a:lnTo>
                  <a:cubicBezTo>
                    <a:pt x="1620" y="58"/>
                    <a:pt x="1301" y="1"/>
                    <a:pt x="1044" y="1"/>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1"/>
            <p:cNvSpPr/>
            <p:nvPr/>
          </p:nvSpPr>
          <p:spPr>
            <a:xfrm>
              <a:off x="-756625" y="5408675"/>
              <a:ext cx="19800" cy="49475"/>
            </a:xfrm>
            <a:custGeom>
              <a:avLst/>
              <a:gdLst/>
              <a:ahLst/>
              <a:cxnLst/>
              <a:rect l="l" t="t" r="r" b="b"/>
              <a:pathLst>
                <a:path w="792" h="1979" extrusionOk="0">
                  <a:moveTo>
                    <a:pt x="501" y="1"/>
                  </a:moveTo>
                  <a:cubicBezTo>
                    <a:pt x="353" y="1"/>
                    <a:pt x="180" y="388"/>
                    <a:pt x="92" y="945"/>
                  </a:cubicBezTo>
                  <a:cubicBezTo>
                    <a:pt x="1" y="1522"/>
                    <a:pt x="122" y="1978"/>
                    <a:pt x="274" y="1978"/>
                  </a:cubicBezTo>
                  <a:cubicBezTo>
                    <a:pt x="426" y="1978"/>
                    <a:pt x="609" y="1553"/>
                    <a:pt x="700" y="1036"/>
                  </a:cubicBezTo>
                  <a:cubicBezTo>
                    <a:pt x="791" y="458"/>
                    <a:pt x="670" y="2"/>
                    <a:pt x="518" y="2"/>
                  </a:cubicBezTo>
                  <a:cubicBezTo>
                    <a:pt x="512" y="1"/>
                    <a:pt x="507" y="1"/>
                    <a:pt x="501"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1"/>
            <p:cNvSpPr/>
            <p:nvPr/>
          </p:nvSpPr>
          <p:spPr>
            <a:xfrm>
              <a:off x="-843250" y="5398075"/>
              <a:ext cx="15225" cy="47150"/>
            </a:xfrm>
            <a:custGeom>
              <a:avLst/>
              <a:gdLst/>
              <a:ahLst/>
              <a:cxnLst/>
              <a:rect l="l" t="t" r="r" b="b"/>
              <a:pathLst>
                <a:path w="609" h="1886" extrusionOk="0">
                  <a:moveTo>
                    <a:pt x="396" y="1"/>
                  </a:moveTo>
                  <a:cubicBezTo>
                    <a:pt x="244" y="1"/>
                    <a:pt x="92" y="426"/>
                    <a:pt x="31" y="913"/>
                  </a:cubicBezTo>
                  <a:cubicBezTo>
                    <a:pt x="1" y="1460"/>
                    <a:pt x="62" y="1885"/>
                    <a:pt x="183" y="1885"/>
                  </a:cubicBezTo>
                  <a:cubicBezTo>
                    <a:pt x="335" y="1885"/>
                    <a:pt x="487" y="1490"/>
                    <a:pt x="548" y="973"/>
                  </a:cubicBezTo>
                  <a:cubicBezTo>
                    <a:pt x="609" y="426"/>
                    <a:pt x="517" y="1"/>
                    <a:pt x="396"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1"/>
            <p:cNvSpPr/>
            <p:nvPr/>
          </p:nvSpPr>
          <p:spPr>
            <a:xfrm>
              <a:off x="-647950" y="5425375"/>
              <a:ext cx="80575" cy="79225"/>
            </a:xfrm>
            <a:custGeom>
              <a:avLst/>
              <a:gdLst/>
              <a:ahLst/>
              <a:cxnLst/>
              <a:rect l="l" t="t" r="r" b="b"/>
              <a:pathLst>
                <a:path w="3223" h="3169" extrusionOk="0">
                  <a:moveTo>
                    <a:pt x="2157" y="0"/>
                  </a:moveTo>
                  <a:cubicBezTo>
                    <a:pt x="1518" y="0"/>
                    <a:pt x="925" y="552"/>
                    <a:pt x="578" y="945"/>
                  </a:cubicBezTo>
                  <a:cubicBezTo>
                    <a:pt x="426" y="1189"/>
                    <a:pt x="304" y="1340"/>
                    <a:pt x="304" y="1340"/>
                  </a:cubicBezTo>
                  <a:lnTo>
                    <a:pt x="0" y="2951"/>
                  </a:lnTo>
                  <a:cubicBezTo>
                    <a:pt x="269" y="3102"/>
                    <a:pt x="544" y="3168"/>
                    <a:pt x="813" y="3168"/>
                  </a:cubicBezTo>
                  <a:cubicBezTo>
                    <a:pt x="1793" y="3168"/>
                    <a:pt x="2706" y="2296"/>
                    <a:pt x="3040" y="1462"/>
                  </a:cubicBezTo>
                  <a:cubicBezTo>
                    <a:pt x="3222" y="945"/>
                    <a:pt x="3192" y="398"/>
                    <a:pt x="2766" y="185"/>
                  </a:cubicBezTo>
                  <a:cubicBezTo>
                    <a:pt x="2563" y="55"/>
                    <a:pt x="2358" y="0"/>
                    <a:pt x="2157"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1"/>
            <p:cNvSpPr/>
            <p:nvPr/>
          </p:nvSpPr>
          <p:spPr>
            <a:xfrm>
              <a:off x="-632750" y="5425800"/>
              <a:ext cx="65375" cy="36150"/>
            </a:xfrm>
            <a:custGeom>
              <a:avLst/>
              <a:gdLst/>
              <a:ahLst/>
              <a:cxnLst/>
              <a:rect l="l" t="t" r="r" b="b"/>
              <a:pathLst>
                <a:path w="2615" h="1446" extrusionOk="0">
                  <a:moveTo>
                    <a:pt x="1573" y="0"/>
                  </a:moveTo>
                  <a:cubicBezTo>
                    <a:pt x="927" y="0"/>
                    <a:pt x="328" y="561"/>
                    <a:pt x="0" y="959"/>
                  </a:cubicBezTo>
                  <a:lnTo>
                    <a:pt x="152" y="959"/>
                  </a:lnTo>
                  <a:cubicBezTo>
                    <a:pt x="152" y="959"/>
                    <a:pt x="525" y="633"/>
                    <a:pt x="1188" y="633"/>
                  </a:cubicBezTo>
                  <a:cubicBezTo>
                    <a:pt x="1283" y="633"/>
                    <a:pt x="1383" y="640"/>
                    <a:pt x="1490" y="655"/>
                  </a:cubicBezTo>
                  <a:cubicBezTo>
                    <a:pt x="2310" y="807"/>
                    <a:pt x="2432" y="1445"/>
                    <a:pt x="2432" y="1445"/>
                  </a:cubicBezTo>
                  <a:cubicBezTo>
                    <a:pt x="2614" y="928"/>
                    <a:pt x="2584" y="381"/>
                    <a:pt x="2158" y="168"/>
                  </a:cubicBezTo>
                  <a:cubicBezTo>
                    <a:pt x="1963" y="50"/>
                    <a:pt x="1766" y="0"/>
                    <a:pt x="157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1"/>
            <p:cNvSpPr/>
            <p:nvPr/>
          </p:nvSpPr>
          <p:spPr>
            <a:xfrm>
              <a:off x="-635800" y="5451850"/>
              <a:ext cx="44875" cy="29850"/>
            </a:xfrm>
            <a:custGeom>
              <a:avLst/>
              <a:gdLst/>
              <a:ahLst/>
              <a:cxnLst/>
              <a:rect l="l" t="t" r="r" b="b"/>
              <a:pathLst>
                <a:path w="1795" h="1194" extrusionOk="0">
                  <a:moveTo>
                    <a:pt x="1370" y="1"/>
                  </a:moveTo>
                  <a:cubicBezTo>
                    <a:pt x="607" y="1"/>
                    <a:pt x="88" y="593"/>
                    <a:pt x="62" y="646"/>
                  </a:cubicBezTo>
                  <a:cubicBezTo>
                    <a:pt x="1" y="677"/>
                    <a:pt x="1" y="707"/>
                    <a:pt x="62" y="737"/>
                  </a:cubicBezTo>
                  <a:cubicBezTo>
                    <a:pt x="62" y="737"/>
                    <a:pt x="92" y="737"/>
                    <a:pt x="92" y="798"/>
                  </a:cubicBezTo>
                  <a:cubicBezTo>
                    <a:pt x="122" y="798"/>
                    <a:pt x="122" y="798"/>
                    <a:pt x="153" y="737"/>
                  </a:cubicBezTo>
                  <a:cubicBezTo>
                    <a:pt x="153" y="737"/>
                    <a:pt x="426" y="433"/>
                    <a:pt x="852" y="281"/>
                  </a:cubicBezTo>
                  <a:cubicBezTo>
                    <a:pt x="1156" y="555"/>
                    <a:pt x="882" y="1102"/>
                    <a:pt x="852" y="1102"/>
                  </a:cubicBezTo>
                  <a:cubicBezTo>
                    <a:pt x="821" y="1133"/>
                    <a:pt x="852" y="1163"/>
                    <a:pt x="882" y="1193"/>
                  </a:cubicBezTo>
                  <a:lnTo>
                    <a:pt x="913" y="1193"/>
                  </a:lnTo>
                  <a:cubicBezTo>
                    <a:pt x="973" y="1193"/>
                    <a:pt x="1004" y="1193"/>
                    <a:pt x="1004" y="1163"/>
                  </a:cubicBezTo>
                  <a:cubicBezTo>
                    <a:pt x="1004" y="1133"/>
                    <a:pt x="1308" y="585"/>
                    <a:pt x="1004" y="221"/>
                  </a:cubicBezTo>
                  <a:cubicBezTo>
                    <a:pt x="1104" y="170"/>
                    <a:pt x="1223" y="148"/>
                    <a:pt x="1350" y="148"/>
                  </a:cubicBezTo>
                  <a:cubicBezTo>
                    <a:pt x="1454" y="148"/>
                    <a:pt x="1563" y="163"/>
                    <a:pt x="1673" y="190"/>
                  </a:cubicBezTo>
                  <a:lnTo>
                    <a:pt x="1733" y="190"/>
                  </a:lnTo>
                  <a:cubicBezTo>
                    <a:pt x="1764" y="190"/>
                    <a:pt x="1794" y="130"/>
                    <a:pt x="1794" y="99"/>
                  </a:cubicBezTo>
                  <a:cubicBezTo>
                    <a:pt x="1794" y="69"/>
                    <a:pt x="1764" y="38"/>
                    <a:pt x="1703" y="38"/>
                  </a:cubicBezTo>
                  <a:cubicBezTo>
                    <a:pt x="1588" y="12"/>
                    <a:pt x="1477" y="1"/>
                    <a:pt x="137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1"/>
            <p:cNvSpPr/>
            <p:nvPr/>
          </p:nvSpPr>
          <p:spPr>
            <a:xfrm>
              <a:off x="-714075" y="5460950"/>
              <a:ext cx="20550" cy="6300"/>
            </a:xfrm>
            <a:custGeom>
              <a:avLst/>
              <a:gdLst/>
              <a:ahLst/>
              <a:cxnLst/>
              <a:rect l="l" t="t" r="r" b="b"/>
              <a:pathLst>
                <a:path w="822" h="252" extrusionOk="0">
                  <a:moveTo>
                    <a:pt x="287" y="1"/>
                  </a:moveTo>
                  <a:cubicBezTo>
                    <a:pt x="124" y="1"/>
                    <a:pt x="1" y="55"/>
                    <a:pt x="1" y="130"/>
                  </a:cubicBezTo>
                  <a:cubicBezTo>
                    <a:pt x="1" y="191"/>
                    <a:pt x="183" y="252"/>
                    <a:pt x="396" y="252"/>
                  </a:cubicBezTo>
                  <a:cubicBezTo>
                    <a:pt x="639" y="252"/>
                    <a:pt x="822" y="221"/>
                    <a:pt x="822" y="161"/>
                  </a:cubicBezTo>
                  <a:cubicBezTo>
                    <a:pt x="822" y="69"/>
                    <a:pt x="639" y="9"/>
                    <a:pt x="396" y="9"/>
                  </a:cubicBezTo>
                  <a:cubicBezTo>
                    <a:pt x="358" y="3"/>
                    <a:pt x="322" y="1"/>
                    <a:pt x="287"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717850" y="5473700"/>
              <a:ext cx="20525" cy="9700"/>
            </a:xfrm>
            <a:custGeom>
              <a:avLst/>
              <a:gdLst/>
              <a:ahLst/>
              <a:cxnLst/>
              <a:rect l="l" t="t" r="r" b="b"/>
              <a:pathLst>
                <a:path w="821" h="388" extrusionOk="0">
                  <a:moveTo>
                    <a:pt x="148" y="0"/>
                  </a:moveTo>
                  <a:cubicBezTo>
                    <a:pt x="68" y="0"/>
                    <a:pt x="15" y="15"/>
                    <a:pt x="0" y="46"/>
                  </a:cubicBezTo>
                  <a:cubicBezTo>
                    <a:pt x="0" y="137"/>
                    <a:pt x="152" y="259"/>
                    <a:pt x="365" y="319"/>
                  </a:cubicBezTo>
                  <a:cubicBezTo>
                    <a:pt x="486" y="365"/>
                    <a:pt x="593" y="388"/>
                    <a:pt x="673" y="388"/>
                  </a:cubicBezTo>
                  <a:cubicBezTo>
                    <a:pt x="752" y="388"/>
                    <a:pt x="805" y="365"/>
                    <a:pt x="821" y="319"/>
                  </a:cubicBezTo>
                  <a:cubicBezTo>
                    <a:pt x="821" y="259"/>
                    <a:pt x="669" y="137"/>
                    <a:pt x="456" y="46"/>
                  </a:cubicBezTo>
                  <a:cubicBezTo>
                    <a:pt x="334" y="15"/>
                    <a:pt x="228" y="0"/>
                    <a:pt x="148"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1"/>
            <p:cNvSpPr/>
            <p:nvPr/>
          </p:nvSpPr>
          <p:spPr>
            <a:xfrm>
              <a:off x="-878950" y="5445950"/>
              <a:ext cx="21300" cy="7025"/>
            </a:xfrm>
            <a:custGeom>
              <a:avLst/>
              <a:gdLst/>
              <a:ahLst/>
              <a:cxnLst/>
              <a:rect l="l" t="t" r="r" b="b"/>
              <a:pathLst>
                <a:path w="852" h="281" extrusionOk="0">
                  <a:moveTo>
                    <a:pt x="426" y="1"/>
                  </a:moveTo>
                  <a:cubicBezTo>
                    <a:pt x="182" y="1"/>
                    <a:pt x="0" y="31"/>
                    <a:pt x="0" y="122"/>
                  </a:cubicBezTo>
                  <a:cubicBezTo>
                    <a:pt x="0" y="183"/>
                    <a:pt x="182" y="274"/>
                    <a:pt x="426" y="274"/>
                  </a:cubicBezTo>
                  <a:cubicBezTo>
                    <a:pt x="459" y="278"/>
                    <a:pt x="491" y="280"/>
                    <a:pt x="522" y="280"/>
                  </a:cubicBezTo>
                  <a:cubicBezTo>
                    <a:pt x="715" y="280"/>
                    <a:pt x="851" y="205"/>
                    <a:pt x="851" y="153"/>
                  </a:cubicBezTo>
                  <a:cubicBezTo>
                    <a:pt x="851" y="62"/>
                    <a:pt x="669" y="1"/>
                    <a:pt x="426"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875150" y="5430375"/>
              <a:ext cx="21300" cy="9150"/>
            </a:xfrm>
            <a:custGeom>
              <a:avLst/>
              <a:gdLst/>
              <a:ahLst/>
              <a:cxnLst/>
              <a:rect l="l" t="t" r="r" b="b"/>
              <a:pathLst>
                <a:path w="852" h="366" extrusionOk="0">
                  <a:moveTo>
                    <a:pt x="160" y="1"/>
                  </a:moveTo>
                  <a:cubicBezTo>
                    <a:pt x="76" y="1"/>
                    <a:pt x="15" y="16"/>
                    <a:pt x="0" y="46"/>
                  </a:cubicBezTo>
                  <a:cubicBezTo>
                    <a:pt x="0" y="137"/>
                    <a:pt x="152" y="229"/>
                    <a:pt x="395" y="320"/>
                  </a:cubicBezTo>
                  <a:cubicBezTo>
                    <a:pt x="502" y="350"/>
                    <a:pt x="600" y="365"/>
                    <a:pt x="680" y="365"/>
                  </a:cubicBezTo>
                  <a:cubicBezTo>
                    <a:pt x="760" y="365"/>
                    <a:pt x="821" y="350"/>
                    <a:pt x="851" y="320"/>
                  </a:cubicBezTo>
                  <a:cubicBezTo>
                    <a:pt x="851" y="229"/>
                    <a:pt x="699" y="137"/>
                    <a:pt x="456" y="46"/>
                  </a:cubicBezTo>
                  <a:cubicBezTo>
                    <a:pt x="350" y="16"/>
                    <a:pt x="243" y="1"/>
                    <a:pt x="16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1"/>
            <p:cNvSpPr/>
            <p:nvPr/>
          </p:nvSpPr>
          <p:spPr>
            <a:xfrm>
              <a:off x="-809050" y="5407200"/>
              <a:ext cx="33450" cy="69225"/>
            </a:xfrm>
            <a:custGeom>
              <a:avLst/>
              <a:gdLst/>
              <a:ahLst/>
              <a:cxnLst/>
              <a:rect l="l" t="t" r="r" b="b"/>
              <a:pathLst>
                <a:path w="1338" h="2769" extrusionOk="0">
                  <a:moveTo>
                    <a:pt x="700" y="1"/>
                  </a:moveTo>
                  <a:cubicBezTo>
                    <a:pt x="669" y="1"/>
                    <a:pt x="639" y="1"/>
                    <a:pt x="608" y="31"/>
                  </a:cubicBezTo>
                  <a:cubicBezTo>
                    <a:pt x="548" y="61"/>
                    <a:pt x="244" y="669"/>
                    <a:pt x="92" y="1855"/>
                  </a:cubicBezTo>
                  <a:cubicBezTo>
                    <a:pt x="1" y="2584"/>
                    <a:pt x="244" y="2706"/>
                    <a:pt x="396" y="2767"/>
                  </a:cubicBezTo>
                  <a:cubicBezTo>
                    <a:pt x="407" y="2768"/>
                    <a:pt x="419" y="2768"/>
                    <a:pt x="431" y="2768"/>
                  </a:cubicBezTo>
                  <a:cubicBezTo>
                    <a:pt x="700" y="2768"/>
                    <a:pt x="1045" y="2441"/>
                    <a:pt x="1308" y="1946"/>
                  </a:cubicBezTo>
                  <a:cubicBezTo>
                    <a:pt x="1338" y="1916"/>
                    <a:pt x="1308" y="1855"/>
                    <a:pt x="1277" y="1855"/>
                  </a:cubicBezTo>
                  <a:cubicBezTo>
                    <a:pt x="1268" y="1846"/>
                    <a:pt x="1254" y="1842"/>
                    <a:pt x="1239" y="1842"/>
                  </a:cubicBezTo>
                  <a:cubicBezTo>
                    <a:pt x="1201" y="1842"/>
                    <a:pt x="1156" y="1864"/>
                    <a:pt x="1156" y="1885"/>
                  </a:cubicBezTo>
                  <a:cubicBezTo>
                    <a:pt x="954" y="2347"/>
                    <a:pt x="669" y="2617"/>
                    <a:pt x="459" y="2617"/>
                  </a:cubicBezTo>
                  <a:cubicBezTo>
                    <a:pt x="448" y="2617"/>
                    <a:pt x="437" y="2616"/>
                    <a:pt x="426" y="2615"/>
                  </a:cubicBezTo>
                  <a:cubicBezTo>
                    <a:pt x="335" y="2584"/>
                    <a:pt x="213" y="2371"/>
                    <a:pt x="274" y="1885"/>
                  </a:cubicBezTo>
                  <a:cubicBezTo>
                    <a:pt x="456" y="700"/>
                    <a:pt x="760" y="92"/>
                    <a:pt x="760" y="92"/>
                  </a:cubicBezTo>
                  <a:cubicBezTo>
                    <a:pt x="760" y="61"/>
                    <a:pt x="760" y="31"/>
                    <a:pt x="70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1"/>
            <p:cNvSpPr/>
            <p:nvPr/>
          </p:nvSpPr>
          <p:spPr>
            <a:xfrm>
              <a:off x="-857675" y="5371250"/>
              <a:ext cx="50925" cy="26850"/>
            </a:xfrm>
            <a:custGeom>
              <a:avLst/>
              <a:gdLst/>
              <a:ahLst/>
              <a:cxnLst/>
              <a:rect l="l" t="t" r="r" b="b"/>
              <a:pathLst>
                <a:path w="2037" h="1074" extrusionOk="0">
                  <a:moveTo>
                    <a:pt x="1061" y="0"/>
                  </a:moveTo>
                  <a:cubicBezTo>
                    <a:pt x="958" y="0"/>
                    <a:pt x="858" y="14"/>
                    <a:pt x="760" y="40"/>
                  </a:cubicBezTo>
                  <a:cubicBezTo>
                    <a:pt x="183" y="223"/>
                    <a:pt x="0" y="1074"/>
                    <a:pt x="0" y="1074"/>
                  </a:cubicBezTo>
                  <a:cubicBezTo>
                    <a:pt x="61" y="1074"/>
                    <a:pt x="456" y="588"/>
                    <a:pt x="821" y="466"/>
                  </a:cubicBezTo>
                  <a:cubicBezTo>
                    <a:pt x="892" y="450"/>
                    <a:pt x="962" y="443"/>
                    <a:pt x="1033" y="443"/>
                  </a:cubicBezTo>
                  <a:cubicBezTo>
                    <a:pt x="1238" y="443"/>
                    <a:pt x="1447" y="505"/>
                    <a:pt x="1672" y="618"/>
                  </a:cubicBezTo>
                  <a:cubicBezTo>
                    <a:pt x="1720" y="654"/>
                    <a:pt x="1763" y="671"/>
                    <a:pt x="1804" y="671"/>
                  </a:cubicBezTo>
                  <a:cubicBezTo>
                    <a:pt x="1865" y="671"/>
                    <a:pt x="1921" y="631"/>
                    <a:pt x="1976" y="557"/>
                  </a:cubicBezTo>
                  <a:cubicBezTo>
                    <a:pt x="2037" y="436"/>
                    <a:pt x="2006" y="314"/>
                    <a:pt x="1885" y="253"/>
                  </a:cubicBezTo>
                  <a:cubicBezTo>
                    <a:pt x="1583" y="81"/>
                    <a:pt x="1312" y="0"/>
                    <a:pt x="1061"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755100" y="5384300"/>
              <a:ext cx="51700" cy="41925"/>
            </a:xfrm>
            <a:custGeom>
              <a:avLst/>
              <a:gdLst/>
              <a:ahLst/>
              <a:cxnLst/>
              <a:rect l="l" t="t" r="r" b="b"/>
              <a:pathLst>
                <a:path w="2068" h="1677" extrusionOk="0">
                  <a:moveTo>
                    <a:pt x="579" y="0"/>
                  </a:moveTo>
                  <a:cubicBezTo>
                    <a:pt x="460" y="0"/>
                    <a:pt x="338" y="12"/>
                    <a:pt x="213" y="35"/>
                  </a:cubicBezTo>
                  <a:cubicBezTo>
                    <a:pt x="122" y="66"/>
                    <a:pt x="1" y="187"/>
                    <a:pt x="31" y="278"/>
                  </a:cubicBezTo>
                  <a:cubicBezTo>
                    <a:pt x="58" y="387"/>
                    <a:pt x="158" y="496"/>
                    <a:pt x="266" y="496"/>
                  </a:cubicBezTo>
                  <a:cubicBezTo>
                    <a:pt x="279" y="496"/>
                    <a:pt x="292" y="494"/>
                    <a:pt x="305" y="491"/>
                  </a:cubicBezTo>
                  <a:cubicBezTo>
                    <a:pt x="405" y="466"/>
                    <a:pt x="501" y="455"/>
                    <a:pt x="593" y="455"/>
                  </a:cubicBezTo>
                  <a:cubicBezTo>
                    <a:pt x="834" y="455"/>
                    <a:pt x="1049" y="533"/>
                    <a:pt x="1247" y="643"/>
                  </a:cubicBezTo>
                  <a:cubicBezTo>
                    <a:pt x="1642" y="977"/>
                    <a:pt x="1916" y="1676"/>
                    <a:pt x="1976" y="1676"/>
                  </a:cubicBezTo>
                  <a:cubicBezTo>
                    <a:pt x="2068" y="1616"/>
                    <a:pt x="2068" y="673"/>
                    <a:pt x="1520" y="278"/>
                  </a:cubicBezTo>
                  <a:cubicBezTo>
                    <a:pt x="1249" y="97"/>
                    <a:pt x="927" y="0"/>
                    <a:pt x="579"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847550" y="6051600"/>
              <a:ext cx="466350" cy="122900"/>
            </a:xfrm>
            <a:custGeom>
              <a:avLst/>
              <a:gdLst/>
              <a:ahLst/>
              <a:cxnLst/>
              <a:rect l="l" t="t" r="r" b="b"/>
              <a:pathLst>
                <a:path w="18654" h="4916" extrusionOk="0">
                  <a:moveTo>
                    <a:pt x="15127" y="0"/>
                  </a:moveTo>
                  <a:cubicBezTo>
                    <a:pt x="11753" y="790"/>
                    <a:pt x="7225" y="1793"/>
                    <a:pt x="5705" y="2067"/>
                  </a:cubicBezTo>
                  <a:cubicBezTo>
                    <a:pt x="5188" y="1793"/>
                    <a:pt x="4459" y="1398"/>
                    <a:pt x="4155" y="1337"/>
                  </a:cubicBezTo>
                  <a:cubicBezTo>
                    <a:pt x="3577" y="1185"/>
                    <a:pt x="2513" y="760"/>
                    <a:pt x="2240" y="699"/>
                  </a:cubicBezTo>
                  <a:cubicBezTo>
                    <a:pt x="2229" y="696"/>
                    <a:pt x="2217" y="694"/>
                    <a:pt x="2203" y="694"/>
                  </a:cubicBezTo>
                  <a:cubicBezTo>
                    <a:pt x="1851" y="694"/>
                    <a:pt x="414" y="1773"/>
                    <a:pt x="355" y="2037"/>
                  </a:cubicBezTo>
                  <a:cubicBezTo>
                    <a:pt x="283" y="2229"/>
                    <a:pt x="0" y="2651"/>
                    <a:pt x="295" y="2651"/>
                  </a:cubicBezTo>
                  <a:cubicBezTo>
                    <a:pt x="372" y="2651"/>
                    <a:pt x="489" y="2623"/>
                    <a:pt x="659" y="2553"/>
                  </a:cubicBezTo>
                  <a:cubicBezTo>
                    <a:pt x="1358" y="2097"/>
                    <a:pt x="1966" y="1641"/>
                    <a:pt x="1966" y="1641"/>
                  </a:cubicBezTo>
                  <a:lnTo>
                    <a:pt x="3212" y="2067"/>
                  </a:lnTo>
                  <a:cubicBezTo>
                    <a:pt x="3212" y="2067"/>
                    <a:pt x="2027" y="2219"/>
                    <a:pt x="1753" y="2340"/>
                  </a:cubicBezTo>
                  <a:cubicBezTo>
                    <a:pt x="1480" y="2432"/>
                    <a:pt x="264" y="3921"/>
                    <a:pt x="264" y="4225"/>
                  </a:cubicBezTo>
                  <a:cubicBezTo>
                    <a:pt x="279" y="4365"/>
                    <a:pt x="438" y="4449"/>
                    <a:pt x="626" y="4449"/>
                  </a:cubicBezTo>
                  <a:cubicBezTo>
                    <a:pt x="806" y="4449"/>
                    <a:pt x="1012" y="4373"/>
                    <a:pt x="1145" y="4195"/>
                  </a:cubicBezTo>
                  <a:lnTo>
                    <a:pt x="1145" y="4195"/>
                  </a:lnTo>
                  <a:cubicBezTo>
                    <a:pt x="1145" y="4195"/>
                    <a:pt x="933" y="4559"/>
                    <a:pt x="993" y="4711"/>
                  </a:cubicBezTo>
                  <a:cubicBezTo>
                    <a:pt x="1039" y="4768"/>
                    <a:pt x="1093" y="4804"/>
                    <a:pt x="1165" y="4804"/>
                  </a:cubicBezTo>
                  <a:cubicBezTo>
                    <a:pt x="1285" y="4804"/>
                    <a:pt x="1457" y="4704"/>
                    <a:pt x="1723" y="4438"/>
                  </a:cubicBezTo>
                  <a:lnTo>
                    <a:pt x="1723" y="4438"/>
                  </a:lnTo>
                  <a:cubicBezTo>
                    <a:pt x="1723" y="4438"/>
                    <a:pt x="1632" y="4803"/>
                    <a:pt x="1814" y="4894"/>
                  </a:cubicBezTo>
                  <a:cubicBezTo>
                    <a:pt x="1849" y="4908"/>
                    <a:pt x="1885" y="4915"/>
                    <a:pt x="1923" y="4915"/>
                  </a:cubicBezTo>
                  <a:cubicBezTo>
                    <a:pt x="2354" y="4915"/>
                    <a:pt x="2979" y="4040"/>
                    <a:pt x="3091" y="4012"/>
                  </a:cubicBezTo>
                  <a:cubicBezTo>
                    <a:pt x="3094" y="4011"/>
                    <a:pt x="3098" y="4010"/>
                    <a:pt x="3102" y="4010"/>
                  </a:cubicBezTo>
                  <a:cubicBezTo>
                    <a:pt x="3227" y="4010"/>
                    <a:pt x="3836" y="4607"/>
                    <a:pt x="4699" y="4607"/>
                  </a:cubicBezTo>
                  <a:cubicBezTo>
                    <a:pt x="4980" y="4607"/>
                    <a:pt x="5287" y="4544"/>
                    <a:pt x="5614" y="4377"/>
                  </a:cubicBezTo>
                  <a:cubicBezTo>
                    <a:pt x="5705" y="4347"/>
                    <a:pt x="5735" y="4347"/>
                    <a:pt x="5766" y="4316"/>
                  </a:cubicBezTo>
                  <a:cubicBezTo>
                    <a:pt x="6230" y="4327"/>
                    <a:pt x="6705" y="4333"/>
                    <a:pt x="7187" y="4333"/>
                  </a:cubicBezTo>
                  <a:cubicBezTo>
                    <a:pt x="12035" y="4333"/>
                    <a:pt x="17520" y="3773"/>
                    <a:pt x="18653" y="2584"/>
                  </a:cubicBezTo>
                  <a:lnTo>
                    <a:pt x="18653" y="2523"/>
                  </a:lnTo>
                  <a:cubicBezTo>
                    <a:pt x="17255" y="1976"/>
                    <a:pt x="16343" y="1003"/>
                    <a:pt x="15127"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1289300" y="5883800"/>
              <a:ext cx="622375" cy="323100"/>
            </a:xfrm>
            <a:custGeom>
              <a:avLst/>
              <a:gdLst/>
              <a:ahLst/>
              <a:cxnLst/>
              <a:rect l="l" t="t" r="r" b="b"/>
              <a:pathLst>
                <a:path w="24895" h="12924" extrusionOk="0">
                  <a:moveTo>
                    <a:pt x="10083" y="1"/>
                  </a:moveTo>
                  <a:cubicBezTo>
                    <a:pt x="5683" y="1"/>
                    <a:pt x="782" y="243"/>
                    <a:pt x="396" y="572"/>
                  </a:cubicBezTo>
                  <a:cubicBezTo>
                    <a:pt x="0" y="1028"/>
                    <a:pt x="1247" y="6651"/>
                    <a:pt x="2311" y="9721"/>
                  </a:cubicBezTo>
                  <a:cubicBezTo>
                    <a:pt x="2645" y="10663"/>
                    <a:pt x="3162" y="12578"/>
                    <a:pt x="3344" y="12700"/>
                  </a:cubicBezTo>
                  <a:cubicBezTo>
                    <a:pt x="3626" y="12867"/>
                    <a:pt x="5577" y="12923"/>
                    <a:pt x="8023" y="12923"/>
                  </a:cubicBezTo>
                  <a:cubicBezTo>
                    <a:pt x="12690" y="12923"/>
                    <a:pt x="19162" y="12720"/>
                    <a:pt x="19302" y="12700"/>
                  </a:cubicBezTo>
                  <a:cubicBezTo>
                    <a:pt x="19545" y="12700"/>
                    <a:pt x="24895" y="12183"/>
                    <a:pt x="24895" y="12183"/>
                  </a:cubicBezTo>
                  <a:lnTo>
                    <a:pt x="24895" y="11119"/>
                  </a:lnTo>
                  <a:cubicBezTo>
                    <a:pt x="24895" y="11119"/>
                    <a:pt x="23572" y="11142"/>
                    <a:pt x="22227" y="11142"/>
                  </a:cubicBezTo>
                  <a:cubicBezTo>
                    <a:pt x="20882" y="11142"/>
                    <a:pt x="19514" y="11119"/>
                    <a:pt x="19423" y="11028"/>
                  </a:cubicBezTo>
                  <a:cubicBezTo>
                    <a:pt x="19150" y="10785"/>
                    <a:pt x="17296" y="876"/>
                    <a:pt x="16657" y="329"/>
                  </a:cubicBezTo>
                  <a:cubicBezTo>
                    <a:pt x="16612" y="299"/>
                    <a:pt x="16612" y="299"/>
                    <a:pt x="16566" y="299"/>
                  </a:cubicBezTo>
                  <a:cubicBezTo>
                    <a:pt x="16521" y="299"/>
                    <a:pt x="16429" y="299"/>
                    <a:pt x="16201" y="268"/>
                  </a:cubicBezTo>
                  <a:cubicBezTo>
                    <a:pt x="14952" y="80"/>
                    <a:pt x="12599" y="1"/>
                    <a:pt x="100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1"/>
            <p:cNvSpPr/>
            <p:nvPr/>
          </p:nvSpPr>
          <p:spPr>
            <a:xfrm>
              <a:off x="-1103125" y="5999425"/>
              <a:ext cx="63850" cy="88000"/>
            </a:xfrm>
            <a:custGeom>
              <a:avLst/>
              <a:gdLst/>
              <a:ahLst/>
              <a:cxnLst/>
              <a:rect l="l" t="t" r="r" b="b"/>
              <a:pathLst>
                <a:path w="2554" h="3520" extrusionOk="0">
                  <a:moveTo>
                    <a:pt x="1154" y="1"/>
                  </a:moveTo>
                  <a:cubicBezTo>
                    <a:pt x="1114" y="1"/>
                    <a:pt x="1074" y="7"/>
                    <a:pt x="1034" y="20"/>
                  </a:cubicBezTo>
                  <a:cubicBezTo>
                    <a:pt x="426" y="81"/>
                    <a:pt x="0" y="962"/>
                    <a:pt x="152" y="1905"/>
                  </a:cubicBezTo>
                  <a:cubicBezTo>
                    <a:pt x="269" y="2865"/>
                    <a:pt x="859" y="3519"/>
                    <a:pt x="1443" y="3519"/>
                  </a:cubicBezTo>
                  <a:cubicBezTo>
                    <a:pt x="1469" y="3519"/>
                    <a:pt x="1495" y="3518"/>
                    <a:pt x="1520" y="3516"/>
                  </a:cubicBezTo>
                  <a:cubicBezTo>
                    <a:pt x="2128" y="3424"/>
                    <a:pt x="2554" y="2543"/>
                    <a:pt x="2402" y="1601"/>
                  </a:cubicBezTo>
                  <a:lnTo>
                    <a:pt x="2402" y="1540"/>
                  </a:lnTo>
                  <a:cubicBezTo>
                    <a:pt x="1976" y="1479"/>
                    <a:pt x="1642" y="1327"/>
                    <a:pt x="1490" y="993"/>
                  </a:cubicBezTo>
                  <a:cubicBezTo>
                    <a:pt x="1338" y="658"/>
                    <a:pt x="1399" y="385"/>
                    <a:pt x="1611" y="172"/>
                  </a:cubicBezTo>
                  <a:cubicBezTo>
                    <a:pt x="1445" y="77"/>
                    <a:pt x="1298" y="1"/>
                    <a:pt x="11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1"/>
            <p:cNvSpPr/>
            <p:nvPr/>
          </p:nvSpPr>
          <p:spPr>
            <a:xfrm>
              <a:off x="-495225" y="5895800"/>
              <a:ext cx="121625" cy="30425"/>
            </a:xfrm>
            <a:custGeom>
              <a:avLst/>
              <a:gdLst/>
              <a:ahLst/>
              <a:cxnLst/>
              <a:rect l="l" t="t" r="r" b="b"/>
              <a:pathLst>
                <a:path w="4865" h="1217" extrusionOk="0">
                  <a:moveTo>
                    <a:pt x="4864" y="1"/>
                  </a:moveTo>
                  <a:lnTo>
                    <a:pt x="1" y="366"/>
                  </a:lnTo>
                  <a:lnTo>
                    <a:pt x="153" y="1217"/>
                  </a:lnTo>
                  <a:lnTo>
                    <a:pt x="4864"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693550" y="5647325"/>
              <a:ext cx="337425" cy="516000"/>
            </a:xfrm>
            <a:custGeom>
              <a:avLst/>
              <a:gdLst/>
              <a:ahLst/>
              <a:cxnLst/>
              <a:rect l="l" t="t" r="r" b="b"/>
              <a:pathLst>
                <a:path w="13497" h="20640" extrusionOk="0">
                  <a:moveTo>
                    <a:pt x="9606" y="1"/>
                  </a:moveTo>
                  <a:cubicBezTo>
                    <a:pt x="9606" y="1"/>
                    <a:pt x="7539" y="1855"/>
                    <a:pt x="7630" y="5958"/>
                  </a:cubicBezTo>
                  <a:cubicBezTo>
                    <a:pt x="7388" y="7952"/>
                    <a:pt x="8739" y="15564"/>
                    <a:pt x="8695" y="15564"/>
                  </a:cubicBezTo>
                  <a:cubicBezTo>
                    <a:pt x="8695" y="15564"/>
                    <a:pt x="8694" y="15564"/>
                    <a:pt x="8694" y="15563"/>
                  </a:cubicBezTo>
                  <a:lnTo>
                    <a:pt x="1" y="17812"/>
                  </a:lnTo>
                  <a:cubicBezTo>
                    <a:pt x="183" y="19667"/>
                    <a:pt x="609" y="20639"/>
                    <a:pt x="609" y="20639"/>
                  </a:cubicBezTo>
                  <a:cubicBezTo>
                    <a:pt x="609" y="20639"/>
                    <a:pt x="12007" y="20062"/>
                    <a:pt x="12767" y="18876"/>
                  </a:cubicBezTo>
                  <a:cubicBezTo>
                    <a:pt x="13496" y="17691"/>
                    <a:pt x="13223" y="9910"/>
                    <a:pt x="13223" y="9910"/>
                  </a:cubicBezTo>
                  <a:cubicBezTo>
                    <a:pt x="13223" y="1885"/>
                    <a:pt x="10761" y="578"/>
                    <a:pt x="9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1412400" y="6056900"/>
              <a:ext cx="120850" cy="130725"/>
            </a:xfrm>
            <a:custGeom>
              <a:avLst/>
              <a:gdLst/>
              <a:ahLst/>
              <a:cxnLst/>
              <a:rect l="l" t="t" r="r" b="b"/>
              <a:pathLst>
                <a:path w="4834" h="5229" extrusionOk="0">
                  <a:moveTo>
                    <a:pt x="0" y="1"/>
                  </a:moveTo>
                  <a:lnTo>
                    <a:pt x="92" y="639"/>
                  </a:lnTo>
                  <a:lnTo>
                    <a:pt x="760" y="4256"/>
                  </a:lnTo>
                  <a:lnTo>
                    <a:pt x="760" y="4287"/>
                  </a:lnTo>
                  <a:lnTo>
                    <a:pt x="912" y="5229"/>
                  </a:lnTo>
                  <a:lnTo>
                    <a:pt x="3891" y="5229"/>
                  </a:lnTo>
                  <a:lnTo>
                    <a:pt x="4104" y="4256"/>
                  </a:lnTo>
                  <a:lnTo>
                    <a:pt x="4712" y="639"/>
                  </a:lnTo>
                  <a:lnTo>
                    <a:pt x="4833" y="1"/>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1405575" y="6024225"/>
              <a:ext cx="107950" cy="18275"/>
            </a:xfrm>
            <a:custGeom>
              <a:avLst/>
              <a:gdLst/>
              <a:ahLst/>
              <a:cxnLst/>
              <a:rect l="l" t="t" r="r" b="b"/>
              <a:pathLst>
                <a:path w="4318" h="731" extrusionOk="0">
                  <a:moveTo>
                    <a:pt x="153" y="1"/>
                  </a:moveTo>
                  <a:lnTo>
                    <a:pt x="1" y="730"/>
                  </a:lnTo>
                  <a:lnTo>
                    <a:pt x="4317" y="730"/>
                  </a:lnTo>
                  <a:lnTo>
                    <a:pt x="4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1408600" y="6072875"/>
              <a:ext cx="114000" cy="91875"/>
            </a:xfrm>
            <a:custGeom>
              <a:avLst/>
              <a:gdLst/>
              <a:ahLst/>
              <a:cxnLst/>
              <a:rect l="l" t="t" r="r" b="b"/>
              <a:pathLst>
                <a:path w="4560" h="3675" extrusionOk="0">
                  <a:moveTo>
                    <a:pt x="4560" y="0"/>
                  </a:moveTo>
                  <a:cubicBezTo>
                    <a:pt x="4392" y="31"/>
                    <a:pt x="3329" y="46"/>
                    <a:pt x="2269" y="46"/>
                  </a:cubicBezTo>
                  <a:cubicBezTo>
                    <a:pt x="1209" y="46"/>
                    <a:pt x="152" y="31"/>
                    <a:pt x="0" y="0"/>
                  </a:cubicBezTo>
                  <a:lnTo>
                    <a:pt x="0" y="0"/>
                  </a:lnTo>
                  <a:lnTo>
                    <a:pt x="608" y="3617"/>
                  </a:lnTo>
                  <a:cubicBezTo>
                    <a:pt x="708" y="3651"/>
                    <a:pt x="1641" y="3675"/>
                    <a:pt x="2497" y="3675"/>
                  </a:cubicBezTo>
                  <a:cubicBezTo>
                    <a:pt x="3202" y="3675"/>
                    <a:pt x="3856" y="3658"/>
                    <a:pt x="3952" y="3617"/>
                  </a:cubicBezTo>
                  <a:lnTo>
                    <a:pt x="45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1"/>
            <p:cNvSpPr/>
            <p:nvPr/>
          </p:nvSpPr>
          <p:spPr>
            <a:xfrm>
              <a:off x="-1401000" y="6056900"/>
              <a:ext cx="109450" cy="129975"/>
            </a:xfrm>
            <a:custGeom>
              <a:avLst/>
              <a:gdLst/>
              <a:ahLst/>
              <a:cxnLst/>
              <a:rect l="l" t="t" r="r" b="b"/>
              <a:pathLst>
                <a:path w="4378" h="5199" extrusionOk="0">
                  <a:moveTo>
                    <a:pt x="183" y="1"/>
                  </a:moveTo>
                  <a:lnTo>
                    <a:pt x="0" y="62"/>
                  </a:lnTo>
                  <a:cubicBezTo>
                    <a:pt x="0" y="62"/>
                    <a:pt x="1100" y="646"/>
                    <a:pt x="2765" y="646"/>
                  </a:cubicBezTo>
                  <a:cubicBezTo>
                    <a:pt x="2998" y="646"/>
                    <a:pt x="3242" y="635"/>
                    <a:pt x="3496" y="609"/>
                  </a:cubicBezTo>
                  <a:lnTo>
                    <a:pt x="3496" y="609"/>
                  </a:lnTo>
                  <a:cubicBezTo>
                    <a:pt x="3496" y="609"/>
                    <a:pt x="3222" y="3375"/>
                    <a:pt x="335" y="4256"/>
                  </a:cubicBezTo>
                  <a:lnTo>
                    <a:pt x="487" y="5198"/>
                  </a:lnTo>
                  <a:lnTo>
                    <a:pt x="3496" y="5198"/>
                  </a:lnTo>
                  <a:lnTo>
                    <a:pt x="3648" y="4256"/>
                  </a:lnTo>
                  <a:lnTo>
                    <a:pt x="4256" y="639"/>
                  </a:lnTo>
                  <a:lnTo>
                    <a:pt x="43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1"/>
            <p:cNvSpPr/>
            <p:nvPr/>
          </p:nvSpPr>
          <p:spPr>
            <a:xfrm>
              <a:off x="-1418475" y="6039425"/>
              <a:ext cx="133000" cy="21300"/>
            </a:xfrm>
            <a:custGeom>
              <a:avLst/>
              <a:gdLst/>
              <a:ahLst/>
              <a:cxnLst/>
              <a:rect l="l" t="t" r="r" b="b"/>
              <a:pathLst>
                <a:path w="5320" h="852" extrusionOk="0">
                  <a:moveTo>
                    <a:pt x="122" y="1"/>
                  </a:moveTo>
                  <a:lnTo>
                    <a:pt x="0" y="852"/>
                  </a:lnTo>
                  <a:lnTo>
                    <a:pt x="5319" y="852"/>
                  </a:lnTo>
                  <a:lnTo>
                    <a:pt x="5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135025" y="6220275"/>
              <a:ext cx="355650" cy="894425"/>
            </a:xfrm>
            <a:custGeom>
              <a:avLst/>
              <a:gdLst/>
              <a:ahLst/>
              <a:cxnLst/>
              <a:rect l="l" t="t" r="r" b="b"/>
              <a:pathLst>
                <a:path w="14226" h="35777" extrusionOk="0">
                  <a:moveTo>
                    <a:pt x="1" y="1"/>
                  </a:moveTo>
                  <a:lnTo>
                    <a:pt x="12736" y="35776"/>
                  </a:lnTo>
                  <a:lnTo>
                    <a:pt x="14226" y="35776"/>
                  </a:lnTo>
                  <a:lnTo>
                    <a:pt x="29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1731550" y="6220275"/>
              <a:ext cx="356400" cy="894425"/>
            </a:xfrm>
            <a:custGeom>
              <a:avLst/>
              <a:gdLst/>
              <a:ahLst/>
              <a:cxnLst/>
              <a:rect l="l" t="t" r="r" b="b"/>
              <a:pathLst>
                <a:path w="14256" h="35777" extrusionOk="0">
                  <a:moveTo>
                    <a:pt x="11277" y="1"/>
                  </a:moveTo>
                  <a:lnTo>
                    <a:pt x="0" y="35776"/>
                  </a:lnTo>
                  <a:lnTo>
                    <a:pt x="1520" y="35776"/>
                  </a:lnTo>
                  <a:lnTo>
                    <a:pt x="142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1557550" y="6187600"/>
              <a:ext cx="1604925" cy="66900"/>
            </a:xfrm>
            <a:custGeom>
              <a:avLst/>
              <a:gdLst/>
              <a:ahLst/>
              <a:cxnLst/>
              <a:rect l="l" t="t" r="r" b="b"/>
              <a:pathLst>
                <a:path w="64197" h="2676" extrusionOk="0">
                  <a:moveTo>
                    <a:pt x="1308" y="1"/>
                  </a:moveTo>
                  <a:cubicBezTo>
                    <a:pt x="609" y="1"/>
                    <a:pt x="1" y="578"/>
                    <a:pt x="1" y="1338"/>
                  </a:cubicBezTo>
                  <a:cubicBezTo>
                    <a:pt x="1" y="2037"/>
                    <a:pt x="548" y="2676"/>
                    <a:pt x="1308" y="2676"/>
                  </a:cubicBezTo>
                  <a:lnTo>
                    <a:pt x="62859" y="2676"/>
                  </a:lnTo>
                  <a:cubicBezTo>
                    <a:pt x="63589" y="2676"/>
                    <a:pt x="64196" y="2098"/>
                    <a:pt x="64196" y="1338"/>
                  </a:cubicBezTo>
                  <a:cubicBezTo>
                    <a:pt x="64166" y="578"/>
                    <a:pt x="63589" y="1"/>
                    <a:pt x="628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51"/>
          <p:cNvGrpSpPr/>
          <p:nvPr/>
        </p:nvGrpSpPr>
        <p:grpSpPr>
          <a:xfrm>
            <a:off x="3223173" y="578510"/>
            <a:ext cx="1267033" cy="1354995"/>
            <a:chOff x="5826375" y="794375"/>
            <a:chExt cx="744700" cy="796400"/>
          </a:xfrm>
        </p:grpSpPr>
        <p:sp>
          <p:nvSpPr>
            <p:cNvPr id="1300" name="Google Shape;1300;p51"/>
            <p:cNvSpPr/>
            <p:nvPr/>
          </p:nvSpPr>
          <p:spPr>
            <a:xfrm>
              <a:off x="5899300" y="1466875"/>
              <a:ext cx="35000" cy="123900"/>
            </a:xfrm>
            <a:custGeom>
              <a:avLst/>
              <a:gdLst/>
              <a:ahLst/>
              <a:cxnLst/>
              <a:rect l="l" t="t" r="r" b="b"/>
              <a:pathLst>
                <a:path w="1400"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6461625" y="1466875"/>
              <a:ext cx="34975" cy="123900"/>
            </a:xfrm>
            <a:custGeom>
              <a:avLst/>
              <a:gdLst/>
              <a:ahLst/>
              <a:cxnLst/>
              <a:rect l="l" t="t" r="r" b="b"/>
              <a:pathLst>
                <a:path w="1399"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5826375" y="1412175"/>
              <a:ext cx="744700" cy="55475"/>
            </a:xfrm>
            <a:custGeom>
              <a:avLst/>
              <a:gdLst/>
              <a:ahLst/>
              <a:cxnLst/>
              <a:rect l="l" t="t" r="r" b="b"/>
              <a:pathLst>
                <a:path w="29788" h="2219" extrusionOk="0">
                  <a:moveTo>
                    <a:pt x="0" y="0"/>
                  </a:moveTo>
                  <a:lnTo>
                    <a:pt x="0" y="2219"/>
                  </a:lnTo>
                  <a:lnTo>
                    <a:pt x="29788" y="2219"/>
                  </a:lnTo>
                  <a:lnTo>
                    <a:pt x="29788"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6283050" y="1024625"/>
              <a:ext cx="174800" cy="236350"/>
            </a:xfrm>
            <a:custGeom>
              <a:avLst/>
              <a:gdLst/>
              <a:ahLst/>
              <a:cxnLst/>
              <a:rect l="l" t="t" r="r" b="b"/>
              <a:pathLst>
                <a:path w="6992" h="9454" extrusionOk="0">
                  <a:moveTo>
                    <a:pt x="6718" y="0"/>
                  </a:moveTo>
                  <a:cubicBezTo>
                    <a:pt x="5746" y="1551"/>
                    <a:pt x="4621" y="2310"/>
                    <a:pt x="3648" y="2858"/>
                  </a:cubicBezTo>
                  <a:cubicBezTo>
                    <a:pt x="3618" y="2888"/>
                    <a:pt x="3527" y="2918"/>
                    <a:pt x="3466" y="2949"/>
                  </a:cubicBezTo>
                  <a:cubicBezTo>
                    <a:pt x="3405" y="3010"/>
                    <a:pt x="3344" y="3010"/>
                    <a:pt x="3314" y="3040"/>
                  </a:cubicBezTo>
                  <a:cubicBezTo>
                    <a:pt x="2736" y="3283"/>
                    <a:pt x="2250" y="3526"/>
                    <a:pt x="1825" y="3830"/>
                  </a:cubicBezTo>
                  <a:cubicBezTo>
                    <a:pt x="1794" y="3861"/>
                    <a:pt x="1703" y="3891"/>
                    <a:pt x="1673" y="3952"/>
                  </a:cubicBezTo>
                  <a:cubicBezTo>
                    <a:pt x="1581" y="4013"/>
                    <a:pt x="1551" y="4104"/>
                    <a:pt x="1490" y="4165"/>
                  </a:cubicBezTo>
                  <a:cubicBezTo>
                    <a:pt x="1277" y="4469"/>
                    <a:pt x="1095" y="4924"/>
                    <a:pt x="913" y="5411"/>
                  </a:cubicBezTo>
                  <a:lnTo>
                    <a:pt x="791" y="5776"/>
                  </a:lnTo>
                  <a:cubicBezTo>
                    <a:pt x="609" y="6383"/>
                    <a:pt x="457" y="7052"/>
                    <a:pt x="305" y="7660"/>
                  </a:cubicBezTo>
                  <a:cubicBezTo>
                    <a:pt x="274" y="7934"/>
                    <a:pt x="183" y="8207"/>
                    <a:pt x="153" y="8420"/>
                  </a:cubicBezTo>
                  <a:cubicBezTo>
                    <a:pt x="122" y="8572"/>
                    <a:pt x="122" y="8724"/>
                    <a:pt x="92" y="8876"/>
                  </a:cubicBezTo>
                  <a:cubicBezTo>
                    <a:pt x="92" y="8967"/>
                    <a:pt x="31" y="9028"/>
                    <a:pt x="31" y="9058"/>
                  </a:cubicBezTo>
                  <a:lnTo>
                    <a:pt x="31" y="9180"/>
                  </a:lnTo>
                  <a:cubicBezTo>
                    <a:pt x="31" y="9271"/>
                    <a:pt x="1" y="9362"/>
                    <a:pt x="1" y="9453"/>
                  </a:cubicBezTo>
                  <a:lnTo>
                    <a:pt x="639" y="9453"/>
                  </a:lnTo>
                  <a:lnTo>
                    <a:pt x="761" y="9241"/>
                  </a:lnTo>
                  <a:cubicBezTo>
                    <a:pt x="761" y="9180"/>
                    <a:pt x="791" y="9180"/>
                    <a:pt x="791" y="9149"/>
                  </a:cubicBezTo>
                  <a:cubicBezTo>
                    <a:pt x="943" y="8845"/>
                    <a:pt x="1217" y="8450"/>
                    <a:pt x="1551" y="8055"/>
                  </a:cubicBezTo>
                  <a:cubicBezTo>
                    <a:pt x="1642" y="7934"/>
                    <a:pt x="1764" y="7782"/>
                    <a:pt x="1855" y="7660"/>
                  </a:cubicBezTo>
                  <a:lnTo>
                    <a:pt x="1977" y="7538"/>
                  </a:lnTo>
                  <a:cubicBezTo>
                    <a:pt x="2280" y="7235"/>
                    <a:pt x="2615" y="6900"/>
                    <a:pt x="3010" y="6566"/>
                  </a:cubicBezTo>
                  <a:cubicBezTo>
                    <a:pt x="3071" y="6535"/>
                    <a:pt x="3162" y="6444"/>
                    <a:pt x="3223" y="6383"/>
                  </a:cubicBezTo>
                  <a:cubicBezTo>
                    <a:pt x="3344" y="6353"/>
                    <a:pt x="3436" y="6262"/>
                    <a:pt x="3496" y="6171"/>
                  </a:cubicBezTo>
                  <a:cubicBezTo>
                    <a:pt x="3770" y="5958"/>
                    <a:pt x="4043" y="5776"/>
                    <a:pt x="4287" y="5593"/>
                  </a:cubicBezTo>
                  <a:cubicBezTo>
                    <a:pt x="4895" y="5137"/>
                    <a:pt x="5350" y="4651"/>
                    <a:pt x="5746" y="4165"/>
                  </a:cubicBezTo>
                  <a:cubicBezTo>
                    <a:pt x="5806" y="4073"/>
                    <a:pt x="5898" y="3982"/>
                    <a:pt x="5958" y="3861"/>
                  </a:cubicBezTo>
                  <a:cubicBezTo>
                    <a:pt x="5958" y="3830"/>
                    <a:pt x="6019" y="3830"/>
                    <a:pt x="6019" y="3800"/>
                  </a:cubicBezTo>
                  <a:cubicBezTo>
                    <a:pt x="6992" y="2158"/>
                    <a:pt x="6840" y="578"/>
                    <a:pt x="6749" y="92"/>
                  </a:cubicBezTo>
                  <a:cubicBezTo>
                    <a:pt x="6718" y="31"/>
                    <a:pt x="6718" y="0"/>
                    <a:pt x="6718"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6040650" y="794375"/>
              <a:ext cx="114000" cy="467350"/>
            </a:xfrm>
            <a:custGeom>
              <a:avLst/>
              <a:gdLst/>
              <a:ahLst/>
              <a:cxnLst/>
              <a:rect l="l" t="t" r="r" b="b"/>
              <a:pathLst>
                <a:path w="4560" h="18694" extrusionOk="0">
                  <a:moveTo>
                    <a:pt x="487" y="1"/>
                  </a:moveTo>
                  <a:lnTo>
                    <a:pt x="487" y="426"/>
                  </a:lnTo>
                  <a:cubicBezTo>
                    <a:pt x="548" y="1399"/>
                    <a:pt x="548" y="3982"/>
                    <a:pt x="153" y="6384"/>
                  </a:cubicBezTo>
                  <a:cubicBezTo>
                    <a:pt x="1" y="7417"/>
                    <a:pt x="244" y="9180"/>
                    <a:pt x="639" y="11034"/>
                  </a:cubicBezTo>
                  <a:cubicBezTo>
                    <a:pt x="1338" y="14104"/>
                    <a:pt x="2402" y="17539"/>
                    <a:pt x="2767" y="18694"/>
                  </a:cubicBezTo>
                  <a:lnTo>
                    <a:pt x="4560" y="18694"/>
                  </a:lnTo>
                  <a:lnTo>
                    <a:pt x="4560" y="17752"/>
                  </a:lnTo>
                  <a:lnTo>
                    <a:pt x="4560" y="16566"/>
                  </a:lnTo>
                  <a:cubicBezTo>
                    <a:pt x="4560" y="14560"/>
                    <a:pt x="4530" y="11551"/>
                    <a:pt x="4286" y="10061"/>
                  </a:cubicBezTo>
                  <a:cubicBezTo>
                    <a:pt x="3314" y="3496"/>
                    <a:pt x="487" y="1"/>
                    <a:pt x="487"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6053575" y="794375"/>
              <a:ext cx="101075" cy="443800"/>
            </a:xfrm>
            <a:custGeom>
              <a:avLst/>
              <a:gdLst/>
              <a:ahLst/>
              <a:cxnLst/>
              <a:rect l="l" t="t" r="r" b="b"/>
              <a:pathLst>
                <a:path w="4043" h="17752" extrusionOk="0">
                  <a:moveTo>
                    <a:pt x="0" y="1"/>
                  </a:moveTo>
                  <a:lnTo>
                    <a:pt x="0" y="1"/>
                  </a:lnTo>
                  <a:cubicBezTo>
                    <a:pt x="0" y="1"/>
                    <a:pt x="973" y="2858"/>
                    <a:pt x="1429" y="5472"/>
                  </a:cubicBezTo>
                  <a:cubicBezTo>
                    <a:pt x="2067" y="9210"/>
                    <a:pt x="3222" y="14256"/>
                    <a:pt x="4043" y="17752"/>
                  </a:cubicBezTo>
                  <a:lnTo>
                    <a:pt x="4043" y="16566"/>
                  </a:lnTo>
                  <a:cubicBezTo>
                    <a:pt x="4043" y="14560"/>
                    <a:pt x="4013" y="11551"/>
                    <a:pt x="3800" y="10092"/>
                  </a:cubicBezTo>
                  <a:cubicBezTo>
                    <a:pt x="2797" y="3496"/>
                    <a:pt x="1" y="1"/>
                    <a:pt x="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6241275" y="913675"/>
              <a:ext cx="158075" cy="347300"/>
            </a:xfrm>
            <a:custGeom>
              <a:avLst/>
              <a:gdLst/>
              <a:ahLst/>
              <a:cxnLst/>
              <a:rect l="l" t="t" r="r" b="b"/>
              <a:pathLst>
                <a:path w="6323" h="13892" extrusionOk="0">
                  <a:moveTo>
                    <a:pt x="6322" y="1"/>
                  </a:moveTo>
                  <a:lnTo>
                    <a:pt x="6322" y="1"/>
                  </a:lnTo>
                  <a:cubicBezTo>
                    <a:pt x="6322" y="1"/>
                    <a:pt x="6079" y="153"/>
                    <a:pt x="5714" y="517"/>
                  </a:cubicBezTo>
                  <a:cubicBezTo>
                    <a:pt x="4955" y="1277"/>
                    <a:pt x="3496" y="2827"/>
                    <a:pt x="2280" y="5168"/>
                  </a:cubicBezTo>
                  <a:cubicBezTo>
                    <a:pt x="1094" y="7387"/>
                    <a:pt x="91" y="10335"/>
                    <a:pt x="0" y="13891"/>
                  </a:cubicBezTo>
                  <a:lnTo>
                    <a:pt x="1702" y="13891"/>
                  </a:lnTo>
                  <a:cubicBezTo>
                    <a:pt x="1702" y="13861"/>
                    <a:pt x="1763" y="13861"/>
                    <a:pt x="1763" y="13831"/>
                  </a:cubicBezTo>
                  <a:cubicBezTo>
                    <a:pt x="2432" y="12676"/>
                    <a:pt x="4195" y="9727"/>
                    <a:pt x="5137" y="7356"/>
                  </a:cubicBezTo>
                  <a:cubicBezTo>
                    <a:pt x="5532" y="6323"/>
                    <a:pt x="5866" y="5381"/>
                    <a:pt x="5806" y="4773"/>
                  </a:cubicBezTo>
                  <a:cubicBezTo>
                    <a:pt x="5745" y="2493"/>
                    <a:pt x="6322" y="1"/>
                    <a:pt x="6322"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6241275" y="927350"/>
              <a:ext cx="142875" cy="334375"/>
            </a:xfrm>
            <a:custGeom>
              <a:avLst/>
              <a:gdLst/>
              <a:ahLst/>
              <a:cxnLst/>
              <a:rect l="l" t="t" r="r" b="b"/>
              <a:pathLst>
                <a:path w="5715" h="13375" extrusionOk="0">
                  <a:moveTo>
                    <a:pt x="5714" y="1"/>
                  </a:moveTo>
                  <a:cubicBezTo>
                    <a:pt x="4955" y="761"/>
                    <a:pt x="3496" y="2341"/>
                    <a:pt x="2280" y="4651"/>
                  </a:cubicBezTo>
                  <a:cubicBezTo>
                    <a:pt x="1094" y="6901"/>
                    <a:pt x="91" y="9819"/>
                    <a:pt x="0" y="13375"/>
                  </a:cubicBezTo>
                  <a:lnTo>
                    <a:pt x="1702" y="13375"/>
                  </a:lnTo>
                  <a:cubicBezTo>
                    <a:pt x="1702" y="13344"/>
                    <a:pt x="1733" y="13344"/>
                    <a:pt x="1733" y="13314"/>
                  </a:cubicBezTo>
                  <a:cubicBezTo>
                    <a:pt x="2067" y="12372"/>
                    <a:pt x="3100" y="9119"/>
                    <a:pt x="3344" y="7843"/>
                  </a:cubicBezTo>
                  <a:cubicBezTo>
                    <a:pt x="3648" y="6353"/>
                    <a:pt x="3465" y="5746"/>
                    <a:pt x="3921" y="4043"/>
                  </a:cubicBezTo>
                  <a:cubicBezTo>
                    <a:pt x="4134" y="3101"/>
                    <a:pt x="5015" y="1338"/>
                    <a:pt x="5714"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6134875" y="929625"/>
              <a:ext cx="90450" cy="331350"/>
            </a:xfrm>
            <a:custGeom>
              <a:avLst/>
              <a:gdLst/>
              <a:ahLst/>
              <a:cxnLst/>
              <a:rect l="l" t="t" r="r" b="b"/>
              <a:pathLst>
                <a:path w="3618" h="13254" extrusionOk="0">
                  <a:moveTo>
                    <a:pt x="2615" y="1"/>
                  </a:moveTo>
                  <a:cubicBezTo>
                    <a:pt x="2615" y="1"/>
                    <a:pt x="2554" y="274"/>
                    <a:pt x="2098" y="1247"/>
                  </a:cubicBezTo>
                  <a:cubicBezTo>
                    <a:pt x="2037" y="1278"/>
                    <a:pt x="2037" y="1338"/>
                    <a:pt x="2007" y="1399"/>
                  </a:cubicBezTo>
                  <a:cubicBezTo>
                    <a:pt x="1976" y="1521"/>
                    <a:pt x="1885" y="1673"/>
                    <a:pt x="1824" y="1825"/>
                  </a:cubicBezTo>
                  <a:cubicBezTo>
                    <a:pt x="1672" y="2159"/>
                    <a:pt x="1490" y="2554"/>
                    <a:pt x="1247" y="3010"/>
                  </a:cubicBezTo>
                  <a:cubicBezTo>
                    <a:pt x="1186" y="3162"/>
                    <a:pt x="1095" y="3344"/>
                    <a:pt x="973" y="3527"/>
                  </a:cubicBezTo>
                  <a:cubicBezTo>
                    <a:pt x="973" y="3557"/>
                    <a:pt x="943" y="3618"/>
                    <a:pt x="943" y="3648"/>
                  </a:cubicBezTo>
                  <a:cubicBezTo>
                    <a:pt x="913" y="3770"/>
                    <a:pt x="882" y="3831"/>
                    <a:pt x="821" y="3922"/>
                  </a:cubicBezTo>
                  <a:cubicBezTo>
                    <a:pt x="730" y="4165"/>
                    <a:pt x="609" y="4408"/>
                    <a:pt x="517" y="4682"/>
                  </a:cubicBezTo>
                  <a:cubicBezTo>
                    <a:pt x="153" y="5898"/>
                    <a:pt x="1" y="7144"/>
                    <a:pt x="1" y="8329"/>
                  </a:cubicBezTo>
                  <a:cubicBezTo>
                    <a:pt x="1" y="9879"/>
                    <a:pt x="213" y="11308"/>
                    <a:pt x="457" y="12281"/>
                  </a:cubicBezTo>
                  <a:cubicBezTo>
                    <a:pt x="457" y="12311"/>
                    <a:pt x="487" y="12372"/>
                    <a:pt x="487" y="12433"/>
                  </a:cubicBezTo>
                  <a:cubicBezTo>
                    <a:pt x="517" y="12524"/>
                    <a:pt x="517" y="12645"/>
                    <a:pt x="578" y="12767"/>
                  </a:cubicBezTo>
                  <a:lnTo>
                    <a:pt x="578" y="12797"/>
                  </a:lnTo>
                  <a:cubicBezTo>
                    <a:pt x="609" y="12919"/>
                    <a:pt x="609" y="13041"/>
                    <a:pt x="639" y="13101"/>
                  </a:cubicBezTo>
                  <a:lnTo>
                    <a:pt x="639" y="13132"/>
                  </a:lnTo>
                  <a:cubicBezTo>
                    <a:pt x="639" y="13193"/>
                    <a:pt x="669" y="13223"/>
                    <a:pt x="669" y="13253"/>
                  </a:cubicBezTo>
                  <a:lnTo>
                    <a:pt x="1794" y="13253"/>
                  </a:lnTo>
                  <a:cubicBezTo>
                    <a:pt x="1855" y="12889"/>
                    <a:pt x="1976" y="12494"/>
                    <a:pt x="2098" y="12129"/>
                  </a:cubicBezTo>
                  <a:cubicBezTo>
                    <a:pt x="2159" y="11855"/>
                    <a:pt x="2250" y="11612"/>
                    <a:pt x="2311" y="11369"/>
                  </a:cubicBezTo>
                  <a:cubicBezTo>
                    <a:pt x="2402" y="11065"/>
                    <a:pt x="2463" y="10791"/>
                    <a:pt x="2554" y="10518"/>
                  </a:cubicBezTo>
                  <a:cubicBezTo>
                    <a:pt x="2919" y="9028"/>
                    <a:pt x="3192" y="7904"/>
                    <a:pt x="3344" y="6992"/>
                  </a:cubicBezTo>
                  <a:cubicBezTo>
                    <a:pt x="3618" y="5503"/>
                    <a:pt x="3587" y="4682"/>
                    <a:pt x="3405" y="4135"/>
                  </a:cubicBezTo>
                  <a:cubicBezTo>
                    <a:pt x="3405" y="4074"/>
                    <a:pt x="3375" y="3983"/>
                    <a:pt x="3344" y="3922"/>
                  </a:cubicBezTo>
                  <a:cubicBezTo>
                    <a:pt x="3314" y="3861"/>
                    <a:pt x="3253" y="3831"/>
                    <a:pt x="3253" y="3800"/>
                  </a:cubicBezTo>
                  <a:cubicBezTo>
                    <a:pt x="3223" y="3709"/>
                    <a:pt x="3192" y="3648"/>
                    <a:pt x="3162" y="3527"/>
                  </a:cubicBezTo>
                  <a:cubicBezTo>
                    <a:pt x="2797" y="2463"/>
                    <a:pt x="2645" y="730"/>
                    <a:pt x="2615" y="153"/>
                  </a:cubicBezTo>
                  <a:lnTo>
                    <a:pt x="2615" y="1"/>
                  </a:ln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6177425" y="866575"/>
              <a:ext cx="134525" cy="395150"/>
            </a:xfrm>
            <a:custGeom>
              <a:avLst/>
              <a:gdLst/>
              <a:ahLst/>
              <a:cxnLst/>
              <a:rect l="l" t="t" r="r" b="b"/>
              <a:pathLst>
                <a:path w="5381" h="15806" extrusionOk="0">
                  <a:moveTo>
                    <a:pt x="4682" y="0"/>
                  </a:moveTo>
                  <a:cubicBezTo>
                    <a:pt x="4682" y="0"/>
                    <a:pt x="3466" y="2553"/>
                    <a:pt x="2341" y="5137"/>
                  </a:cubicBezTo>
                  <a:cubicBezTo>
                    <a:pt x="2220" y="5350"/>
                    <a:pt x="2129" y="5593"/>
                    <a:pt x="2037" y="5806"/>
                  </a:cubicBezTo>
                  <a:cubicBezTo>
                    <a:pt x="1916" y="6110"/>
                    <a:pt x="1794" y="6383"/>
                    <a:pt x="1673" y="6657"/>
                  </a:cubicBezTo>
                  <a:cubicBezTo>
                    <a:pt x="1642" y="6809"/>
                    <a:pt x="1581" y="6961"/>
                    <a:pt x="1521" y="7082"/>
                  </a:cubicBezTo>
                  <a:cubicBezTo>
                    <a:pt x="1217" y="7873"/>
                    <a:pt x="913" y="8602"/>
                    <a:pt x="700" y="9210"/>
                  </a:cubicBezTo>
                  <a:cubicBezTo>
                    <a:pt x="518" y="9727"/>
                    <a:pt x="335" y="10304"/>
                    <a:pt x="244" y="10882"/>
                  </a:cubicBezTo>
                  <a:cubicBezTo>
                    <a:pt x="153" y="11277"/>
                    <a:pt x="122" y="11702"/>
                    <a:pt x="92" y="12128"/>
                  </a:cubicBezTo>
                  <a:cubicBezTo>
                    <a:pt x="1" y="12918"/>
                    <a:pt x="1" y="13678"/>
                    <a:pt x="1" y="14316"/>
                  </a:cubicBezTo>
                  <a:lnTo>
                    <a:pt x="1" y="14590"/>
                  </a:lnTo>
                  <a:cubicBezTo>
                    <a:pt x="1" y="15076"/>
                    <a:pt x="1" y="15502"/>
                    <a:pt x="62" y="15806"/>
                  </a:cubicBezTo>
                  <a:lnTo>
                    <a:pt x="3253" y="15806"/>
                  </a:lnTo>
                  <a:cubicBezTo>
                    <a:pt x="3314" y="15593"/>
                    <a:pt x="3466" y="15289"/>
                    <a:pt x="3588" y="14955"/>
                  </a:cubicBezTo>
                  <a:cubicBezTo>
                    <a:pt x="4165" y="13435"/>
                    <a:pt x="5381" y="10760"/>
                    <a:pt x="4864" y="7021"/>
                  </a:cubicBezTo>
                  <a:cubicBezTo>
                    <a:pt x="4834" y="6839"/>
                    <a:pt x="4803" y="6626"/>
                    <a:pt x="4773" y="6383"/>
                  </a:cubicBezTo>
                  <a:cubicBezTo>
                    <a:pt x="4530" y="5198"/>
                    <a:pt x="4560" y="2979"/>
                    <a:pt x="4560" y="2675"/>
                  </a:cubicBezTo>
                  <a:cubicBezTo>
                    <a:pt x="4621" y="1489"/>
                    <a:pt x="4651" y="486"/>
                    <a:pt x="4682" y="152"/>
                  </a:cubicBezTo>
                  <a:lnTo>
                    <a:pt x="4682" y="0"/>
                  </a:ln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6180475" y="871875"/>
              <a:ext cx="131475" cy="389850"/>
            </a:xfrm>
            <a:custGeom>
              <a:avLst/>
              <a:gdLst/>
              <a:ahLst/>
              <a:cxnLst/>
              <a:rect l="l" t="t" r="r" b="b"/>
              <a:pathLst>
                <a:path w="5259" h="15594" extrusionOk="0">
                  <a:moveTo>
                    <a:pt x="4560" y="1"/>
                  </a:moveTo>
                  <a:cubicBezTo>
                    <a:pt x="4225" y="1095"/>
                    <a:pt x="3769" y="2919"/>
                    <a:pt x="3587" y="4195"/>
                  </a:cubicBezTo>
                  <a:cubicBezTo>
                    <a:pt x="3314" y="6171"/>
                    <a:pt x="3526" y="7843"/>
                    <a:pt x="2888" y="10366"/>
                  </a:cubicBezTo>
                  <a:cubicBezTo>
                    <a:pt x="2250" y="12858"/>
                    <a:pt x="0" y="15594"/>
                    <a:pt x="0" y="15594"/>
                  </a:cubicBezTo>
                  <a:lnTo>
                    <a:pt x="3131" y="15594"/>
                  </a:lnTo>
                  <a:cubicBezTo>
                    <a:pt x="3192" y="15381"/>
                    <a:pt x="3344" y="15077"/>
                    <a:pt x="3466" y="14743"/>
                  </a:cubicBezTo>
                  <a:cubicBezTo>
                    <a:pt x="4043" y="13223"/>
                    <a:pt x="5259" y="10548"/>
                    <a:pt x="4742" y="6870"/>
                  </a:cubicBezTo>
                  <a:cubicBezTo>
                    <a:pt x="4712" y="6688"/>
                    <a:pt x="4681" y="6445"/>
                    <a:pt x="4651" y="6202"/>
                  </a:cubicBezTo>
                  <a:cubicBezTo>
                    <a:pt x="4408" y="5047"/>
                    <a:pt x="4438" y="2797"/>
                    <a:pt x="4438" y="2493"/>
                  </a:cubicBezTo>
                  <a:cubicBezTo>
                    <a:pt x="4499" y="1308"/>
                    <a:pt x="4529" y="335"/>
                    <a:pt x="456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5938075" y="957000"/>
              <a:ext cx="215075" cy="304725"/>
            </a:xfrm>
            <a:custGeom>
              <a:avLst/>
              <a:gdLst/>
              <a:ahLst/>
              <a:cxnLst/>
              <a:rect l="l" t="t" r="r" b="b"/>
              <a:pathLst>
                <a:path w="8603"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56" y="7873"/>
                  </a:cubicBezTo>
                  <a:lnTo>
                    <a:pt x="3800" y="8116"/>
                  </a:lnTo>
                  <a:cubicBezTo>
                    <a:pt x="3891" y="8237"/>
                    <a:pt x="3952" y="8329"/>
                    <a:pt x="4043" y="8389"/>
                  </a:cubicBezTo>
                  <a:cubicBezTo>
                    <a:pt x="4499" y="8876"/>
                    <a:pt x="4863" y="9332"/>
                    <a:pt x="5167" y="9788"/>
                  </a:cubicBezTo>
                  <a:cubicBezTo>
                    <a:pt x="5289" y="9940"/>
                    <a:pt x="5380" y="10092"/>
                    <a:pt x="5471" y="10243"/>
                  </a:cubicBezTo>
                  <a:cubicBezTo>
                    <a:pt x="5836" y="10791"/>
                    <a:pt x="6049" y="11277"/>
                    <a:pt x="6231" y="11672"/>
                  </a:cubicBezTo>
                  <a:cubicBezTo>
                    <a:pt x="6231" y="11672"/>
                    <a:pt x="6292" y="11702"/>
                    <a:pt x="6292" y="11733"/>
                  </a:cubicBezTo>
                  <a:cubicBezTo>
                    <a:pt x="6353" y="11946"/>
                    <a:pt x="6444" y="12098"/>
                    <a:pt x="6474" y="12189"/>
                  </a:cubicBezTo>
                  <a:lnTo>
                    <a:pt x="8602" y="12189"/>
                  </a:lnTo>
                  <a:cubicBezTo>
                    <a:pt x="7660" y="10973"/>
                    <a:pt x="6961" y="8450"/>
                    <a:pt x="6748" y="7356"/>
                  </a:cubicBezTo>
                  <a:cubicBezTo>
                    <a:pt x="6292" y="5532"/>
                    <a:pt x="4955" y="4620"/>
                    <a:pt x="4803" y="4529"/>
                  </a:cubicBezTo>
                  <a:cubicBezTo>
                    <a:pt x="4499" y="4316"/>
                    <a:pt x="4164" y="4104"/>
                    <a:pt x="3769" y="3860"/>
                  </a:cubicBezTo>
                  <a:cubicBezTo>
                    <a:pt x="3617" y="3800"/>
                    <a:pt x="3496" y="3708"/>
                    <a:pt x="3404" y="3648"/>
                  </a:cubicBezTo>
                  <a:cubicBezTo>
                    <a:pt x="2432" y="2949"/>
                    <a:pt x="1368" y="2006"/>
                    <a:pt x="395" y="122"/>
                  </a:cubicBezTo>
                  <a:cubicBezTo>
                    <a:pt x="365" y="61"/>
                    <a:pt x="365" y="31"/>
                    <a:pt x="304"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5938075" y="957000"/>
              <a:ext cx="211275" cy="304725"/>
            </a:xfrm>
            <a:custGeom>
              <a:avLst/>
              <a:gdLst/>
              <a:ahLst/>
              <a:cxnLst/>
              <a:rect l="l" t="t" r="r" b="b"/>
              <a:pathLst>
                <a:path w="8451"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26" y="7873"/>
                  </a:cubicBezTo>
                  <a:lnTo>
                    <a:pt x="3800" y="8116"/>
                  </a:lnTo>
                  <a:cubicBezTo>
                    <a:pt x="3891" y="8237"/>
                    <a:pt x="3952" y="8329"/>
                    <a:pt x="4043" y="8389"/>
                  </a:cubicBezTo>
                  <a:cubicBezTo>
                    <a:pt x="4499" y="8876"/>
                    <a:pt x="4863" y="9332"/>
                    <a:pt x="5167" y="9788"/>
                  </a:cubicBezTo>
                  <a:cubicBezTo>
                    <a:pt x="5289" y="9940"/>
                    <a:pt x="5350" y="10092"/>
                    <a:pt x="5471" y="10243"/>
                  </a:cubicBezTo>
                  <a:cubicBezTo>
                    <a:pt x="5806" y="10791"/>
                    <a:pt x="6049" y="11277"/>
                    <a:pt x="6231" y="11672"/>
                  </a:cubicBezTo>
                  <a:cubicBezTo>
                    <a:pt x="6231" y="11672"/>
                    <a:pt x="6262" y="11702"/>
                    <a:pt x="6262" y="11733"/>
                  </a:cubicBezTo>
                  <a:cubicBezTo>
                    <a:pt x="6353" y="11946"/>
                    <a:pt x="6414" y="12098"/>
                    <a:pt x="6474" y="12189"/>
                  </a:cubicBezTo>
                  <a:lnTo>
                    <a:pt x="8450" y="12189"/>
                  </a:lnTo>
                  <a:cubicBezTo>
                    <a:pt x="7599" y="11095"/>
                    <a:pt x="4529" y="7143"/>
                    <a:pt x="2857" y="5897"/>
                  </a:cubicBezTo>
                  <a:cubicBezTo>
                    <a:pt x="1398" y="4772"/>
                    <a:pt x="699" y="1672"/>
                    <a:pt x="395" y="122"/>
                  </a:cubicBezTo>
                  <a:cubicBezTo>
                    <a:pt x="335" y="61"/>
                    <a:pt x="335" y="31"/>
                    <a:pt x="304" y="0"/>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6068775" y="1253350"/>
              <a:ext cx="258375" cy="163400"/>
            </a:xfrm>
            <a:custGeom>
              <a:avLst/>
              <a:gdLst/>
              <a:ahLst/>
              <a:cxnLst/>
              <a:rect l="l" t="t" r="r" b="b"/>
              <a:pathLst>
                <a:path w="10335" h="6536" extrusionOk="0">
                  <a:moveTo>
                    <a:pt x="31" y="0"/>
                  </a:moveTo>
                  <a:cubicBezTo>
                    <a:pt x="0" y="274"/>
                    <a:pt x="0" y="487"/>
                    <a:pt x="0" y="760"/>
                  </a:cubicBezTo>
                  <a:cubicBezTo>
                    <a:pt x="0" y="1003"/>
                    <a:pt x="31" y="1186"/>
                    <a:pt x="31" y="1399"/>
                  </a:cubicBezTo>
                  <a:cubicBezTo>
                    <a:pt x="31" y="1855"/>
                    <a:pt x="91" y="2280"/>
                    <a:pt x="213" y="2675"/>
                  </a:cubicBezTo>
                  <a:lnTo>
                    <a:pt x="456" y="3344"/>
                  </a:lnTo>
                  <a:cubicBezTo>
                    <a:pt x="608" y="3739"/>
                    <a:pt x="791" y="4073"/>
                    <a:pt x="973" y="4408"/>
                  </a:cubicBezTo>
                  <a:cubicBezTo>
                    <a:pt x="1003" y="4499"/>
                    <a:pt x="1094" y="4560"/>
                    <a:pt x="1125" y="4651"/>
                  </a:cubicBezTo>
                  <a:cubicBezTo>
                    <a:pt x="1307" y="4864"/>
                    <a:pt x="1459" y="5107"/>
                    <a:pt x="1672" y="5320"/>
                  </a:cubicBezTo>
                  <a:cubicBezTo>
                    <a:pt x="1885" y="5624"/>
                    <a:pt x="2158" y="5897"/>
                    <a:pt x="2432" y="6171"/>
                  </a:cubicBezTo>
                  <a:cubicBezTo>
                    <a:pt x="2432" y="6171"/>
                    <a:pt x="3101" y="6535"/>
                    <a:pt x="5198" y="6535"/>
                  </a:cubicBezTo>
                  <a:cubicBezTo>
                    <a:pt x="7295" y="6535"/>
                    <a:pt x="7964" y="6171"/>
                    <a:pt x="7964" y="6171"/>
                  </a:cubicBezTo>
                  <a:cubicBezTo>
                    <a:pt x="8237" y="5897"/>
                    <a:pt x="8541" y="5593"/>
                    <a:pt x="8754" y="5289"/>
                  </a:cubicBezTo>
                  <a:cubicBezTo>
                    <a:pt x="8906" y="5046"/>
                    <a:pt x="9119" y="4803"/>
                    <a:pt x="9271" y="4560"/>
                  </a:cubicBezTo>
                  <a:cubicBezTo>
                    <a:pt x="9301" y="4499"/>
                    <a:pt x="9332" y="4438"/>
                    <a:pt x="9362" y="4377"/>
                  </a:cubicBezTo>
                  <a:cubicBezTo>
                    <a:pt x="9575" y="4043"/>
                    <a:pt x="9727" y="3678"/>
                    <a:pt x="9848" y="3314"/>
                  </a:cubicBezTo>
                  <a:cubicBezTo>
                    <a:pt x="9970" y="3070"/>
                    <a:pt x="10000" y="2858"/>
                    <a:pt x="10092" y="2614"/>
                  </a:cubicBezTo>
                  <a:cubicBezTo>
                    <a:pt x="10183" y="2250"/>
                    <a:pt x="10244" y="1824"/>
                    <a:pt x="10274" y="1399"/>
                  </a:cubicBezTo>
                  <a:cubicBezTo>
                    <a:pt x="10335" y="1186"/>
                    <a:pt x="10335" y="1003"/>
                    <a:pt x="10335" y="760"/>
                  </a:cubicBezTo>
                  <a:cubicBezTo>
                    <a:pt x="10335" y="487"/>
                    <a:pt x="10335" y="244"/>
                    <a:pt x="10274" y="0"/>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6093075" y="1362775"/>
              <a:ext cx="209775" cy="53975"/>
            </a:xfrm>
            <a:custGeom>
              <a:avLst/>
              <a:gdLst/>
              <a:ahLst/>
              <a:cxnLst/>
              <a:rect l="l" t="t" r="r" b="b"/>
              <a:pathLst>
                <a:path w="8391" h="2159" extrusionOk="0">
                  <a:moveTo>
                    <a:pt x="8390" y="0"/>
                  </a:moveTo>
                  <a:cubicBezTo>
                    <a:pt x="8385" y="11"/>
                    <a:pt x="8380" y="21"/>
                    <a:pt x="8375" y="31"/>
                  </a:cubicBezTo>
                  <a:lnTo>
                    <a:pt x="8390" y="31"/>
                  </a:lnTo>
                  <a:lnTo>
                    <a:pt x="8390" y="0"/>
                  </a:lnTo>
                  <a:close/>
                  <a:moveTo>
                    <a:pt x="1" y="31"/>
                  </a:moveTo>
                  <a:cubicBezTo>
                    <a:pt x="31" y="122"/>
                    <a:pt x="122" y="183"/>
                    <a:pt x="153" y="274"/>
                  </a:cubicBezTo>
                  <a:cubicBezTo>
                    <a:pt x="335" y="487"/>
                    <a:pt x="487" y="730"/>
                    <a:pt x="700" y="943"/>
                  </a:cubicBezTo>
                  <a:cubicBezTo>
                    <a:pt x="913" y="1247"/>
                    <a:pt x="1186" y="1520"/>
                    <a:pt x="1460" y="1794"/>
                  </a:cubicBezTo>
                  <a:cubicBezTo>
                    <a:pt x="1460" y="1794"/>
                    <a:pt x="2129" y="2158"/>
                    <a:pt x="4226" y="2158"/>
                  </a:cubicBezTo>
                  <a:cubicBezTo>
                    <a:pt x="6323" y="2158"/>
                    <a:pt x="6992" y="1794"/>
                    <a:pt x="6992" y="1794"/>
                  </a:cubicBezTo>
                  <a:cubicBezTo>
                    <a:pt x="7265" y="1520"/>
                    <a:pt x="7569" y="1216"/>
                    <a:pt x="7782" y="912"/>
                  </a:cubicBezTo>
                  <a:cubicBezTo>
                    <a:pt x="7934" y="669"/>
                    <a:pt x="8147" y="426"/>
                    <a:pt x="8299" y="183"/>
                  </a:cubicBezTo>
                  <a:cubicBezTo>
                    <a:pt x="8324" y="132"/>
                    <a:pt x="8350" y="81"/>
                    <a:pt x="8375" y="31"/>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02"/>
        <p:cNvGrpSpPr/>
        <p:nvPr/>
      </p:nvGrpSpPr>
      <p:grpSpPr>
        <a:xfrm>
          <a:off x="0" y="0"/>
          <a:ext cx="0" cy="0"/>
          <a:chOff x="0" y="0"/>
          <a:chExt cx="0" cy="0"/>
        </a:xfrm>
      </p:grpSpPr>
      <p:grpSp>
        <p:nvGrpSpPr>
          <p:cNvPr id="3503" name="Google Shape;3503;p67"/>
          <p:cNvGrpSpPr/>
          <p:nvPr/>
        </p:nvGrpSpPr>
        <p:grpSpPr>
          <a:xfrm>
            <a:off x="3442266" y="1246913"/>
            <a:ext cx="2259525" cy="4744720"/>
            <a:chOff x="-3328954" y="374398"/>
            <a:chExt cx="2440882" cy="5125548"/>
          </a:xfrm>
        </p:grpSpPr>
        <p:sp>
          <p:nvSpPr>
            <p:cNvPr id="3504" name="Google Shape;3504;p67"/>
            <p:cNvSpPr/>
            <p:nvPr/>
          </p:nvSpPr>
          <p:spPr>
            <a:xfrm>
              <a:off x="-2173341" y="3143871"/>
              <a:ext cx="98988" cy="2356076"/>
            </a:xfrm>
            <a:custGeom>
              <a:avLst/>
              <a:gdLst/>
              <a:ahLst/>
              <a:cxnLst/>
              <a:rect l="l" t="t" r="r" b="b"/>
              <a:pathLst>
                <a:path w="2803" h="66716" extrusionOk="0">
                  <a:moveTo>
                    <a:pt x="1369" y="1"/>
                  </a:moveTo>
                  <a:lnTo>
                    <a:pt x="1" y="66715"/>
                  </a:lnTo>
                  <a:lnTo>
                    <a:pt x="1369" y="66715"/>
                  </a:lnTo>
                  <a:lnTo>
                    <a:pt x="2803" y="1"/>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7"/>
            <p:cNvSpPr/>
            <p:nvPr/>
          </p:nvSpPr>
          <p:spPr>
            <a:xfrm>
              <a:off x="-3040324" y="3134477"/>
              <a:ext cx="561932" cy="2303032"/>
            </a:xfrm>
            <a:custGeom>
              <a:avLst/>
              <a:gdLst/>
              <a:ahLst/>
              <a:cxnLst/>
              <a:rect l="l" t="t" r="r" b="b"/>
              <a:pathLst>
                <a:path w="15912" h="65214" extrusionOk="0">
                  <a:moveTo>
                    <a:pt x="14577" y="0"/>
                  </a:moveTo>
                  <a:lnTo>
                    <a:pt x="0" y="64880"/>
                  </a:lnTo>
                  <a:lnTo>
                    <a:pt x="1334" y="65213"/>
                  </a:lnTo>
                  <a:lnTo>
                    <a:pt x="15911" y="334"/>
                  </a:lnTo>
                  <a:lnTo>
                    <a:pt x="14577"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7"/>
            <p:cNvSpPr/>
            <p:nvPr/>
          </p:nvSpPr>
          <p:spPr>
            <a:xfrm>
              <a:off x="-1718625" y="3134477"/>
              <a:ext cx="563133" cy="2303032"/>
            </a:xfrm>
            <a:custGeom>
              <a:avLst/>
              <a:gdLst/>
              <a:ahLst/>
              <a:cxnLst/>
              <a:rect l="l" t="t" r="r" b="b"/>
              <a:pathLst>
                <a:path w="15946" h="65214" extrusionOk="0">
                  <a:moveTo>
                    <a:pt x="1335" y="0"/>
                  </a:moveTo>
                  <a:lnTo>
                    <a:pt x="1" y="334"/>
                  </a:lnTo>
                  <a:lnTo>
                    <a:pt x="14611" y="65213"/>
                  </a:lnTo>
                  <a:lnTo>
                    <a:pt x="15946" y="64880"/>
                  </a:lnTo>
                  <a:lnTo>
                    <a:pt x="1335" y="0"/>
                  </a:lnTo>
                  <a:close/>
                </a:path>
              </a:pathLst>
            </a:custGeom>
            <a:solidFill>
              <a:srgbClr val="21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7"/>
            <p:cNvSpPr/>
            <p:nvPr/>
          </p:nvSpPr>
          <p:spPr>
            <a:xfrm>
              <a:off x="-3228836" y="446229"/>
              <a:ext cx="2280678" cy="2670591"/>
            </a:xfrm>
            <a:custGeom>
              <a:avLst/>
              <a:gdLst/>
              <a:ahLst/>
              <a:cxnLst/>
              <a:rect l="l" t="t" r="r" b="b"/>
              <a:pathLst>
                <a:path w="64581" h="75622" extrusionOk="0">
                  <a:moveTo>
                    <a:pt x="1168" y="1"/>
                  </a:moveTo>
                  <a:lnTo>
                    <a:pt x="1" y="75622"/>
                  </a:lnTo>
                  <a:lnTo>
                    <a:pt x="63413" y="75622"/>
                  </a:lnTo>
                  <a:lnTo>
                    <a:pt x="64580" y="1"/>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7"/>
            <p:cNvSpPr/>
            <p:nvPr/>
          </p:nvSpPr>
          <p:spPr>
            <a:xfrm>
              <a:off x="-3052119" y="522827"/>
              <a:ext cx="1903690" cy="2419643"/>
            </a:xfrm>
            <a:custGeom>
              <a:avLst/>
              <a:gdLst/>
              <a:ahLst/>
              <a:cxnLst/>
              <a:rect l="l" t="t" r="r" b="b"/>
              <a:pathLst>
                <a:path w="53906" h="68516" extrusionOk="0">
                  <a:moveTo>
                    <a:pt x="1001" y="0"/>
                  </a:moveTo>
                  <a:lnTo>
                    <a:pt x="1" y="68516"/>
                  </a:lnTo>
                  <a:lnTo>
                    <a:pt x="52938" y="68516"/>
                  </a:lnTo>
                  <a:lnTo>
                    <a:pt x="539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7"/>
            <p:cNvSpPr/>
            <p:nvPr/>
          </p:nvSpPr>
          <p:spPr>
            <a:xfrm>
              <a:off x="-3286540" y="3106190"/>
              <a:ext cx="2361938" cy="76598"/>
            </a:xfrm>
            <a:custGeom>
              <a:avLst/>
              <a:gdLst/>
              <a:ahLst/>
              <a:cxnLst/>
              <a:rect l="l" t="t" r="r" b="b"/>
              <a:pathLst>
                <a:path w="66882" h="2169" extrusionOk="0">
                  <a:moveTo>
                    <a:pt x="34" y="1"/>
                  </a:moveTo>
                  <a:lnTo>
                    <a:pt x="0" y="2169"/>
                  </a:lnTo>
                  <a:lnTo>
                    <a:pt x="66715" y="2169"/>
                  </a:lnTo>
                  <a:lnTo>
                    <a:pt x="66882" y="1"/>
                  </a:lnTo>
                  <a:close/>
                </a:path>
              </a:pathLst>
            </a:custGeom>
            <a:solidFill>
              <a:srgbClr val="7C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7"/>
            <p:cNvSpPr/>
            <p:nvPr/>
          </p:nvSpPr>
          <p:spPr>
            <a:xfrm>
              <a:off x="-3240595" y="374398"/>
              <a:ext cx="2352509" cy="160224"/>
            </a:xfrm>
            <a:custGeom>
              <a:avLst/>
              <a:gdLst/>
              <a:ahLst/>
              <a:cxnLst/>
              <a:rect l="l" t="t" r="r" b="b"/>
              <a:pathLst>
                <a:path w="66615" h="4537" extrusionOk="0">
                  <a:moveTo>
                    <a:pt x="67" y="0"/>
                  </a:moveTo>
                  <a:lnTo>
                    <a:pt x="0" y="4537"/>
                  </a:lnTo>
                  <a:lnTo>
                    <a:pt x="66414" y="4537"/>
                  </a:lnTo>
                  <a:lnTo>
                    <a:pt x="66615" y="0"/>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7"/>
            <p:cNvSpPr/>
            <p:nvPr/>
          </p:nvSpPr>
          <p:spPr>
            <a:xfrm>
              <a:off x="-3052119" y="374398"/>
              <a:ext cx="1977923" cy="130771"/>
            </a:xfrm>
            <a:custGeom>
              <a:avLst/>
              <a:gdLst/>
              <a:ahLst/>
              <a:cxnLst/>
              <a:rect l="l" t="t" r="r" b="b"/>
              <a:pathLst>
                <a:path w="56008" h="3703" extrusionOk="0">
                  <a:moveTo>
                    <a:pt x="34" y="0"/>
                  </a:moveTo>
                  <a:lnTo>
                    <a:pt x="1" y="3703"/>
                  </a:lnTo>
                  <a:lnTo>
                    <a:pt x="55774" y="3703"/>
                  </a:lnTo>
                  <a:lnTo>
                    <a:pt x="560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7"/>
            <p:cNvSpPr/>
            <p:nvPr/>
          </p:nvSpPr>
          <p:spPr>
            <a:xfrm>
              <a:off x="-3273580" y="446229"/>
              <a:ext cx="2281843" cy="2670591"/>
            </a:xfrm>
            <a:custGeom>
              <a:avLst/>
              <a:gdLst/>
              <a:ahLst/>
              <a:cxnLst/>
              <a:rect l="l" t="t" r="r" b="b"/>
              <a:pathLst>
                <a:path w="64614" h="75622" extrusionOk="0">
                  <a:moveTo>
                    <a:pt x="1235" y="1"/>
                  </a:moveTo>
                  <a:lnTo>
                    <a:pt x="0" y="75622"/>
                  </a:lnTo>
                  <a:lnTo>
                    <a:pt x="63412" y="75622"/>
                  </a:lnTo>
                  <a:lnTo>
                    <a:pt x="64613" y="1"/>
                  </a:lnTo>
                  <a:close/>
                </a:path>
              </a:pathLst>
            </a:custGeom>
            <a:solidFill>
              <a:srgbClr val="E69E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7"/>
            <p:cNvSpPr/>
            <p:nvPr/>
          </p:nvSpPr>
          <p:spPr>
            <a:xfrm>
              <a:off x="-3096899" y="522827"/>
              <a:ext cx="1906056" cy="2376064"/>
            </a:xfrm>
            <a:custGeom>
              <a:avLst/>
              <a:gdLst/>
              <a:ahLst/>
              <a:cxnLst/>
              <a:rect l="l" t="t" r="r" b="b"/>
              <a:pathLst>
                <a:path w="53973" h="67282" extrusionOk="0">
                  <a:moveTo>
                    <a:pt x="1002" y="0"/>
                  </a:moveTo>
                  <a:lnTo>
                    <a:pt x="1" y="67282"/>
                  </a:lnTo>
                  <a:lnTo>
                    <a:pt x="52972" y="67282"/>
                  </a:lnTo>
                  <a:lnTo>
                    <a:pt x="539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7"/>
            <p:cNvSpPr/>
            <p:nvPr/>
          </p:nvSpPr>
          <p:spPr>
            <a:xfrm>
              <a:off x="-3328954" y="3106190"/>
              <a:ext cx="2360772" cy="76598"/>
            </a:xfrm>
            <a:custGeom>
              <a:avLst/>
              <a:gdLst/>
              <a:ahLst/>
              <a:cxnLst/>
              <a:rect l="l" t="t" r="r" b="b"/>
              <a:pathLst>
                <a:path w="66849" h="2169" extrusionOk="0">
                  <a:moveTo>
                    <a:pt x="34" y="1"/>
                  </a:moveTo>
                  <a:lnTo>
                    <a:pt x="1" y="2169"/>
                  </a:lnTo>
                  <a:lnTo>
                    <a:pt x="66715" y="2169"/>
                  </a:lnTo>
                  <a:lnTo>
                    <a:pt x="66848" y="1"/>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7"/>
            <p:cNvSpPr/>
            <p:nvPr/>
          </p:nvSpPr>
          <p:spPr>
            <a:xfrm>
              <a:off x="-3283009" y="374398"/>
              <a:ext cx="2352509" cy="160224"/>
            </a:xfrm>
            <a:custGeom>
              <a:avLst/>
              <a:gdLst/>
              <a:ahLst/>
              <a:cxnLst/>
              <a:rect l="l" t="t" r="r" b="b"/>
              <a:pathLst>
                <a:path w="66615" h="4537" extrusionOk="0">
                  <a:moveTo>
                    <a:pt x="34" y="0"/>
                  </a:moveTo>
                  <a:lnTo>
                    <a:pt x="1" y="4537"/>
                  </a:lnTo>
                  <a:lnTo>
                    <a:pt x="66381" y="4537"/>
                  </a:lnTo>
                  <a:lnTo>
                    <a:pt x="66615" y="0"/>
                  </a:lnTo>
                  <a:close/>
                </a:path>
              </a:pathLst>
            </a:custGeom>
            <a:solidFill>
              <a:srgbClr val="A9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7"/>
            <p:cNvSpPr/>
            <p:nvPr/>
          </p:nvSpPr>
          <p:spPr>
            <a:xfrm>
              <a:off x="-3096899" y="374398"/>
              <a:ext cx="1977923" cy="130771"/>
            </a:xfrm>
            <a:custGeom>
              <a:avLst/>
              <a:gdLst/>
              <a:ahLst/>
              <a:cxnLst/>
              <a:rect l="l" t="t" r="r" b="b"/>
              <a:pathLst>
                <a:path w="56008" h="3703" extrusionOk="0">
                  <a:moveTo>
                    <a:pt x="68" y="0"/>
                  </a:moveTo>
                  <a:lnTo>
                    <a:pt x="1" y="3703"/>
                  </a:lnTo>
                  <a:lnTo>
                    <a:pt x="55841" y="3703"/>
                  </a:lnTo>
                  <a:lnTo>
                    <a:pt x="56008" y="0"/>
                  </a:lnTo>
                  <a:close/>
                </a:path>
              </a:pathLst>
            </a:custGeom>
            <a:solidFill>
              <a:srgbClr val="DF5E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7"/>
            <p:cNvSpPr/>
            <p:nvPr/>
          </p:nvSpPr>
          <p:spPr>
            <a:xfrm>
              <a:off x="-888106" y="2339899"/>
              <a:ext cx="35" cy="35"/>
            </a:xfrm>
            <a:custGeom>
              <a:avLst/>
              <a:gdLst/>
              <a:ahLst/>
              <a:cxnLst/>
              <a:rect l="l" t="t" r="r" b="b"/>
              <a:pathLst>
                <a:path w="1" h="1" extrusionOk="0">
                  <a:moveTo>
                    <a:pt x="1" y="1"/>
                  </a:moveTo>
                  <a:lnTo>
                    <a:pt x="1" y="1"/>
                  </a:lnTo>
                  <a:lnTo>
                    <a:pt x="1" y="1"/>
                  </a:lnTo>
                  <a:lnTo>
                    <a:pt x="1" y="1"/>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8" name="Google Shape;3518;p67"/>
          <p:cNvSpPr txBox="1">
            <a:spLocks noGrp="1"/>
          </p:cNvSpPr>
          <p:nvPr>
            <p:ph type="title"/>
          </p:nvPr>
        </p:nvSpPr>
        <p:spPr>
          <a:xfrm>
            <a:off x="191008" y="331545"/>
            <a:ext cx="858012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Competition &amp; Strategies</a:t>
            </a:r>
          </a:p>
        </p:txBody>
      </p:sp>
      <p:sp>
        <p:nvSpPr>
          <p:cNvPr id="3519" name="Google Shape;3519;p67"/>
          <p:cNvSpPr txBox="1">
            <a:spLocks noGrp="1"/>
          </p:cNvSpPr>
          <p:nvPr>
            <p:ph type="subTitle" idx="1"/>
          </p:nvPr>
        </p:nvSpPr>
        <p:spPr>
          <a:xfrm>
            <a:off x="396239" y="1893805"/>
            <a:ext cx="2821613"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Direct Competitors</a:t>
            </a:r>
            <a:endParaRPr dirty="0"/>
          </a:p>
        </p:txBody>
      </p:sp>
      <p:sp>
        <p:nvSpPr>
          <p:cNvPr id="3520" name="Google Shape;3520;p67"/>
          <p:cNvSpPr txBox="1">
            <a:spLocks noGrp="1"/>
          </p:cNvSpPr>
          <p:nvPr>
            <p:ph type="subTitle" idx="2"/>
          </p:nvPr>
        </p:nvSpPr>
        <p:spPr>
          <a:xfrm>
            <a:off x="720000" y="2344595"/>
            <a:ext cx="2257800" cy="1216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err="1"/>
              <a:t>CelloPark</a:t>
            </a:r>
            <a:endParaRPr lang="en-US" dirty="0"/>
          </a:p>
          <a:p>
            <a:pPr marL="285750" lvl="0" indent="-285750" algn="l" rtl="0">
              <a:spcBef>
                <a:spcPts val="0"/>
              </a:spcBef>
              <a:spcAft>
                <a:spcPts val="0"/>
              </a:spcAft>
              <a:buFont typeface="Arial" panose="020B0604020202020204" pitchFamily="34" charset="0"/>
              <a:buChar char="•"/>
            </a:pPr>
            <a:r>
              <a:rPr lang="en-US" dirty="0" err="1"/>
              <a:t>Parko</a:t>
            </a:r>
            <a:endParaRPr lang="en-US" dirty="0"/>
          </a:p>
          <a:p>
            <a:pPr marL="285750" lvl="0" indent="-285750" algn="l" rtl="0">
              <a:spcBef>
                <a:spcPts val="0"/>
              </a:spcBef>
              <a:spcAft>
                <a:spcPts val="0"/>
              </a:spcAft>
              <a:buFont typeface="Arial" panose="020B0604020202020204" pitchFamily="34" charset="0"/>
              <a:buChar char="•"/>
            </a:pPr>
            <a:r>
              <a:rPr lang="en-US" dirty="0" err="1"/>
              <a:t>Pango</a:t>
            </a:r>
            <a:endParaRPr dirty="0"/>
          </a:p>
        </p:txBody>
      </p:sp>
      <p:sp>
        <p:nvSpPr>
          <p:cNvPr id="3521" name="Google Shape;3521;p67"/>
          <p:cNvSpPr txBox="1">
            <a:spLocks noGrp="1"/>
          </p:cNvSpPr>
          <p:nvPr>
            <p:ph type="subTitle" idx="3"/>
          </p:nvPr>
        </p:nvSpPr>
        <p:spPr>
          <a:xfrm>
            <a:off x="6169300" y="1468526"/>
            <a:ext cx="2259600" cy="1216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Google Maps</a:t>
            </a:r>
          </a:p>
          <a:p>
            <a:pPr marL="285750" lvl="0" indent="-285750" algn="l" rtl="0">
              <a:spcBef>
                <a:spcPts val="0"/>
              </a:spcBef>
              <a:spcAft>
                <a:spcPts val="0"/>
              </a:spcAft>
              <a:buFont typeface="Arial" panose="020B0604020202020204" pitchFamily="34" charset="0"/>
              <a:buChar char="•"/>
            </a:pPr>
            <a:r>
              <a:rPr lang="en-US" dirty="0"/>
              <a:t>Waze</a:t>
            </a:r>
            <a:endParaRPr dirty="0"/>
          </a:p>
        </p:txBody>
      </p:sp>
      <p:sp>
        <p:nvSpPr>
          <p:cNvPr id="3522" name="Google Shape;3522;p67"/>
          <p:cNvSpPr txBox="1">
            <a:spLocks noGrp="1"/>
          </p:cNvSpPr>
          <p:nvPr>
            <p:ph type="subTitle" idx="4"/>
          </p:nvPr>
        </p:nvSpPr>
        <p:spPr>
          <a:xfrm>
            <a:off x="6169300" y="3355481"/>
            <a:ext cx="2807060" cy="134299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dirty="0"/>
              <a:t>Leverage social media and influencer marketing</a:t>
            </a:r>
          </a:p>
          <a:p>
            <a:pPr marL="285750" lvl="0" indent="-285750" algn="l" rtl="0">
              <a:spcBef>
                <a:spcPts val="0"/>
              </a:spcBef>
              <a:spcAft>
                <a:spcPts val="0"/>
              </a:spcAft>
              <a:buFont typeface="Arial" panose="020B0604020202020204" pitchFamily="34" charset="0"/>
              <a:buChar char="•"/>
            </a:pPr>
            <a:r>
              <a:rPr lang="en-GB" dirty="0"/>
              <a:t>Offer promotional deals and discounts</a:t>
            </a:r>
          </a:p>
          <a:p>
            <a:pPr marL="285750" lvl="0" indent="-285750" algn="l" rtl="0">
              <a:spcBef>
                <a:spcPts val="0"/>
              </a:spcBef>
              <a:spcAft>
                <a:spcPts val="0"/>
              </a:spcAft>
              <a:buFont typeface="Arial" panose="020B0604020202020204" pitchFamily="34" charset="0"/>
              <a:buChar char="•"/>
            </a:pPr>
            <a:r>
              <a:rPr lang="en-GB" dirty="0"/>
              <a:t>Focus on providing excellent customer service</a:t>
            </a:r>
            <a:endParaRPr dirty="0"/>
          </a:p>
        </p:txBody>
      </p:sp>
      <p:sp>
        <p:nvSpPr>
          <p:cNvPr id="3523" name="Google Shape;3523;p67"/>
          <p:cNvSpPr txBox="1">
            <a:spLocks noGrp="1"/>
          </p:cNvSpPr>
          <p:nvPr>
            <p:ph type="subTitle" idx="5"/>
          </p:nvPr>
        </p:nvSpPr>
        <p:spPr>
          <a:xfrm>
            <a:off x="5963261" y="1017724"/>
            <a:ext cx="3013099"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Indirect Competitors</a:t>
            </a:r>
            <a:endParaRPr dirty="0"/>
          </a:p>
        </p:txBody>
      </p:sp>
      <p:sp>
        <p:nvSpPr>
          <p:cNvPr id="3524" name="Google Shape;3524;p67"/>
          <p:cNvSpPr txBox="1">
            <a:spLocks noGrp="1"/>
          </p:cNvSpPr>
          <p:nvPr>
            <p:ph type="subTitle" idx="6"/>
          </p:nvPr>
        </p:nvSpPr>
        <p:spPr>
          <a:xfrm>
            <a:off x="6069046" y="2904718"/>
            <a:ext cx="3074954" cy="53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Marketing Strategies</a:t>
            </a:r>
            <a:endParaRPr dirty="0"/>
          </a:p>
        </p:txBody>
      </p:sp>
      <p:cxnSp>
        <p:nvCxnSpPr>
          <p:cNvPr id="3525" name="Google Shape;3525;p67"/>
          <p:cNvCxnSpPr>
            <a:cxnSpLocks/>
            <a:stCxn id="3519" idx="3"/>
            <a:endCxn id="3526" idx="2"/>
          </p:cNvCxnSpPr>
          <p:nvPr/>
        </p:nvCxnSpPr>
        <p:spPr>
          <a:xfrm flipV="1">
            <a:off x="3217852" y="1801063"/>
            <a:ext cx="1088948" cy="357942"/>
          </a:xfrm>
          <a:prstGeom prst="straightConnector1">
            <a:avLst/>
          </a:prstGeom>
          <a:noFill/>
          <a:ln w="9525" cap="flat" cmpd="sng">
            <a:solidFill>
              <a:schemeClr val="dk1"/>
            </a:solidFill>
            <a:prstDash val="solid"/>
            <a:round/>
            <a:headEnd type="none" w="med" len="med"/>
            <a:tailEnd type="oval" w="med" len="med"/>
          </a:ln>
        </p:spPr>
      </p:cxnSp>
      <p:cxnSp>
        <p:nvCxnSpPr>
          <p:cNvPr id="3530" name="Google Shape;3530;p67"/>
          <p:cNvCxnSpPr>
            <a:cxnSpLocks/>
            <a:stCxn id="3523" idx="1"/>
          </p:cNvCxnSpPr>
          <p:nvPr/>
        </p:nvCxnSpPr>
        <p:spPr>
          <a:xfrm flipH="1">
            <a:off x="4837300" y="1282924"/>
            <a:ext cx="1125961" cy="1202700"/>
          </a:xfrm>
          <a:prstGeom prst="straightConnector1">
            <a:avLst/>
          </a:prstGeom>
          <a:noFill/>
          <a:ln w="9525" cap="flat" cmpd="sng">
            <a:solidFill>
              <a:schemeClr val="dk1"/>
            </a:solidFill>
            <a:prstDash val="solid"/>
            <a:round/>
            <a:headEnd type="none" w="med" len="med"/>
            <a:tailEnd type="oval" w="med" len="med"/>
          </a:ln>
        </p:spPr>
      </p:cxnSp>
      <p:sp>
        <p:nvSpPr>
          <p:cNvPr id="3526" name="Google Shape;3526;p67"/>
          <p:cNvSpPr/>
          <p:nvPr/>
        </p:nvSpPr>
        <p:spPr>
          <a:xfrm>
            <a:off x="4306800" y="1535863"/>
            <a:ext cx="530400" cy="530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7"/>
          <p:cNvSpPr/>
          <p:nvPr/>
        </p:nvSpPr>
        <p:spPr>
          <a:xfrm>
            <a:off x="4306800" y="2904713"/>
            <a:ext cx="530400" cy="530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33" name="Google Shape;3533;p67"/>
          <p:cNvCxnSpPr>
            <a:cxnSpLocks/>
            <a:stCxn id="3524" idx="1"/>
            <a:endCxn id="3532" idx="6"/>
          </p:cNvCxnSpPr>
          <p:nvPr/>
        </p:nvCxnSpPr>
        <p:spPr>
          <a:xfrm flipH="1" flipV="1">
            <a:off x="4837200" y="3169913"/>
            <a:ext cx="1231846" cy="5"/>
          </a:xfrm>
          <a:prstGeom prst="straightConnector1">
            <a:avLst/>
          </a:prstGeom>
          <a:noFill/>
          <a:ln w="9525" cap="flat" cmpd="sng">
            <a:solidFill>
              <a:schemeClr val="dk1"/>
            </a:solidFill>
            <a:prstDash val="solid"/>
            <a:round/>
            <a:headEnd type="none" w="med" len="med"/>
            <a:tailEnd type="oval" w="med" len="med"/>
          </a:ln>
        </p:spPr>
      </p:cxnSp>
      <p:pic>
        <p:nvPicPr>
          <p:cNvPr id="10" name="Graphic 9" descr="Target outline">
            <a:extLst>
              <a:ext uri="{FF2B5EF4-FFF2-40B4-BE49-F238E27FC236}">
                <a16:creationId xmlns:a16="http://schemas.microsoft.com/office/drawing/2014/main" id="{4F93C181-DE4C-5135-342D-58D6E61423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29633" y="2212045"/>
            <a:ext cx="658690" cy="658690"/>
          </a:xfrm>
          <a:prstGeom prst="rect">
            <a:avLst/>
          </a:prstGeom>
        </p:spPr>
      </p:pic>
      <p:pic>
        <p:nvPicPr>
          <p:cNvPr id="12" name="Graphic 11" descr="Competition outline">
            <a:extLst>
              <a:ext uri="{FF2B5EF4-FFF2-40B4-BE49-F238E27FC236}">
                <a16:creationId xmlns:a16="http://schemas.microsoft.com/office/drawing/2014/main" id="{49FBE1E4-DA6C-E2AD-AF29-5E77CC1D68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32760" y="1490067"/>
            <a:ext cx="668027" cy="668027"/>
          </a:xfrm>
          <a:prstGeom prst="rect">
            <a:avLst/>
          </a:prstGeom>
        </p:spPr>
      </p:pic>
      <p:pic>
        <p:nvPicPr>
          <p:cNvPr id="14" name="Graphic 13" descr="Chess pieces with solid fill">
            <a:extLst>
              <a:ext uri="{FF2B5EF4-FFF2-40B4-BE49-F238E27FC236}">
                <a16:creationId xmlns:a16="http://schemas.microsoft.com/office/drawing/2014/main" id="{69FA10E1-18D0-CE8D-F990-60275CE79E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89930" y="2855238"/>
            <a:ext cx="658690" cy="6586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4212C788-00BB-A639-395C-3ABFE6F2A785}"/>
              </a:ext>
            </a:extLst>
          </p:cNvPr>
          <p:cNvGraphicFramePr>
            <a:graphicFrameLocks noGrp="1"/>
          </p:cNvGraphicFramePr>
          <p:nvPr>
            <p:extLst>
              <p:ext uri="{D42A27DB-BD31-4B8C-83A1-F6EECF244321}">
                <p14:modId xmlns:p14="http://schemas.microsoft.com/office/powerpoint/2010/main" val="1258449594"/>
              </p:ext>
            </p:extLst>
          </p:nvPr>
        </p:nvGraphicFramePr>
        <p:xfrm>
          <a:off x="1212443" y="102868"/>
          <a:ext cx="7596278" cy="4959144"/>
        </p:xfrm>
        <a:graphic>
          <a:graphicData uri="http://schemas.openxmlformats.org/drawingml/2006/table">
            <a:tbl>
              <a:tblPr firstRow="1" bandRow="1">
                <a:tableStyleId>{5DA37D80-6434-44D0-A028-1B22A696006F}</a:tableStyleId>
              </a:tblPr>
              <a:tblGrid>
                <a:gridCol w="3798139">
                  <a:extLst>
                    <a:ext uri="{9D8B030D-6E8A-4147-A177-3AD203B41FA5}">
                      <a16:colId xmlns:a16="http://schemas.microsoft.com/office/drawing/2014/main" val="296794846"/>
                    </a:ext>
                  </a:extLst>
                </a:gridCol>
                <a:gridCol w="3798139">
                  <a:extLst>
                    <a:ext uri="{9D8B030D-6E8A-4147-A177-3AD203B41FA5}">
                      <a16:colId xmlns:a16="http://schemas.microsoft.com/office/drawing/2014/main" val="2496689063"/>
                    </a:ext>
                  </a:extLst>
                </a:gridCol>
              </a:tblGrid>
              <a:tr h="563730">
                <a:tc>
                  <a:txBody>
                    <a:bodyPr/>
                    <a:lstStyle/>
                    <a:p>
                      <a:pPr algn="ctr"/>
                      <a:br>
                        <a:rPr lang="en-GB" dirty="0"/>
                      </a:br>
                      <a:r>
                        <a:rPr lang="en-GB" dirty="0"/>
                        <a:t>Strength</a:t>
                      </a:r>
                      <a:endParaRPr lang="en-US" dirty="0"/>
                    </a:p>
                  </a:txBody>
                  <a:tcPr/>
                </a:tc>
                <a:tc>
                  <a:txBody>
                    <a:bodyPr/>
                    <a:lstStyle/>
                    <a:p>
                      <a:pPr algn="ctr"/>
                      <a:br>
                        <a:rPr lang="en-US" dirty="0"/>
                      </a:br>
                      <a:r>
                        <a:rPr lang="en-US" dirty="0"/>
                        <a:t>Weaknesses:</a:t>
                      </a:r>
                    </a:p>
                  </a:txBody>
                  <a:tcPr/>
                </a:tc>
                <a:extLst>
                  <a:ext uri="{0D108BD9-81ED-4DB2-BD59-A6C34878D82A}">
                    <a16:rowId xmlns:a16="http://schemas.microsoft.com/office/drawing/2014/main" val="3465260420"/>
                  </a:ext>
                </a:extLst>
              </a:tr>
              <a:tr h="1925527">
                <a:tc>
                  <a:txBody>
                    <a:bodyPr/>
                    <a:lstStyle/>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Convenient, mobile app-based parking service</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Qualified and experienced team with expertise in parking industry, app development, and customer service</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Solid funding and investment to cover startup costs and ongoing development</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Streamlined and efficient operations and management systems</a:t>
                      </a:r>
                    </a:p>
                    <a:p>
                      <a:pPr marL="171450" indent="-171450">
                        <a:buClr>
                          <a:schemeClr val="bg2">
                            <a:lumMod val="75000"/>
                          </a:schemeClr>
                        </a:buClr>
                        <a:buFont typeface="Arial" panose="020B0604020202020204" pitchFamily="34" charset="0"/>
                        <a:buChar char="•"/>
                      </a:pPr>
                      <a:endParaRPr lang="en-GB" sz="1200" b="0" i="0" u="none" strike="noStrike" cap="none" dirty="0">
                        <a:solidFill>
                          <a:schemeClr val="tx1"/>
                        </a:solidFill>
                        <a:effectLst/>
                        <a:latin typeface="+mn-lt"/>
                        <a:ea typeface="+mn-ea"/>
                        <a:cs typeface="+mn-cs"/>
                        <a:sym typeface="Arial"/>
                      </a:endParaRPr>
                    </a:p>
                    <a:p>
                      <a:pPr marL="171450" indent="-171450">
                        <a:buClr>
                          <a:schemeClr val="bg2">
                            <a:lumMod val="75000"/>
                          </a:schemeClr>
                        </a:buClr>
                        <a:buFont typeface="Arial" panose="020B0604020202020204" pitchFamily="34" charset="0"/>
                        <a:buChar char="•"/>
                      </a:pPr>
                      <a:endParaRPr lang="en-GB" sz="1200" b="0" i="0" u="none" strike="noStrike" cap="none" dirty="0">
                        <a:solidFill>
                          <a:schemeClr val="tx1"/>
                        </a:solidFill>
                        <a:effectLst/>
                        <a:latin typeface="+mn-lt"/>
                        <a:ea typeface="+mn-ea"/>
                        <a:cs typeface="+mn-cs"/>
                        <a:sym typeface="Arial"/>
                      </a:endParaRPr>
                    </a:p>
                    <a:p>
                      <a:pPr marL="171450" indent="-171450">
                        <a:buClr>
                          <a:schemeClr val="bg2">
                            <a:lumMod val="75000"/>
                          </a:schemeClr>
                        </a:buClr>
                        <a:buFont typeface="Arial" panose="020B0604020202020204" pitchFamily="34" charset="0"/>
                        <a:buChar char="•"/>
                      </a:pPr>
                      <a:endParaRPr lang="en-US" sz="1200" dirty="0"/>
                    </a:p>
                  </a:txBody>
                  <a:tcPr/>
                </a:tc>
                <a:tc>
                  <a:txBody>
                    <a:bodyPr/>
                    <a:lstStyle/>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High startup costs, need for specialized technology</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Brand recognition challenges as a new entrant in the market</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Difficulty in finding and retaining qualified employees</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High production and marketing costs</a:t>
                      </a:r>
                      <a:endParaRPr lang="en-US" sz="1200" dirty="0"/>
                    </a:p>
                  </a:txBody>
                  <a:tcPr/>
                </a:tc>
                <a:extLst>
                  <a:ext uri="{0D108BD9-81ED-4DB2-BD59-A6C34878D82A}">
                    <a16:rowId xmlns:a16="http://schemas.microsoft.com/office/drawing/2014/main" val="2033643341"/>
                  </a:ext>
                </a:extLst>
              </a:tr>
              <a:tr h="733534">
                <a:tc>
                  <a:txBody>
                    <a:bodyPr/>
                    <a:lstStyle/>
                    <a:p>
                      <a:pPr marL="0" indent="0" algn="ctr">
                        <a:buClr>
                          <a:schemeClr val="bg2">
                            <a:lumMod val="75000"/>
                          </a:schemeClr>
                        </a:buClr>
                        <a:buFont typeface="Arial" panose="020B0604020202020204" pitchFamily="34" charset="0"/>
                        <a:buNone/>
                      </a:pPr>
                      <a:br>
                        <a:rPr lang="en-US" b="1" dirty="0"/>
                      </a:br>
                      <a:r>
                        <a:rPr lang="en-US" b="1" dirty="0"/>
                        <a:t>Opportunities:</a:t>
                      </a:r>
                    </a:p>
                  </a:txBody>
                  <a:tcPr/>
                </a:tc>
                <a:tc>
                  <a:txBody>
                    <a:bodyPr/>
                    <a:lstStyle/>
                    <a:p>
                      <a:pPr marL="0" indent="0" algn="ctr">
                        <a:buClr>
                          <a:schemeClr val="bg2">
                            <a:lumMod val="75000"/>
                          </a:schemeClr>
                        </a:buClr>
                        <a:buFont typeface="Arial" panose="020B0604020202020204" pitchFamily="34" charset="0"/>
                        <a:buNone/>
                      </a:pPr>
                      <a:br>
                        <a:rPr lang="en-US" b="1" dirty="0"/>
                      </a:br>
                      <a:r>
                        <a:rPr lang="en-US" b="1" dirty="0"/>
                        <a:t>Threats:</a:t>
                      </a:r>
                    </a:p>
                  </a:txBody>
                  <a:tcPr/>
                </a:tc>
                <a:extLst>
                  <a:ext uri="{0D108BD9-81ED-4DB2-BD59-A6C34878D82A}">
                    <a16:rowId xmlns:a16="http://schemas.microsoft.com/office/drawing/2014/main" val="3151150831"/>
                  </a:ext>
                </a:extLst>
              </a:tr>
              <a:tr h="1558760">
                <a:tc>
                  <a:txBody>
                    <a:bodyPr/>
                    <a:lstStyle/>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Growing demand for mobile-based services, untapped markets</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Partnerships with established parking operators to expand reach</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Opportunities for growth and expansion through strategic partnerships and investments</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Potential to expand to new geographic locations and markets</a:t>
                      </a:r>
                      <a:endParaRPr lang="en-US" sz="1200" dirty="0"/>
                    </a:p>
                  </a:txBody>
                  <a:tcPr/>
                </a:tc>
                <a:tc>
                  <a:txBody>
                    <a:bodyPr/>
                    <a:lstStyle/>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Increasing competition, changes in technology or regulations</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Established competitors with well-known brands</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Economic downturns and changes in investor interest</a:t>
                      </a:r>
                    </a:p>
                    <a:p>
                      <a:pPr marL="171450" indent="-171450">
                        <a:buClr>
                          <a:schemeClr val="bg2">
                            <a:lumMod val="75000"/>
                          </a:schemeClr>
                        </a:buClr>
                        <a:buFont typeface="Arial" panose="020B0604020202020204" pitchFamily="34" charset="0"/>
                        <a:buChar char="•"/>
                      </a:pPr>
                      <a:r>
                        <a:rPr lang="en-GB" sz="1200" b="0" i="0" u="none" strike="noStrike" cap="none" dirty="0">
                          <a:solidFill>
                            <a:schemeClr val="tx1"/>
                          </a:solidFill>
                          <a:effectLst/>
                          <a:latin typeface="+mn-lt"/>
                          <a:ea typeface="+mn-ea"/>
                          <a:cs typeface="+mn-cs"/>
                          <a:sym typeface="Arial"/>
                        </a:rPr>
                        <a:t>Changes in consumer </a:t>
                      </a:r>
                      <a:r>
                        <a:rPr lang="en-GB" sz="1200" b="0" i="0" u="none" strike="noStrike" cap="none" dirty="0" err="1">
                          <a:solidFill>
                            <a:schemeClr val="tx1"/>
                          </a:solidFill>
                          <a:effectLst/>
                          <a:latin typeface="+mn-lt"/>
                          <a:ea typeface="+mn-ea"/>
                          <a:cs typeface="+mn-cs"/>
                          <a:sym typeface="Arial"/>
                        </a:rPr>
                        <a:t>behavior</a:t>
                      </a:r>
                      <a:r>
                        <a:rPr lang="en-GB" sz="1200" b="0" i="0" u="none" strike="noStrike" cap="none" dirty="0">
                          <a:solidFill>
                            <a:schemeClr val="tx1"/>
                          </a:solidFill>
                          <a:effectLst/>
                          <a:latin typeface="+mn-lt"/>
                          <a:ea typeface="+mn-ea"/>
                          <a:cs typeface="+mn-cs"/>
                          <a:sym typeface="Arial"/>
                        </a:rPr>
                        <a:t> or preferences, and changes in technology or regulations</a:t>
                      </a:r>
                      <a:endParaRPr lang="en-US" sz="1200" dirty="0"/>
                    </a:p>
                  </a:txBody>
                  <a:tcPr/>
                </a:tc>
                <a:extLst>
                  <a:ext uri="{0D108BD9-81ED-4DB2-BD59-A6C34878D82A}">
                    <a16:rowId xmlns:a16="http://schemas.microsoft.com/office/drawing/2014/main" val="4065443963"/>
                  </a:ext>
                </a:extLst>
              </a:tr>
            </a:tbl>
          </a:graphicData>
        </a:graphic>
      </p:graphicFrame>
      <p:sp>
        <p:nvSpPr>
          <p:cNvPr id="16" name="Rectangle 15">
            <a:extLst>
              <a:ext uri="{FF2B5EF4-FFF2-40B4-BE49-F238E27FC236}">
                <a16:creationId xmlns:a16="http://schemas.microsoft.com/office/drawing/2014/main" id="{0799C942-9E19-A20E-E82E-859C0AF050E1}"/>
              </a:ext>
            </a:extLst>
          </p:cNvPr>
          <p:cNvSpPr/>
          <p:nvPr/>
        </p:nvSpPr>
        <p:spPr>
          <a:xfrm rot="16200000">
            <a:off x="-294842" y="2133169"/>
            <a:ext cx="2137408" cy="877163"/>
          </a:xfrm>
          <a:prstGeom prst="rect">
            <a:avLst/>
          </a:prstGeom>
          <a:noFill/>
          <a:effectLst>
            <a:outerShdw blurRad="50800" dist="38100" dir="18900000" algn="bl" rotWithShape="0">
              <a:prstClr val="black">
                <a:alpha val="40000"/>
              </a:prstClr>
            </a:outerShdw>
          </a:effectLst>
        </p:spPr>
        <p:txBody>
          <a:bodyPr wrap="square" lIns="91440" tIns="45720" rIns="91440" bIns="45720">
            <a:spAutoFit/>
          </a:bodyPr>
          <a:lstStyle/>
          <a:p>
            <a:pPr algn="ctr"/>
            <a:r>
              <a:rPr lang="en-US" sz="51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SWOT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graphicFrame>
        <p:nvGraphicFramePr>
          <p:cNvPr id="1879" name="Google Shape;1879;p65"/>
          <p:cNvGraphicFramePr/>
          <p:nvPr>
            <p:extLst>
              <p:ext uri="{D42A27DB-BD31-4B8C-83A1-F6EECF244321}">
                <p14:modId xmlns:p14="http://schemas.microsoft.com/office/powerpoint/2010/main" val="921965518"/>
              </p:ext>
            </p:extLst>
          </p:nvPr>
        </p:nvGraphicFramePr>
        <p:xfrm>
          <a:off x="91440" y="979466"/>
          <a:ext cx="8881200" cy="3804110"/>
        </p:xfrm>
        <a:graphic>
          <a:graphicData uri="http://schemas.openxmlformats.org/drawingml/2006/table">
            <a:tbl>
              <a:tblPr>
                <a:noFill/>
                <a:tableStyleId>{F96C29E2-0901-4AB1-806A-ADBFE3A5383E}</a:tableStyleId>
              </a:tblPr>
              <a:tblGrid>
                <a:gridCol w="572027">
                  <a:extLst>
                    <a:ext uri="{9D8B030D-6E8A-4147-A177-3AD203B41FA5}">
                      <a16:colId xmlns:a16="http://schemas.microsoft.com/office/drawing/2014/main" val="20000"/>
                    </a:ext>
                  </a:extLst>
                </a:gridCol>
                <a:gridCol w="1341286">
                  <a:extLst>
                    <a:ext uri="{9D8B030D-6E8A-4147-A177-3AD203B41FA5}">
                      <a16:colId xmlns:a16="http://schemas.microsoft.com/office/drawing/2014/main" val="20001"/>
                    </a:ext>
                  </a:extLst>
                </a:gridCol>
                <a:gridCol w="967047">
                  <a:extLst>
                    <a:ext uri="{9D8B030D-6E8A-4147-A177-3AD203B41FA5}">
                      <a16:colId xmlns:a16="http://schemas.microsoft.com/office/drawing/2014/main" val="20002"/>
                    </a:ext>
                  </a:extLst>
                </a:gridCol>
                <a:gridCol w="6000840">
                  <a:extLst>
                    <a:ext uri="{9D8B030D-6E8A-4147-A177-3AD203B41FA5}">
                      <a16:colId xmlns:a16="http://schemas.microsoft.com/office/drawing/2014/main" val="4014999092"/>
                    </a:ext>
                  </a:extLst>
                </a:gridCol>
              </a:tblGrid>
              <a:tr h="512450">
                <a:tc gridSpan="2">
                  <a:txBody>
                    <a:bodyPr/>
                    <a:lstStyle/>
                    <a:p>
                      <a:pPr marL="0" lvl="0" indent="0" algn="ctr" rtl="0">
                        <a:spcBef>
                          <a:spcPts val="0"/>
                        </a:spcBef>
                        <a:spcAft>
                          <a:spcPts val="0"/>
                        </a:spcAft>
                        <a:buNone/>
                      </a:pPr>
                      <a:r>
                        <a:rPr lang="en-US" sz="1400" b="1" dirty="0">
                          <a:solidFill>
                            <a:schemeClr val="bg1"/>
                          </a:solidFill>
                        </a:rPr>
                        <a:t>Factor</a:t>
                      </a:r>
                      <a:endParaRPr sz="1400" b="1" dirty="0">
                        <a:solidFill>
                          <a:schemeClr val="bg1"/>
                        </a:solidFill>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400" b="1" dirty="0">
                          <a:solidFill>
                            <a:srgbClr val="FFFFFF"/>
                          </a:solidFill>
                          <a:latin typeface="Lato"/>
                          <a:ea typeface="Lato"/>
                          <a:cs typeface="Lato"/>
                          <a:sym typeface="Lato"/>
                        </a:rPr>
                        <a:t>Impact</a:t>
                      </a:r>
                      <a:endParaRPr sz="1400" b="1" dirty="0">
                        <a:solidFill>
                          <a:srgbClr val="FFFFFF"/>
                        </a:solidFill>
                        <a:latin typeface="Lato"/>
                        <a:ea typeface="Lato"/>
                        <a:cs typeface="Lato"/>
                        <a:sym typeface="Lato"/>
                      </a:endParaRPr>
                    </a:p>
                  </a:txBody>
                  <a:tcPr marL="91425" marR="91425" marT="91425" marB="91425">
                    <a:lnL w="9525" cap="flat" cmpd="sng">
                      <a:solidFill>
                        <a:schemeClr val="lt2"/>
                      </a:solidFill>
                      <a:prstDash val="solid"/>
                      <a:round/>
                      <a:headEnd type="none" w="sm" len="sm"/>
                      <a:tailEnd type="none" w="sm" len="sm"/>
                    </a:lnL>
                    <a:lnR w="9525" cap="flat" cmpd="sng" algn="ctr">
                      <a:solidFill>
                        <a:schemeClr val="lt2"/>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GB" sz="1400" b="1" dirty="0">
                          <a:solidFill>
                            <a:srgbClr val="FFFFFF"/>
                          </a:solidFill>
                          <a:latin typeface="Lato"/>
                          <a:ea typeface="Lato"/>
                          <a:cs typeface="Lato"/>
                          <a:sym typeface="Lato"/>
                        </a:rPr>
                        <a:t>Description</a:t>
                      </a:r>
                      <a:endParaRPr sz="1400" b="1" dirty="0">
                        <a:solidFill>
                          <a:srgbClr val="FFFFFF"/>
                        </a:solidFill>
                        <a:latin typeface="Lato"/>
                        <a:ea typeface="Lato"/>
                        <a:cs typeface="Lato"/>
                        <a:sym typeface="Lato"/>
                      </a:endParaRPr>
                    </a:p>
                  </a:txBody>
                  <a:tcPr marL="91425" marR="91425" marT="91425" marB="91425">
                    <a:lnL w="9525" cap="flat" cmpd="sng">
                      <a:solidFill>
                        <a:schemeClr val="lt2"/>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475825">
                <a:tc>
                  <a:txBody>
                    <a:bodyPr/>
                    <a:lstStyle/>
                    <a:p>
                      <a:pPr marL="0" lvl="0" indent="0" algn="l" rtl="0">
                        <a:spcBef>
                          <a:spcPts val="0"/>
                        </a:spcBef>
                        <a:spcAft>
                          <a:spcPts val="0"/>
                        </a:spcAft>
                        <a:buNone/>
                      </a:pPr>
                      <a:endParaRPr sz="1200" dirty="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Political</a:t>
                      </a:r>
                      <a:endParaRPr sz="1200" b="1"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Hight</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Changes in government regulations could impact </a:t>
                      </a:r>
                      <a:r>
                        <a:rPr lang="en-GB" sz="1200" dirty="0" err="1">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EasyPark's</a:t>
                      </a: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 operations and revenue.</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75825">
                <a:tc>
                  <a:txBody>
                    <a:bodyPr/>
                    <a:lstStyle/>
                    <a:p>
                      <a:pPr marL="0" lvl="0" indent="0" algn="l" rtl="0">
                        <a:spcBef>
                          <a:spcPts val="0"/>
                        </a:spcBef>
                        <a:spcAft>
                          <a:spcPts val="0"/>
                        </a:spcAft>
                        <a:buNone/>
                      </a:pPr>
                      <a:endParaRPr sz="1200" dirty="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Economic</a:t>
                      </a:r>
                      <a:endParaRPr sz="1200" b="1"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Hight</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Changes in the economy could impact consumer spending on transportation services.</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2">
                        <a:lumMod val="40000"/>
                        <a:lumOff val="60000"/>
                      </a:schemeClr>
                    </a:solidFill>
                  </a:tcPr>
                </a:tc>
                <a:extLst>
                  <a:ext uri="{0D108BD9-81ED-4DB2-BD59-A6C34878D82A}">
                    <a16:rowId xmlns:a16="http://schemas.microsoft.com/office/drawing/2014/main" val="10002"/>
                  </a:ext>
                </a:extLst>
              </a:tr>
              <a:tr h="475825">
                <a:tc>
                  <a:txBody>
                    <a:bodyPr/>
                    <a:lstStyle/>
                    <a:p>
                      <a:pPr marL="0" lvl="0" indent="0" algn="l" rtl="0">
                        <a:spcBef>
                          <a:spcPts val="0"/>
                        </a:spcBef>
                        <a:spcAft>
                          <a:spcPts val="0"/>
                        </a:spcAft>
                        <a:buNone/>
                      </a:pPr>
                      <a:endParaRPr sz="120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Social</a:t>
                      </a:r>
                      <a:endParaRPr sz="1200" b="1"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Hight</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Shifts in consumer preferences could impact demand for </a:t>
                      </a:r>
                      <a:r>
                        <a:rPr lang="en-GB" sz="1200" dirty="0" err="1">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EasyPark's</a:t>
                      </a: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 services.</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75825">
                <a:tc>
                  <a:txBody>
                    <a:bodyPr/>
                    <a:lstStyle/>
                    <a:p>
                      <a:pPr marL="0" lvl="0" indent="0" algn="l" rtl="0">
                        <a:spcBef>
                          <a:spcPts val="0"/>
                        </a:spcBef>
                        <a:spcAft>
                          <a:spcPts val="0"/>
                        </a:spcAft>
                        <a:buNone/>
                      </a:pPr>
                      <a:endParaRPr sz="120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Technological</a:t>
                      </a:r>
                      <a:endParaRPr sz="1200" b="1"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Hight</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Changes in mobile technology could impact </a:t>
                      </a:r>
                      <a:r>
                        <a:rPr lang="en-GB" sz="1200" dirty="0" err="1">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EasyPark's</a:t>
                      </a: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 ability to compete.</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bg2">
                        <a:lumMod val="40000"/>
                        <a:lumOff val="60000"/>
                      </a:schemeClr>
                    </a:solidFill>
                  </a:tcPr>
                </a:tc>
                <a:extLst>
                  <a:ext uri="{0D108BD9-81ED-4DB2-BD59-A6C34878D82A}">
                    <a16:rowId xmlns:a16="http://schemas.microsoft.com/office/drawing/2014/main" val="10004"/>
                  </a:ext>
                </a:extLst>
              </a:tr>
              <a:tr h="475825">
                <a:tc>
                  <a:txBody>
                    <a:bodyPr/>
                    <a:lstStyle/>
                    <a:p>
                      <a:pPr marL="0" lvl="0" indent="0" algn="l" rtl="0">
                        <a:spcBef>
                          <a:spcPts val="0"/>
                        </a:spcBef>
                        <a:spcAft>
                          <a:spcPts val="0"/>
                        </a:spcAft>
                        <a:buNone/>
                      </a:pPr>
                      <a:endParaRPr sz="120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Legal</a:t>
                      </a:r>
                      <a:endParaRPr sz="1200" b="1" dirty="0">
                        <a:solidFill>
                          <a:schemeClr val="dk1"/>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Medium</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Legal challenges could impact </a:t>
                      </a:r>
                      <a:r>
                        <a:rPr lang="en-GB" sz="1200" dirty="0" err="1">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EasyPark's</a:t>
                      </a: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 operations and revenue.</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75825">
                <a:tc>
                  <a:txBody>
                    <a:bodyPr/>
                    <a:lstStyle/>
                    <a:p>
                      <a:pPr marL="0" lvl="0" indent="0" algn="l" rtl="0">
                        <a:spcBef>
                          <a:spcPts val="0"/>
                        </a:spcBef>
                        <a:spcAft>
                          <a:spcPts val="0"/>
                        </a:spcAft>
                        <a:buNone/>
                      </a:pPr>
                      <a:endParaRPr sz="1200">
                        <a:latin typeface="Lato"/>
                        <a:ea typeface="Lato"/>
                        <a:cs typeface="Lato"/>
                        <a:sym typeface="Lato"/>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US" sz="1200" b="1" dirty="0">
                          <a:solidFill>
                            <a:schemeClr val="dk1"/>
                          </a:solidFill>
                          <a:latin typeface="Lato"/>
                          <a:ea typeface="Lato"/>
                          <a:cs typeface="Lato"/>
                          <a:sym typeface="Lato"/>
                        </a:rPr>
                        <a:t>Environmental</a:t>
                      </a:r>
                      <a:endParaRPr sz="1200" b="1" dirty="0">
                        <a:solidFill>
                          <a:schemeClr val="dk1"/>
                        </a:solidFill>
                        <a:latin typeface="Lato"/>
                        <a:ea typeface="Lato"/>
                        <a:cs typeface="Lato"/>
                        <a:sym typeface="Lat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lvl="0" indent="0" algn="ctr" rtl="0">
                        <a:spcBef>
                          <a:spcPts val="0"/>
                        </a:spcBef>
                        <a:spcAft>
                          <a:spcPts val="0"/>
                        </a:spcAft>
                        <a:buNone/>
                      </a:pPr>
                      <a:r>
                        <a:rPr lang="en-GB" sz="1200" b="1" dirty="0">
                          <a:solidFill>
                            <a:schemeClr val="bg2">
                              <a:lumMod val="75000"/>
                            </a:schemeClr>
                          </a:solidFill>
                          <a:latin typeface="Lato"/>
                          <a:ea typeface="Lato"/>
                          <a:cs typeface="Lato"/>
                          <a:sym typeface="Lato"/>
                        </a:rPr>
                        <a:t>Low</a:t>
                      </a:r>
                      <a:endParaRPr sz="1200" b="1" dirty="0">
                        <a:solidFill>
                          <a:schemeClr val="bg2">
                            <a:lumMod val="75000"/>
                          </a:schemeClr>
                        </a:solidFill>
                        <a:latin typeface="Lato"/>
                        <a:ea typeface="Lato"/>
                        <a:cs typeface="Lato"/>
                        <a:sym typeface="Lato"/>
                      </a:endParaRPr>
                    </a:p>
                  </a:txBody>
                  <a:tcPr marL="91425" marR="91425"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Environmental regulations could impact </a:t>
                      </a:r>
                      <a:r>
                        <a:rPr lang="en-GB" sz="1200" dirty="0" err="1">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EasyPark's</a:t>
                      </a:r>
                      <a:r>
                        <a:rPr lang="en-GB"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rPr>
                        <a:t> operations and revenue.</a:t>
                      </a:r>
                      <a:endParaRPr lang="en-US"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sz="1200" dirty="0">
                        <a:solidFill>
                          <a:schemeClr val="bg2">
                            <a:lumMod val="75000"/>
                          </a:schemeClr>
                        </a:solidFill>
                        <a:latin typeface="Lato" panose="020F0502020204030203" pitchFamily="34" charset="0"/>
                        <a:ea typeface="Lato" panose="020F0502020204030203" pitchFamily="34" charset="0"/>
                        <a:cs typeface="Lato" panose="020F0502020204030203" pitchFamily="34" charset="0"/>
                        <a:sym typeface="Lato"/>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bg2">
                        <a:lumMod val="40000"/>
                        <a:lumOff val="60000"/>
                      </a:schemeClr>
                    </a:solidFill>
                  </a:tcPr>
                </a:tc>
                <a:extLst>
                  <a:ext uri="{0D108BD9-81ED-4DB2-BD59-A6C34878D82A}">
                    <a16:rowId xmlns:a16="http://schemas.microsoft.com/office/drawing/2014/main" val="2273428009"/>
                  </a:ext>
                </a:extLst>
              </a:tr>
            </a:tbl>
          </a:graphicData>
        </a:graphic>
      </p:graphicFrame>
      <p:pic>
        <p:nvPicPr>
          <p:cNvPr id="2052" name="Picture 4" descr="Politics Icon #289325 - Free Icons Library">
            <a:extLst>
              <a:ext uri="{FF2B5EF4-FFF2-40B4-BE49-F238E27FC236}">
                <a16:creationId xmlns:a16="http://schemas.microsoft.com/office/drawing/2014/main" id="{D9181641-17D6-11AE-B6FC-71C1EEE74158}"/>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4978" y="1557412"/>
            <a:ext cx="440963" cy="42661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conomic - Free business icons">
            <a:extLst>
              <a:ext uri="{FF2B5EF4-FFF2-40B4-BE49-F238E27FC236}">
                <a16:creationId xmlns:a16="http://schemas.microsoft.com/office/drawing/2014/main" id="{9AE0AC20-A5C5-AE46-E4B5-07FDB324F490}"/>
              </a:ext>
            </a:extLst>
          </p:cNvPr>
          <p:cNvPicPr>
            <a:picLocks noChangeAspect="1" noChangeArrowheads="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1865" y="2090394"/>
            <a:ext cx="442492" cy="459515"/>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descr="Connections with solid fill">
            <a:extLst>
              <a:ext uri="{FF2B5EF4-FFF2-40B4-BE49-F238E27FC236}">
                <a16:creationId xmlns:a16="http://schemas.microsoft.com/office/drawing/2014/main" id="{1CD45289-3B91-CCBD-EFB0-8335E80D40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0538" y="2644061"/>
            <a:ext cx="475403" cy="475403"/>
          </a:xfrm>
          <a:prstGeom prst="rect">
            <a:avLst/>
          </a:prstGeom>
        </p:spPr>
      </p:pic>
      <p:pic>
        <p:nvPicPr>
          <p:cNvPr id="2056" name="Picture 8" descr="Technology - Free technology icons">
            <a:extLst>
              <a:ext uri="{FF2B5EF4-FFF2-40B4-BE49-F238E27FC236}">
                <a16:creationId xmlns:a16="http://schemas.microsoft.com/office/drawing/2014/main" id="{B42110E3-FBBA-3EE2-58A8-C51D5B0D0C77}"/>
              </a:ext>
            </a:extLst>
          </p:cNvPr>
          <p:cNvPicPr>
            <a:picLocks noChangeAspect="1" noChangeArrowheads="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538" y="3220609"/>
            <a:ext cx="432752" cy="4327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Shape&#10;&#10;Description automatically generated with low confidence">
            <a:extLst>
              <a:ext uri="{FF2B5EF4-FFF2-40B4-BE49-F238E27FC236}">
                <a16:creationId xmlns:a16="http://schemas.microsoft.com/office/drawing/2014/main" id="{CC23FAAE-6E1E-2FB4-14AA-43D8873CE701}"/>
              </a:ext>
            </a:extLst>
          </p:cNvPr>
          <p:cNvPicPr>
            <a:picLocks noChangeAspect="1"/>
          </p:cNvPicPr>
          <p:nvPr/>
        </p:nvPicPr>
        <p:blipFill>
          <a:blip r:embed="rId8">
            <a:duotone>
              <a:schemeClr val="bg2">
                <a:shade val="45000"/>
                <a:satMod val="135000"/>
              </a:schemeClr>
              <a:prstClr val="white"/>
            </a:duotone>
          </a:blip>
          <a:stretch>
            <a:fillRect/>
          </a:stretch>
        </p:blipFill>
        <p:spPr>
          <a:xfrm>
            <a:off x="126632" y="3704169"/>
            <a:ext cx="499309" cy="499309"/>
          </a:xfrm>
          <a:prstGeom prst="rect">
            <a:avLst/>
          </a:prstGeom>
        </p:spPr>
      </p:pic>
      <p:pic>
        <p:nvPicPr>
          <p:cNvPr id="2070" name="Picture 22" descr="Environmental - Free ecology and environment icons">
            <a:extLst>
              <a:ext uri="{FF2B5EF4-FFF2-40B4-BE49-F238E27FC236}">
                <a16:creationId xmlns:a16="http://schemas.microsoft.com/office/drawing/2014/main" id="{D01D9FA9-3E56-E81E-1A2C-E1F4E256DDDF}"/>
              </a:ext>
            </a:extLst>
          </p:cNvPr>
          <p:cNvPicPr>
            <a:picLocks noChangeAspect="1" noChangeArrowheads="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5856" y="4276944"/>
            <a:ext cx="451327" cy="45132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C7D7BCD-A9E2-8C49-61E7-B86B2ADAEBF1}"/>
              </a:ext>
            </a:extLst>
          </p:cNvPr>
          <p:cNvSpPr/>
          <p:nvPr/>
        </p:nvSpPr>
        <p:spPr>
          <a:xfrm>
            <a:off x="91440" y="73574"/>
            <a:ext cx="2877711" cy="923330"/>
          </a:xfrm>
          <a:prstGeom prst="rect">
            <a:avLst/>
          </a:prstGeom>
          <a:noFill/>
        </p:spPr>
        <p:txBody>
          <a:bodyPr wrap="none" lIns="91440" tIns="45720" rIns="91440" bIns="45720">
            <a:spAutoFit/>
          </a:bodyPr>
          <a:lstStyle/>
          <a:p>
            <a:pPr algn="ctr"/>
            <a:r>
              <a:rPr lang="en" sz="5400" b="1" cap="none" spc="0" dirty="0">
                <a:ln w="9525">
                  <a:solidFill>
                    <a:schemeClr val="bg1"/>
                  </a:solidFill>
                  <a:prstDash val="solid"/>
                </a:ln>
                <a:solidFill>
                  <a:schemeClr val="tx1"/>
                </a:solidFill>
                <a:effectLst>
                  <a:outerShdw blurRad="38100" dist="38100" dir="2700000" algn="tl">
                    <a:srgbClr val="000000">
                      <a:alpha val="43137"/>
                    </a:srgbClr>
                  </a:outerShdw>
                </a:effectLst>
              </a:rPr>
              <a:t>PESTLE</a:t>
            </a:r>
            <a:endParaRPr lang="en-US" sz="5400" b="1" cap="none" spc="0" dirty="0">
              <a:ln w="9525">
                <a:solidFill>
                  <a:schemeClr val="bg1"/>
                </a:solidFill>
                <a:prstDash val="solid"/>
              </a:ln>
              <a:solidFill>
                <a:schemeClr val="tx1"/>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grpSp>
        <p:nvGrpSpPr>
          <p:cNvPr id="693" name="Google Shape;693;p45"/>
          <p:cNvGrpSpPr/>
          <p:nvPr/>
        </p:nvGrpSpPr>
        <p:grpSpPr>
          <a:xfrm>
            <a:off x="0" y="1524000"/>
            <a:ext cx="2447455" cy="4996650"/>
            <a:chOff x="3246650" y="1211300"/>
            <a:chExt cx="1687900" cy="3266700"/>
          </a:xfrm>
        </p:grpSpPr>
        <p:sp>
          <p:nvSpPr>
            <p:cNvPr id="694" name="Google Shape;694;p45"/>
            <p:cNvSpPr/>
            <p:nvPr/>
          </p:nvSpPr>
          <p:spPr>
            <a:xfrm>
              <a:off x="3616925" y="1446050"/>
              <a:ext cx="539175" cy="495600"/>
            </a:xfrm>
            <a:custGeom>
              <a:avLst/>
              <a:gdLst/>
              <a:ahLst/>
              <a:cxnLst/>
              <a:rect l="l" t="t" r="r" b="b"/>
              <a:pathLst>
                <a:path w="21567" h="19824" extrusionOk="0">
                  <a:moveTo>
                    <a:pt x="12769" y="0"/>
                  </a:moveTo>
                  <a:cubicBezTo>
                    <a:pt x="11901" y="0"/>
                    <a:pt x="10808" y="852"/>
                    <a:pt x="10808" y="852"/>
                  </a:cubicBezTo>
                  <a:lnTo>
                    <a:pt x="9007" y="1519"/>
                  </a:lnTo>
                  <a:cubicBezTo>
                    <a:pt x="9007" y="1519"/>
                    <a:pt x="0" y="19098"/>
                    <a:pt x="10007" y="19565"/>
                  </a:cubicBezTo>
                  <a:cubicBezTo>
                    <a:pt x="11131" y="19740"/>
                    <a:pt x="12098" y="19823"/>
                    <a:pt x="12926" y="19823"/>
                  </a:cubicBezTo>
                  <a:cubicBezTo>
                    <a:pt x="21567" y="19823"/>
                    <a:pt x="15119" y="10741"/>
                    <a:pt x="13810" y="1852"/>
                  </a:cubicBezTo>
                  <a:cubicBezTo>
                    <a:pt x="13879" y="421"/>
                    <a:pt x="13380" y="0"/>
                    <a:pt x="12769"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4484200" y="1896800"/>
              <a:ext cx="128450" cy="129275"/>
            </a:xfrm>
            <a:custGeom>
              <a:avLst/>
              <a:gdLst/>
              <a:ahLst/>
              <a:cxnLst/>
              <a:rect l="l" t="t" r="r" b="b"/>
              <a:pathLst>
                <a:path w="5138" h="5171" extrusionOk="0">
                  <a:moveTo>
                    <a:pt x="1835" y="0"/>
                  </a:moveTo>
                  <a:lnTo>
                    <a:pt x="1" y="2069"/>
                  </a:lnTo>
                  <a:lnTo>
                    <a:pt x="3670" y="5171"/>
                  </a:lnTo>
                  <a:lnTo>
                    <a:pt x="5138" y="3370"/>
                  </a:lnTo>
                  <a:lnTo>
                    <a:pt x="1835"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3898875" y="1917650"/>
              <a:ext cx="689600" cy="545050"/>
            </a:xfrm>
            <a:custGeom>
              <a:avLst/>
              <a:gdLst/>
              <a:ahLst/>
              <a:cxnLst/>
              <a:rect l="l" t="t" r="r" b="b"/>
              <a:pathLst>
                <a:path w="27584" h="21802" extrusionOk="0">
                  <a:moveTo>
                    <a:pt x="23781" y="0"/>
                  </a:moveTo>
                  <a:cubicBezTo>
                    <a:pt x="23781" y="0"/>
                    <a:pt x="12024" y="12608"/>
                    <a:pt x="11153" y="12608"/>
                  </a:cubicBezTo>
                  <a:cubicBezTo>
                    <a:pt x="11128" y="12608"/>
                    <a:pt x="11112" y="12598"/>
                    <a:pt x="11105" y="12576"/>
                  </a:cubicBezTo>
                  <a:cubicBezTo>
                    <a:pt x="6101" y="2602"/>
                    <a:pt x="2666" y="634"/>
                    <a:pt x="2666" y="634"/>
                  </a:cubicBezTo>
                  <a:cubicBezTo>
                    <a:pt x="2666" y="634"/>
                    <a:pt x="2644" y="632"/>
                    <a:pt x="2606" y="632"/>
                  </a:cubicBezTo>
                  <a:cubicBezTo>
                    <a:pt x="2211" y="632"/>
                    <a:pt x="0" y="826"/>
                    <a:pt x="30" y="5171"/>
                  </a:cubicBezTo>
                  <a:cubicBezTo>
                    <a:pt x="30" y="6472"/>
                    <a:pt x="531" y="8173"/>
                    <a:pt x="1765" y="10375"/>
                  </a:cubicBezTo>
                  <a:cubicBezTo>
                    <a:pt x="1765" y="10375"/>
                    <a:pt x="7769" y="20749"/>
                    <a:pt x="9404" y="21683"/>
                  </a:cubicBezTo>
                  <a:cubicBezTo>
                    <a:pt x="9437" y="21716"/>
                    <a:pt x="9470" y="21716"/>
                    <a:pt x="9537" y="21716"/>
                  </a:cubicBezTo>
                  <a:cubicBezTo>
                    <a:pt x="9675" y="21774"/>
                    <a:pt x="9830" y="21801"/>
                    <a:pt x="9998" y="21801"/>
                  </a:cubicBezTo>
                  <a:cubicBezTo>
                    <a:pt x="14227" y="21801"/>
                    <a:pt x="27583" y="4404"/>
                    <a:pt x="27583" y="4404"/>
                  </a:cubicBezTo>
                  <a:lnTo>
                    <a:pt x="23781" y="0"/>
                  </a:ln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4520900" y="1812200"/>
              <a:ext cx="157625" cy="171775"/>
            </a:xfrm>
            <a:custGeom>
              <a:avLst/>
              <a:gdLst/>
              <a:ahLst/>
              <a:cxnLst/>
              <a:rect l="l" t="t" r="r" b="b"/>
              <a:pathLst>
                <a:path w="6305" h="6871" extrusionOk="0">
                  <a:moveTo>
                    <a:pt x="2921" y="0"/>
                  </a:moveTo>
                  <a:cubicBezTo>
                    <a:pt x="2891" y="0"/>
                    <a:pt x="2873" y="5"/>
                    <a:pt x="2869" y="15"/>
                  </a:cubicBezTo>
                  <a:cubicBezTo>
                    <a:pt x="2836" y="82"/>
                    <a:pt x="0" y="3918"/>
                    <a:pt x="0" y="3918"/>
                  </a:cubicBezTo>
                  <a:cubicBezTo>
                    <a:pt x="0" y="3918"/>
                    <a:pt x="634" y="5419"/>
                    <a:pt x="1668" y="5953"/>
                  </a:cubicBezTo>
                  <a:cubicBezTo>
                    <a:pt x="2504" y="6412"/>
                    <a:pt x="3297" y="6870"/>
                    <a:pt x="4116" y="6870"/>
                  </a:cubicBezTo>
                  <a:cubicBezTo>
                    <a:pt x="4310" y="6870"/>
                    <a:pt x="4506" y="6844"/>
                    <a:pt x="4704" y="6787"/>
                  </a:cubicBezTo>
                  <a:cubicBezTo>
                    <a:pt x="5671" y="6420"/>
                    <a:pt x="6305" y="5686"/>
                    <a:pt x="6305" y="5686"/>
                  </a:cubicBezTo>
                  <a:lnTo>
                    <a:pt x="4337" y="349"/>
                  </a:lnTo>
                  <a:cubicBezTo>
                    <a:pt x="4337" y="349"/>
                    <a:pt x="3184" y="0"/>
                    <a:pt x="2921" y="0"/>
                  </a:cubicBezTo>
                  <a:close/>
                </a:path>
              </a:pathLst>
            </a:custGeom>
            <a:solidFill>
              <a:srgbClr val="DE92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4647650" y="1753375"/>
              <a:ext cx="20875" cy="44200"/>
            </a:xfrm>
            <a:custGeom>
              <a:avLst/>
              <a:gdLst/>
              <a:ahLst/>
              <a:cxnLst/>
              <a:rect l="l" t="t" r="r" b="b"/>
              <a:pathLst>
                <a:path w="835" h="1768" extrusionOk="0">
                  <a:moveTo>
                    <a:pt x="835" y="0"/>
                  </a:moveTo>
                  <a:lnTo>
                    <a:pt x="1" y="1768"/>
                  </a:lnTo>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4531750" y="1211300"/>
              <a:ext cx="402800" cy="814775"/>
            </a:xfrm>
            <a:custGeom>
              <a:avLst/>
              <a:gdLst/>
              <a:ahLst/>
              <a:cxnLst/>
              <a:rect l="l" t="t" r="r" b="b"/>
              <a:pathLst>
                <a:path w="16112" h="32591" extrusionOk="0">
                  <a:moveTo>
                    <a:pt x="15411" y="1"/>
                  </a:moveTo>
                  <a:lnTo>
                    <a:pt x="0" y="32291"/>
                  </a:lnTo>
                  <a:lnTo>
                    <a:pt x="667" y="32591"/>
                  </a:lnTo>
                  <a:lnTo>
                    <a:pt x="16112" y="334"/>
                  </a:lnTo>
                  <a:lnTo>
                    <a:pt x="15411" y="1"/>
                  </a:ln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4588450" y="1806600"/>
              <a:ext cx="117600" cy="154875"/>
            </a:xfrm>
            <a:custGeom>
              <a:avLst/>
              <a:gdLst/>
              <a:ahLst/>
              <a:cxnLst/>
              <a:rect l="l" t="t" r="r" b="b"/>
              <a:pathLst>
                <a:path w="4704" h="6195" extrusionOk="0">
                  <a:moveTo>
                    <a:pt x="3521" y="1"/>
                  </a:moveTo>
                  <a:cubicBezTo>
                    <a:pt x="3154" y="1"/>
                    <a:pt x="2616" y="139"/>
                    <a:pt x="1835" y="440"/>
                  </a:cubicBezTo>
                  <a:lnTo>
                    <a:pt x="1802" y="440"/>
                  </a:lnTo>
                  <a:cubicBezTo>
                    <a:pt x="1702" y="506"/>
                    <a:pt x="1268" y="640"/>
                    <a:pt x="1168" y="706"/>
                  </a:cubicBezTo>
                  <a:cubicBezTo>
                    <a:pt x="434" y="1073"/>
                    <a:pt x="0" y="1607"/>
                    <a:pt x="34" y="1841"/>
                  </a:cubicBezTo>
                  <a:cubicBezTo>
                    <a:pt x="100" y="2274"/>
                    <a:pt x="668" y="2308"/>
                    <a:pt x="701" y="2341"/>
                  </a:cubicBezTo>
                  <a:cubicBezTo>
                    <a:pt x="701" y="2441"/>
                    <a:pt x="34" y="2841"/>
                    <a:pt x="201" y="3175"/>
                  </a:cubicBezTo>
                  <a:cubicBezTo>
                    <a:pt x="367" y="3508"/>
                    <a:pt x="834" y="3575"/>
                    <a:pt x="834" y="3575"/>
                  </a:cubicBezTo>
                  <a:cubicBezTo>
                    <a:pt x="834" y="3575"/>
                    <a:pt x="201" y="4109"/>
                    <a:pt x="434" y="4442"/>
                  </a:cubicBezTo>
                  <a:cubicBezTo>
                    <a:pt x="634" y="4776"/>
                    <a:pt x="1268" y="4943"/>
                    <a:pt x="1268" y="4943"/>
                  </a:cubicBezTo>
                  <a:cubicBezTo>
                    <a:pt x="1268" y="4976"/>
                    <a:pt x="701" y="5176"/>
                    <a:pt x="934" y="5543"/>
                  </a:cubicBezTo>
                  <a:cubicBezTo>
                    <a:pt x="1034" y="5810"/>
                    <a:pt x="1501" y="5977"/>
                    <a:pt x="1802" y="6044"/>
                  </a:cubicBezTo>
                  <a:cubicBezTo>
                    <a:pt x="1835" y="6044"/>
                    <a:pt x="1868" y="6110"/>
                    <a:pt x="1968" y="6110"/>
                  </a:cubicBezTo>
                  <a:lnTo>
                    <a:pt x="2002" y="6110"/>
                  </a:lnTo>
                  <a:cubicBezTo>
                    <a:pt x="2338" y="6152"/>
                    <a:pt x="2657" y="6194"/>
                    <a:pt x="2950" y="6194"/>
                  </a:cubicBezTo>
                  <a:cubicBezTo>
                    <a:pt x="3356" y="6194"/>
                    <a:pt x="3713" y="6114"/>
                    <a:pt x="4003" y="5843"/>
                  </a:cubicBezTo>
                  <a:cubicBezTo>
                    <a:pt x="4170" y="5643"/>
                    <a:pt x="4337" y="5276"/>
                    <a:pt x="4437" y="4709"/>
                  </a:cubicBezTo>
                  <a:cubicBezTo>
                    <a:pt x="4670" y="4176"/>
                    <a:pt x="4704" y="3675"/>
                    <a:pt x="4537" y="3008"/>
                  </a:cubicBezTo>
                  <a:cubicBezTo>
                    <a:pt x="4704" y="2174"/>
                    <a:pt x="4604" y="1774"/>
                    <a:pt x="4370" y="1307"/>
                  </a:cubicBezTo>
                  <a:cubicBezTo>
                    <a:pt x="4504" y="473"/>
                    <a:pt x="3970" y="106"/>
                    <a:pt x="3636" y="6"/>
                  </a:cubicBezTo>
                  <a:cubicBezTo>
                    <a:pt x="3600" y="3"/>
                    <a:pt x="3562" y="1"/>
                    <a:pt x="3521"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4500775" y="1779000"/>
              <a:ext cx="166875" cy="138800"/>
            </a:xfrm>
            <a:custGeom>
              <a:avLst/>
              <a:gdLst/>
              <a:ahLst/>
              <a:cxnLst/>
              <a:rect l="l" t="t" r="r" b="b"/>
              <a:pathLst>
                <a:path w="6675" h="5552" extrusionOk="0">
                  <a:moveTo>
                    <a:pt x="3635" y="0"/>
                  </a:moveTo>
                  <a:cubicBezTo>
                    <a:pt x="3539" y="0"/>
                    <a:pt x="3451" y="14"/>
                    <a:pt x="3374" y="42"/>
                  </a:cubicBezTo>
                  <a:cubicBezTo>
                    <a:pt x="1473" y="943"/>
                    <a:pt x="1272" y="3712"/>
                    <a:pt x="1272" y="3712"/>
                  </a:cubicBezTo>
                  <a:cubicBezTo>
                    <a:pt x="1272" y="3712"/>
                    <a:pt x="1" y="5552"/>
                    <a:pt x="1405" y="5552"/>
                  </a:cubicBezTo>
                  <a:cubicBezTo>
                    <a:pt x="1560" y="5552"/>
                    <a:pt x="1748" y="5529"/>
                    <a:pt x="1973" y="5480"/>
                  </a:cubicBezTo>
                  <a:cubicBezTo>
                    <a:pt x="4842" y="4813"/>
                    <a:pt x="4308" y="2144"/>
                    <a:pt x="4308" y="2144"/>
                  </a:cubicBezTo>
                  <a:lnTo>
                    <a:pt x="4308" y="2144"/>
                  </a:lnTo>
                  <a:cubicBezTo>
                    <a:pt x="4727" y="2509"/>
                    <a:pt x="5217" y="2660"/>
                    <a:pt x="5629" y="2660"/>
                  </a:cubicBezTo>
                  <a:cubicBezTo>
                    <a:pt x="6236" y="2660"/>
                    <a:pt x="6675" y="2334"/>
                    <a:pt x="6476" y="1877"/>
                  </a:cubicBezTo>
                  <a:cubicBezTo>
                    <a:pt x="6175" y="1184"/>
                    <a:pt x="4538" y="0"/>
                    <a:pt x="3635"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4575100" y="1826750"/>
              <a:ext cx="87600" cy="79250"/>
            </a:xfrm>
            <a:custGeom>
              <a:avLst/>
              <a:gdLst/>
              <a:ahLst/>
              <a:cxnLst/>
              <a:rect l="l" t="t" r="r" b="b"/>
              <a:pathLst>
                <a:path w="3504" h="3170" extrusionOk="0">
                  <a:moveTo>
                    <a:pt x="1202" y="0"/>
                  </a:moveTo>
                  <a:lnTo>
                    <a:pt x="1235" y="201"/>
                  </a:lnTo>
                  <a:cubicBezTo>
                    <a:pt x="1242" y="229"/>
                    <a:pt x="1248" y="258"/>
                    <a:pt x="1254" y="286"/>
                  </a:cubicBezTo>
                  <a:lnTo>
                    <a:pt x="1254" y="286"/>
                  </a:lnTo>
                  <a:lnTo>
                    <a:pt x="1235" y="301"/>
                  </a:lnTo>
                  <a:cubicBezTo>
                    <a:pt x="1243" y="303"/>
                    <a:pt x="1250" y="305"/>
                    <a:pt x="1258" y="308"/>
                  </a:cubicBezTo>
                  <a:lnTo>
                    <a:pt x="1258" y="308"/>
                  </a:lnTo>
                  <a:cubicBezTo>
                    <a:pt x="1302" y="546"/>
                    <a:pt x="1302" y="803"/>
                    <a:pt x="1302" y="1035"/>
                  </a:cubicBezTo>
                  <a:cubicBezTo>
                    <a:pt x="1235" y="1335"/>
                    <a:pt x="1202" y="1635"/>
                    <a:pt x="1068" y="1868"/>
                  </a:cubicBezTo>
                  <a:cubicBezTo>
                    <a:pt x="968" y="2135"/>
                    <a:pt x="835" y="2369"/>
                    <a:pt x="634" y="2602"/>
                  </a:cubicBezTo>
                  <a:cubicBezTo>
                    <a:pt x="468" y="2836"/>
                    <a:pt x="234" y="3003"/>
                    <a:pt x="1" y="3169"/>
                  </a:cubicBezTo>
                  <a:cubicBezTo>
                    <a:pt x="234" y="3036"/>
                    <a:pt x="501" y="2869"/>
                    <a:pt x="701" y="2669"/>
                  </a:cubicBezTo>
                  <a:cubicBezTo>
                    <a:pt x="901" y="2469"/>
                    <a:pt x="1068" y="2202"/>
                    <a:pt x="1202" y="1969"/>
                  </a:cubicBezTo>
                  <a:cubicBezTo>
                    <a:pt x="1445" y="1483"/>
                    <a:pt x="1494" y="914"/>
                    <a:pt x="1400" y="362"/>
                  </a:cubicBezTo>
                  <a:lnTo>
                    <a:pt x="1400" y="362"/>
                  </a:lnTo>
                  <a:cubicBezTo>
                    <a:pt x="1553" y="433"/>
                    <a:pt x="1677" y="526"/>
                    <a:pt x="1802" y="601"/>
                  </a:cubicBezTo>
                  <a:cubicBezTo>
                    <a:pt x="2002" y="668"/>
                    <a:pt x="2169" y="768"/>
                    <a:pt x="2369" y="801"/>
                  </a:cubicBezTo>
                  <a:cubicBezTo>
                    <a:pt x="2485" y="820"/>
                    <a:pt x="2611" y="840"/>
                    <a:pt x="2736" y="840"/>
                  </a:cubicBezTo>
                  <a:cubicBezTo>
                    <a:pt x="2828" y="840"/>
                    <a:pt x="2918" y="829"/>
                    <a:pt x="3003" y="801"/>
                  </a:cubicBezTo>
                  <a:cubicBezTo>
                    <a:pt x="3203" y="734"/>
                    <a:pt x="3370" y="634"/>
                    <a:pt x="3503" y="467"/>
                  </a:cubicBezTo>
                  <a:lnTo>
                    <a:pt x="3503" y="467"/>
                  </a:lnTo>
                  <a:cubicBezTo>
                    <a:pt x="3333" y="638"/>
                    <a:pt x="3095" y="740"/>
                    <a:pt x="2841" y="740"/>
                  </a:cubicBezTo>
                  <a:cubicBezTo>
                    <a:pt x="2697" y="740"/>
                    <a:pt x="2548" y="707"/>
                    <a:pt x="2402" y="634"/>
                  </a:cubicBezTo>
                  <a:cubicBezTo>
                    <a:pt x="2202" y="601"/>
                    <a:pt x="2035" y="501"/>
                    <a:pt x="1869" y="434"/>
                  </a:cubicBezTo>
                  <a:cubicBezTo>
                    <a:pt x="1702" y="334"/>
                    <a:pt x="1535" y="267"/>
                    <a:pt x="1368" y="134"/>
                  </a:cubicBezTo>
                  <a:lnTo>
                    <a:pt x="1202" y="0"/>
                  </a:ln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4620125" y="1927350"/>
              <a:ext cx="42575" cy="3150"/>
            </a:xfrm>
            <a:custGeom>
              <a:avLst/>
              <a:gdLst/>
              <a:ahLst/>
              <a:cxnLst/>
              <a:rect l="l" t="t" r="r" b="b"/>
              <a:pathLst>
                <a:path w="1703" h="126" extrusionOk="0">
                  <a:moveTo>
                    <a:pt x="1263" y="0"/>
                  </a:moveTo>
                  <a:cubicBezTo>
                    <a:pt x="833" y="0"/>
                    <a:pt x="426" y="38"/>
                    <a:pt x="1" y="113"/>
                  </a:cubicBezTo>
                  <a:cubicBezTo>
                    <a:pt x="143" y="121"/>
                    <a:pt x="282" y="125"/>
                    <a:pt x="422" y="125"/>
                  </a:cubicBezTo>
                  <a:cubicBezTo>
                    <a:pt x="839" y="125"/>
                    <a:pt x="1252" y="88"/>
                    <a:pt x="1702" y="13"/>
                  </a:cubicBezTo>
                  <a:cubicBezTo>
                    <a:pt x="1552" y="4"/>
                    <a:pt x="1406" y="0"/>
                    <a:pt x="1263" y="0"/>
                  </a:cubicBez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4609300" y="1889300"/>
              <a:ext cx="58400" cy="7525"/>
            </a:xfrm>
            <a:custGeom>
              <a:avLst/>
              <a:gdLst/>
              <a:ahLst/>
              <a:cxnLst/>
              <a:rect l="l" t="t" r="r" b="b"/>
              <a:pathLst>
                <a:path w="2336" h="301" extrusionOk="0">
                  <a:moveTo>
                    <a:pt x="2335" y="0"/>
                  </a:moveTo>
                  <a:lnTo>
                    <a:pt x="2335" y="0"/>
                  </a:lnTo>
                  <a:cubicBezTo>
                    <a:pt x="1535" y="34"/>
                    <a:pt x="768" y="167"/>
                    <a:pt x="0" y="300"/>
                  </a:cubicBezTo>
                  <a:cubicBezTo>
                    <a:pt x="801" y="267"/>
                    <a:pt x="1601" y="134"/>
                    <a:pt x="2335" y="0"/>
                  </a:cubicBez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4605950" y="1855925"/>
              <a:ext cx="44225" cy="9200"/>
            </a:xfrm>
            <a:custGeom>
              <a:avLst/>
              <a:gdLst/>
              <a:ahLst/>
              <a:cxnLst/>
              <a:rect l="l" t="t" r="r" b="b"/>
              <a:pathLst>
                <a:path w="1769" h="368" extrusionOk="0">
                  <a:moveTo>
                    <a:pt x="1769" y="1"/>
                  </a:moveTo>
                  <a:lnTo>
                    <a:pt x="1769" y="1"/>
                  </a:lnTo>
                  <a:cubicBezTo>
                    <a:pt x="1168" y="101"/>
                    <a:pt x="601" y="201"/>
                    <a:pt x="1" y="368"/>
                  </a:cubicBezTo>
                  <a:cubicBezTo>
                    <a:pt x="601" y="335"/>
                    <a:pt x="1168" y="201"/>
                    <a:pt x="1769" y="1"/>
                  </a:cubicBezTo>
                  <a:close/>
                </a:path>
              </a:pathLst>
            </a:custGeom>
            <a:solidFill>
              <a:srgbClr val="E0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3940475" y="2106125"/>
              <a:ext cx="196850" cy="354425"/>
            </a:xfrm>
            <a:custGeom>
              <a:avLst/>
              <a:gdLst/>
              <a:ahLst/>
              <a:cxnLst/>
              <a:rect l="l" t="t" r="r" b="b"/>
              <a:pathLst>
                <a:path w="7874" h="14177" extrusionOk="0">
                  <a:moveTo>
                    <a:pt x="1" y="0"/>
                  </a:moveTo>
                  <a:cubicBezTo>
                    <a:pt x="1" y="34"/>
                    <a:pt x="568" y="3636"/>
                    <a:pt x="1035" y="4437"/>
                  </a:cubicBezTo>
                  <a:cubicBezTo>
                    <a:pt x="1035" y="4437"/>
                    <a:pt x="6105" y="13210"/>
                    <a:pt x="7740" y="14144"/>
                  </a:cubicBezTo>
                  <a:cubicBezTo>
                    <a:pt x="7773" y="14177"/>
                    <a:pt x="7840" y="14177"/>
                    <a:pt x="7873" y="14177"/>
                  </a:cubicBezTo>
                  <a:lnTo>
                    <a:pt x="1" y="0"/>
                  </a:lnTo>
                  <a:close/>
                </a:path>
              </a:pathLst>
            </a:custGeom>
            <a:solidFill>
              <a:srgbClr val="5D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3420125" y="1840100"/>
              <a:ext cx="638800" cy="960600"/>
            </a:xfrm>
            <a:custGeom>
              <a:avLst/>
              <a:gdLst/>
              <a:ahLst/>
              <a:cxnLst/>
              <a:rect l="l" t="t" r="r" b="b"/>
              <a:pathLst>
                <a:path w="25552" h="38424" extrusionOk="0">
                  <a:moveTo>
                    <a:pt x="11508" y="0"/>
                  </a:moveTo>
                  <a:cubicBezTo>
                    <a:pt x="3736" y="2235"/>
                    <a:pt x="0" y="5104"/>
                    <a:pt x="0" y="5104"/>
                  </a:cubicBezTo>
                  <a:lnTo>
                    <a:pt x="7172" y="19147"/>
                  </a:lnTo>
                  <a:cubicBezTo>
                    <a:pt x="7172" y="19147"/>
                    <a:pt x="8339" y="24718"/>
                    <a:pt x="6872" y="27453"/>
                  </a:cubicBezTo>
                  <a:cubicBezTo>
                    <a:pt x="1635" y="31990"/>
                    <a:pt x="2735" y="36960"/>
                    <a:pt x="2735" y="36960"/>
                  </a:cubicBezTo>
                  <a:cubicBezTo>
                    <a:pt x="4438" y="38116"/>
                    <a:pt x="7722" y="38423"/>
                    <a:pt x="10732" y="38423"/>
                  </a:cubicBezTo>
                  <a:cubicBezTo>
                    <a:pt x="14148" y="38423"/>
                    <a:pt x="17212" y="38027"/>
                    <a:pt x="17212" y="38027"/>
                  </a:cubicBezTo>
                  <a:cubicBezTo>
                    <a:pt x="17212" y="38027"/>
                    <a:pt x="20982" y="36960"/>
                    <a:pt x="23617" y="33491"/>
                  </a:cubicBezTo>
                  <a:cubicBezTo>
                    <a:pt x="23617" y="33491"/>
                    <a:pt x="22449" y="26486"/>
                    <a:pt x="23283" y="22583"/>
                  </a:cubicBezTo>
                  <a:cubicBezTo>
                    <a:pt x="25051" y="17079"/>
                    <a:pt x="25552" y="13143"/>
                    <a:pt x="24217" y="9173"/>
                  </a:cubicBezTo>
                  <a:cubicBezTo>
                    <a:pt x="22716" y="6438"/>
                    <a:pt x="18680" y="134"/>
                    <a:pt x="11508"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3816225" y="2609800"/>
              <a:ext cx="306925" cy="1838225"/>
            </a:xfrm>
            <a:custGeom>
              <a:avLst/>
              <a:gdLst/>
              <a:ahLst/>
              <a:cxnLst/>
              <a:rect l="l" t="t" r="r" b="b"/>
              <a:pathLst>
                <a:path w="12277" h="73529" extrusionOk="0">
                  <a:moveTo>
                    <a:pt x="9007" y="1"/>
                  </a:moveTo>
                  <a:lnTo>
                    <a:pt x="5605" y="168"/>
                  </a:lnTo>
                  <a:lnTo>
                    <a:pt x="4170" y="234"/>
                  </a:lnTo>
                  <a:lnTo>
                    <a:pt x="1" y="635"/>
                  </a:lnTo>
                  <a:lnTo>
                    <a:pt x="167" y="3203"/>
                  </a:lnTo>
                  <a:lnTo>
                    <a:pt x="201" y="4104"/>
                  </a:lnTo>
                  <a:lnTo>
                    <a:pt x="234" y="5038"/>
                  </a:lnTo>
                  <a:lnTo>
                    <a:pt x="2236" y="36694"/>
                  </a:lnTo>
                  <a:lnTo>
                    <a:pt x="4070" y="60678"/>
                  </a:lnTo>
                  <a:lnTo>
                    <a:pt x="4204" y="62512"/>
                  </a:lnTo>
                  <a:cubicBezTo>
                    <a:pt x="4204" y="62512"/>
                    <a:pt x="4037" y="65881"/>
                    <a:pt x="3870" y="66382"/>
                  </a:cubicBezTo>
                  <a:cubicBezTo>
                    <a:pt x="3003" y="67883"/>
                    <a:pt x="4170" y="70585"/>
                    <a:pt x="4304" y="71852"/>
                  </a:cubicBezTo>
                  <a:cubicBezTo>
                    <a:pt x="4345" y="72678"/>
                    <a:pt x="7309" y="73529"/>
                    <a:pt x="9612" y="73529"/>
                  </a:cubicBezTo>
                  <a:cubicBezTo>
                    <a:pt x="11032" y="73529"/>
                    <a:pt x="12200" y="73205"/>
                    <a:pt x="12276" y="72353"/>
                  </a:cubicBezTo>
                  <a:cubicBezTo>
                    <a:pt x="11842" y="70685"/>
                    <a:pt x="8740" y="66182"/>
                    <a:pt x="8607" y="65381"/>
                  </a:cubicBezTo>
                  <a:cubicBezTo>
                    <a:pt x="8507" y="64580"/>
                    <a:pt x="8473" y="62045"/>
                    <a:pt x="8473" y="62045"/>
                  </a:cubicBezTo>
                  <a:lnTo>
                    <a:pt x="9141" y="41864"/>
                  </a:lnTo>
                  <a:lnTo>
                    <a:pt x="9307" y="36594"/>
                  </a:lnTo>
                  <a:lnTo>
                    <a:pt x="10008" y="5371"/>
                  </a:lnTo>
                  <a:lnTo>
                    <a:pt x="9007"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3891275" y="4220125"/>
              <a:ext cx="267875" cy="239375"/>
            </a:xfrm>
            <a:custGeom>
              <a:avLst/>
              <a:gdLst/>
              <a:ahLst/>
              <a:cxnLst/>
              <a:rect l="l" t="t" r="r" b="b"/>
              <a:pathLst>
                <a:path w="10715" h="9575" extrusionOk="0">
                  <a:moveTo>
                    <a:pt x="868" y="1"/>
                  </a:moveTo>
                  <a:cubicBezTo>
                    <a:pt x="868" y="1"/>
                    <a:pt x="1" y="2703"/>
                    <a:pt x="334" y="3970"/>
                  </a:cubicBezTo>
                  <a:cubicBezTo>
                    <a:pt x="334" y="3970"/>
                    <a:pt x="935" y="7139"/>
                    <a:pt x="1435" y="8006"/>
                  </a:cubicBezTo>
                  <a:cubicBezTo>
                    <a:pt x="1936" y="8840"/>
                    <a:pt x="4504" y="9574"/>
                    <a:pt x="6906" y="9574"/>
                  </a:cubicBezTo>
                  <a:cubicBezTo>
                    <a:pt x="6931" y="9575"/>
                    <a:pt x="6955" y="9575"/>
                    <a:pt x="6980" y="9575"/>
                  </a:cubicBezTo>
                  <a:cubicBezTo>
                    <a:pt x="9369" y="9575"/>
                    <a:pt x="10714" y="7975"/>
                    <a:pt x="8040" y="4938"/>
                  </a:cubicBezTo>
                  <a:lnTo>
                    <a:pt x="8040" y="4938"/>
                  </a:lnTo>
                  <a:cubicBezTo>
                    <a:pt x="8040" y="4938"/>
                    <a:pt x="7879" y="6541"/>
                    <a:pt x="5547" y="6541"/>
                  </a:cubicBezTo>
                  <a:cubicBezTo>
                    <a:pt x="5501" y="6541"/>
                    <a:pt x="5453" y="6540"/>
                    <a:pt x="5405" y="6539"/>
                  </a:cubicBezTo>
                  <a:cubicBezTo>
                    <a:pt x="2970" y="6505"/>
                    <a:pt x="1502" y="4537"/>
                    <a:pt x="1502" y="4537"/>
                  </a:cubicBezTo>
                  <a:cubicBezTo>
                    <a:pt x="1502" y="4537"/>
                    <a:pt x="1068" y="2502"/>
                    <a:pt x="1002" y="2336"/>
                  </a:cubicBezTo>
                  <a:cubicBezTo>
                    <a:pt x="901" y="2169"/>
                    <a:pt x="868" y="1"/>
                    <a:pt x="868" y="1"/>
                  </a:cubicBez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3420125" y="2513900"/>
              <a:ext cx="462850" cy="1942500"/>
            </a:xfrm>
            <a:custGeom>
              <a:avLst/>
              <a:gdLst/>
              <a:ahLst/>
              <a:cxnLst/>
              <a:rect l="l" t="t" r="r" b="b"/>
              <a:pathLst>
                <a:path w="18514" h="77700" extrusionOk="0">
                  <a:moveTo>
                    <a:pt x="8539" y="1"/>
                  </a:moveTo>
                  <a:cubicBezTo>
                    <a:pt x="8539" y="1"/>
                    <a:pt x="5737" y="2536"/>
                    <a:pt x="5471" y="5838"/>
                  </a:cubicBezTo>
                  <a:cubicBezTo>
                    <a:pt x="4737" y="15178"/>
                    <a:pt x="5070" y="39929"/>
                    <a:pt x="5070" y="39929"/>
                  </a:cubicBezTo>
                  <a:lnTo>
                    <a:pt x="2368" y="63913"/>
                  </a:lnTo>
                  <a:lnTo>
                    <a:pt x="2168" y="65748"/>
                  </a:lnTo>
                  <a:cubicBezTo>
                    <a:pt x="2168" y="65748"/>
                    <a:pt x="1368" y="69050"/>
                    <a:pt x="1134" y="69517"/>
                  </a:cubicBezTo>
                  <a:cubicBezTo>
                    <a:pt x="0" y="70852"/>
                    <a:pt x="634" y="73687"/>
                    <a:pt x="534" y="74921"/>
                  </a:cubicBezTo>
                  <a:cubicBezTo>
                    <a:pt x="411" y="75904"/>
                    <a:pt x="4358" y="77700"/>
                    <a:pt x="6700" y="77700"/>
                  </a:cubicBezTo>
                  <a:cubicBezTo>
                    <a:pt x="7539" y="77700"/>
                    <a:pt x="8172" y="77470"/>
                    <a:pt x="8339" y="76889"/>
                  </a:cubicBezTo>
                  <a:cubicBezTo>
                    <a:pt x="8173" y="75188"/>
                    <a:pt x="6004" y="70184"/>
                    <a:pt x="6038" y="69384"/>
                  </a:cubicBezTo>
                  <a:cubicBezTo>
                    <a:pt x="6038" y="68583"/>
                    <a:pt x="6571" y="66115"/>
                    <a:pt x="6438" y="66081"/>
                  </a:cubicBezTo>
                  <a:lnTo>
                    <a:pt x="12009" y="41230"/>
                  </a:lnTo>
                  <a:lnTo>
                    <a:pt x="16579" y="16179"/>
                  </a:lnTo>
                  <a:lnTo>
                    <a:pt x="18513" y="5205"/>
                  </a:lnTo>
                  <a:lnTo>
                    <a:pt x="8539"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544375" y="3353675"/>
              <a:ext cx="202675" cy="748900"/>
            </a:xfrm>
            <a:custGeom>
              <a:avLst/>
              <a:gdLst/>
              <a:ahLst/>
              <a:cxnLst/>
              <a:rect l="l" t="t" r="r" b="b"/>
              <a:pathLst>
                <a:path w="8107" h="29956" extrusionOk="0">
                  <a:moveTo>
                    <a:pt x="0" y="1"/>
                  </a:moveTo>
                  <a:lnTo>
                    <a:pt x="6171" y="2702"/>
                  </a:lnTo>
                  <a:lnTo>
                    <a:pt x="2068" y="29955"/>
                  </a:lnTo>
                  <a:cubicBezTo>
                    <a:pt x="2068" y="29955"/>
                    <a:pt x="5271" y="15779"/>
                    <a:pt x="6271" y="11008"/>
                  </a:cubicBezTo>
                  <a:cubicBezTo>
                    <a:pt x="6905" y="8140"/>
                    <a:pt x="8106" y="1402"/>
                    <a:pt x="8106" y="1402"/>
                  </a:cubicBezTo>
                  <a:lnTo>
                    <a:pt x="0" y="1"/>
                  </a:lnTo>
                  <a:close/>
                </a:path>
              </a:pathLst>
            </a:custGeom>
            <a:solidFill>
              <a:srgbClr val="E8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3867100" y="3379525"/>
              <a:ext cx="190150" cy="793100"/>
            </a:xfrm>
            <a:custGeom>
              <a:avLst/>
              <a:gdLst/>
              <a:ahLst/>
              <a:cxnLst/>
              <a:rect l="l" t="t" r="r" b="b"/>
              <a:pathLst>
                <a:path w="7606" h="31724" extrusionOk="0">
                  <a:moveTo>
                    <a:pt x="7606" y="1"/>
                  </a:moveTo>
                  <a:cubicBezTo>
                    <a:pt x="7506" y="101"/>
                    <a:pt x="3570" y="701"/>
                    <a:pt x="0" y="734"/>
                  </a:cubicBezTo>
                  <a:lnTo>
                    <a:pt x="5971" y="1635"/>
                  </a:lnTo>
                  <a:lnTo>
                    <a:pt x="6472" y="31723"/>
                  </a:lnTo>
                  <a:lnTo>
                    <a:pt x="6772" y="23217"/>
                  </a:lnTo>
                  <a:lnTo>
                    <a:pt x="7606" y="1"/>
                  </a:lnTo>
                  <a:close/>
                </a:path>
              </a:pathLst>
            </a:custGeom>
            <a:solidFill>
              <a:srgbClr val="E8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5"/>
            <p:cNvSpPr/>
            <p:nvPr/>
          </p:nvSpPr>
          <p:spPr>
            <a:xfrm>
              <a:off x="3425950" y="4210125"/>
              <a:ext cx="225775" cy="267875"/>
            </a:xfrm>
            <a:custGeom>
              <a:avLst/>
              <a:gdLst/>
              <a:ahLst/>
              <a:cxnLst/>
              <a:rect l="l" t="t" r="r" b="b"/>
              <a:pathLst>
                <a:path w="9031" h="10715" extrusionOk="0">
                  <a:moveTo>
                    <a:pt x="1435" y="0"/>
                  </a:moveTo>
                  <a:cubicBezTo>
                    <a:pt x="1435" y="1"/>
                    <a:pt x="1" y="2436"/>
                    <a:pt x="67" y="3736"/>
                  </a:cubicBezTo>
                  <a:cubicBezTo>
                    <a:pt x="67" y="3736"/>
                    <a:pt x="1" y="7005"/>
                    <a:pt x="301" y="7906"/>
                  </a:cubicBezTo>
                  <a:cubicBezTo>
                    <a:pt x="601" y="8840"/>
                    <a:pt x="2936" y="10108"/>
                    <a:pt x="5271" y="10608"/>
                  </a:cubicBezTo>
                  <a:cubicBezTo>
                    <a:pt x="5599" y="10678"/>
                    <a:pt x="5915" y="10714"/>
                    <a:pt x="6210" y="10714"/>
                  </a:cubicBezTo>
                  <a:cubicBezTo>
                    <a:pt x="8012" y="10714"/>
                    <a:pt x="9030" y="9368"/>
                    <a:pt x="7339" y="6272"/>
                  </a:cubicBezTo>
                  <a:lnTo>
                    <a:pt x="7339" y="6272"/>
                  </a:lnTo>
                  <a:cubicBezTo>
                    <a:pt x="7339" y="6272"/>
                    <a:pt x="6976" y="7459"/>
                    <a:pt x="5382" y="7459"/>
                  </a:cubicBezTo>
                  <a:cubicBezTo>
                    <a:pt x="5106" y="7459"/>
                    <a:pt x="4792" y="7423"/>
                    <a:pt x="4437" y="7339"/>
                  </a:cubicBezTo>
                  <a:cubicBezTo>
                    <a:pt x="2069" y="6739"/>
                    <a:pt x="1068" y="4537"/>
                    <a:pt x="1068" y="4537"/>
                  </a:cubicBezTo>
                  <a:cubicBezTo>
                    <a:pt x="1068" y="4537"/>
                    <a:pt x="1101" y="2435"/>
                    <a:pt x="1068" y="2269"/>
                  </a:cubicBezTo>
                  <a:cubicBezTo>
                    <a:pt x="1001" y="2102"/>
                    <a:pt x="1435" y="1"/>
                    <a:pt x="1435" y="0"/>
                  </a:cubicBez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5"/>
            <p:cNvSpPr/>
            <p:nvPr/>
          </p:nvSpPr>
          <p:spPr>
            <a:xfrm>
              <a:off x="3449300" y="2576450"/>
              <a:ext cx="685525" cy="982250"/>
            </a:xfrm>
            <a:custGeom>
              <a:avLst/>
              <a:gdLst/>
              <a:ahLst/>
              <a:cxnLst/>
              <a:rect l="l" t="t" r="r" b="b"/>
              <a:pathLst>
                <a:path w="27421" h="39290" extrusionOk="0">
                  <a:moveTo>
                    <a:pt x="5838" y="1"/>
                  </a:moveTo>
                  <a:cubicBezTo>
                    <a:pt x="5838" y="1"/>
                    <a:pt x="2336" y="5738"/>
                    <a:pt x="1668" y="13077"/>
                  </a:cubicBezTo>
                  <a:cubicBezTo>
                    <a:pt x="1035" y="20415"/>
                    <a:pt x="1" y="37694"/>
                    <a:pt x="1" y="37694"/>
                  </a:cubicBezTo>
                  <a:cubicBezTo>
                    <a:pt x="1" y="37694"/>
                    <a:pt x="8145" y="39290"/>
                    <a:pt x="16831" y="39290"/>
                  </a:cubicBezTo>
                  <a:cubicBezTo>
                    <a:pt x="20450" y="39290"/>
                    <a:pt x="24163" y="39013"/>
                    <a:pt x="27420" y="38228"/>
                  </a:cubicBezTo>
                  <a:lnTo>
                    <a:pt x="24752" y="7673"/>
                  </a:lnTo>
                  <a:lnTo>
                    <a:pt x="5838"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3611075" y="1691650"/>
              <a:ext cx="211025" cy="208500"/>
            </a:xfrm>
            <a:custGeom>
              <a:avLst/>
              <a:gdLst/>
              <a:ahLst/>
              <a:cxnLst/>
              <a:rect l="l" t="t" r="r" b="b"/>
              <a:pathLst>
                <a:path w="8441" h="8340" extrusionOk="0">
                  <a:moveTo>
                    <a:pt x="6038" y="1"/>
                  </a:moveTo>
                  <a:lnTo>
                    <a:pt x="1902" y="501"/>
                  </a:lnTo>
                  <a:lnTo>
                    <a:pt x="1" y="8073"/>
                  </a:lnTo>
                  <a:lnTo>
                    <a:pt x="8407" y="8340"/>
                  </a:lnTo>
                  <a:lnTo>
                    <a:pt x="8440" y="3270"/>
                  </a:lnTo>
                  <a:lnTo>
                    <a:pt x="6038" y="1"/>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3669450" y="1739175"/>
              <a:ext cx="152650" cy="101425"/>
            </a:xfrm>
            <a:custGeom>
              <a:avLst/>
              <a:gdLst/>
              <a:ahLst/>
              <a:cxnLst/>
              <a:rect l="l" t="t" r="r" b="b"/>
              <a:pathLst>
                <a:path w="6106" h="4057" extrusionOk="0">
                  <a:moveTo>
                    <a:pt x="1" y="1"/>
                  </a:moveTo>
                  <a:lnTo>
                    <a:pt x="1" y="1"/>
                  </a:lnTo>
                  <a:cubicBezTo>
                    <a:pt x="34" y="168"/>
                    <a:pt x="368" y="2803"/>
                    <a:pt x="3203" y="3670"/>
                  </a:cubicBezTo>
                  <a:cubicBezTo>
                    <a:pt x="4065" y="3940"/>
                    <a:pt x="4949" y="4057"/>
                    <a:pt x="5643" y="4057"/>
                  </a:cubicBezTo>
                  <a:cubicBezTo>
                    <a:pt x="5809" y="4057"/>
                    <a:pt x="5964" y="4050"/>
                    <a:pt x="6105" y="4037"/>
                  </a:cubicBezTo>
                  <a:lnTo>
                    <a:pt x="6105" y="1335"/>
                  </a:lnTo>
                  <a:cubicBezTo>
                    <a:pt x="6105" y="1347"/>
                    <a:pt x="5699" y="1421"/>
                    <a:pt x="5038" y="1421"/>
                  </a:cubicBezTo>
                  <a:cubicBezTo>
                    <a:pt x="3873" y="1421"/>
                    <a:pt x="1916" y="1193"/>
                    <a:pt x="1"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3413450" y="1869275"/>
              <a:ext cx="679675" cy="953625"/>
            </a:xfrm>
            <a:custGeom>
              <a:avLst/>
              <a:gdLst/>
              <a:ahLst/>
              <a:cxnLst/>
              <a:rect l="l" t="t" r="r" b="b"/>
              <a:pathLst>
                <a:path w="27187" h="38145" extrusionOk="0">
                  <a:moveTo>
                    <a:pt x="7839" y="1"/>
                  </a:moveTo>
                  <a:cubicBezTo>
                    <a:pt x="7839" y="1"/>
                    <a:pt x="2302" y="4137"/>
                    <a:pt x="1401" y="5138"/>
                  </a:cubicBezTo>
                  <a:cubicBezTo>
                    <a:pt x="0" y="6138"/>
                    <a:pt x="3636" y="10909"/>
                    <a:pt x="3636" y="10909"/>
                  </a:cubicBezTo>
                  <a:cubicBezTo>
                    <a:pt x="3636" y="10909"/>
                    <a:pt x="4136" y="11843"/>
                    <a:pt x="5471" y="14411"/>
                  </a:cubicBezTo>
                  <a:cubicBezTo>
                    <a:pt x="7105" y="17480"/>
                    <a:pt x="8606" y="23484"/>
                    <a:pt x="6638" y="25853"/>
                  </a:cubicBezTo>
                  <a:cubicBezTo>
                    <a:pt x="4737" y="28288"/>
                    <a:pt x="3336" y="37194"/>
                    <a:pt x="3336" y="37194"/>
                  </a:cubicBezTo>
                  <a:cubicBezTo>
                    <a:pt x="3336" y="37194"/>
                    <a:pt x="4030" y="36208"/>
                    <a:pt x="6105" y="36208"/>
                  </a:cubicBezTo>
                  <a:cubicBezTo>
                    <a:pt x="6836" y="36208"/>
                    <a:pt x="7737" y="36330"/>
                    <a:pt x="8840" y="36660"/>
                  </a:cubicBezTo>
                  <a:cubicBezTo>
                    <a:pt x="10107" y="37027"/>
                    <a:pt x="11508" y="37361"/>
                    <a:pt x="13009" y="37661"/>
                  </a:cubicBezTo>
                  <a:cubicBezTo>
                    <a:pt x="13310" y="37694"/>
                    <a:pt x="13577" y="37728"/>
                    <a:pt x="13843" y="37794"/>
                  </a:cubicBezTo>
                  <a:cubicBezTo>
                    <a:pt x="15286" y="38048"/>
                    <a:pt x="16618" y="38145"/>
                    <a:pt x="17812" y="38145"/>
                  </a:cubicBezTo>
                  <a:cubicBezTo>
                    <a:pt x="20703" y="38145"/>
                    <a:pt x="22787" y="37577"/>
                    <a:pt x="23684" y="37294"/>
                  </a:cubicBezTo>
                  <a:cubicBezTo>
                    <a:pt x="24017" y="37161"/>
                    <a:pt x="24184" y="37094"/>
                    <a:pt x="24184" y="37094"/>
                  </a:cubicBezTo>
                  <a:cubicBezTo>
                    <a:pt x="24651" y="35359"/>
                    <a:pt x="24584" y="32657"/>
                    <a:pt x="24451" y="29855"/>
                  </a:cubicBezTo>
                  <a:cubicBezTo>
                    <a:pt x="24251" y="26320"/>
                    <a:pt x="23917" y="22750"/>
                    <a:pt x="24251" y="21149"/>
                  </a:cubicBezTo>
                  <a:cubicBezTo>
                    <a:pt x="24785" y="18280"/>
                    <a:pt x="27186" y="15178"/>
                    <a:pt x="26452" y="11142"/>
                  </a:cubicBezTo>
                  <a:cubicBezTo>
                    <a:pt x="25919" y="8240"/>
                    <a:pt x="22450" y="3003"/>
                    <a:pt x="22450" y="3003"/>
                  </a:cubicBezTo>
                  <a:cubicBezTo>
                    <a:pt x="20515" y="1502"/>
                    <a:pt x="17613" y="434"/>
                    <a:pt x="17613" y="434"/>
                  </a:cubicBezTo>
                  <a:lnTo>
                    <a:pt x="17613" y="434"/>
                  </a:lnTo>
                  <a:cubicBezTo>
                    <a:pt x="17613" y="434"/>
                    <a:pt x="17679" y="3136"/>
                    <a:pt x="18013" y="4771"/>
                  </a:cubicBezTo>
                  <a:cubicBezTo>
                    <a:pt x="18207" y="5740"/>
                    <a:pt x="17093" y="6327"/>
                    <a:pt x="15734" y="6327"/>
                  </a:cubicBezTo>
                  <a:cubicBezTo>
                    <a:pt x="14755" y="6327"/>
                    <a:pt x="13647" y="6022"/>
                    <a:pt x="12809" y="5338"/>
                  </a:cubicBezTo>
                  <a:cubicBezTo>
                    <a:pt x="10274" y="3270"/>
                    <a:pt x="7839" y="1"/>
                    <a:pt x="7839" y="1"/>
                  </a:cubicBezTo>
                  <a:close/>
                </a:path>
              </a:pathLst>
            </a:custGeom>
            <a:solidFill>
              <a:srgbClr val="90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3821225" y="1863450"/>
              <a:ext cx="311100" cy="1145000"/>
            </a:xfrm>
            <a:custGeom>
              <a:avLst/>
              <a:gdLst/>
              <a:ahLst/>
              <a:cxnLst/>
              <a:rect l="l" t="t" r="r" b="b"/>
              <a:pathLst>
                <a:path w="12444" h="45800" extrusionOk="0">
                  <a:moveTo>
                    <a:pt x="1" y="0"/>
                  </a:moveTo>
                  <a:lnTo>
                    <a:pt x="1" y="0"/>
                  </a:lnTo>
                  <a:cubicBezTo>
                    <a:pt x="68" y="200"/>
                    <a:pt x="3637" y="8406"/>
                    <a:pt x="4404" y="13210"/>
                  </a:cubicBezTo>
                  <a:cubicBezTo>
                    <a:pt x="4471" y="13276"/>
                    <a:pt x="4471" y="13376"/>
                    <a:pt x="4471" y="13410"/>
                  </a:cubicBezTo>
                  <a:cubicBezTo>
                    <a:pt x="4671" y="14611"/>
                    <a:pt x="3537" y="18247"/>
                    <a:pt x="3470" y="20882"/>
                  </a:cubicBezTo>
                  <a:lnTo>
                    <a:pt x="3470" y="23017"/>
                  </a:lnTo>
                  <a:cubicBezTo>
                    <a:pt x="3603" y="31556"/>
                    <a:pt x="5338" y="45800"/>
                    <a:pt x="5338" y="45800"/>
                  </a:cubicBezTo>
                  <a:lnTo>
                    <a:pt x="12443" y="43765"/>
                  </a:lnTo>
                  <a:cubicBezTo>
                    <a:pt x="12443" y="43765"/>
                    <a:pt x="6972" y="25719"/>
                    <a:pt x="8907" y="18814"/>
                  </a:cubicBezTo>
                  <a:cubicBezTo>
                    <a:pt x="9007" y="18547"/>
                    <a:pt x="9241" y="17880"/>
                    <a:pt x="9541" y="17012"/>
                  </a:cubicBezTo>
                  <a:cubicBezTo>
                    <a:pt x="10041" y="15611"/>
                    <a:pt x="10575" y="13777"/>
                    <a:pt x="10708" y="12509"/>
                  </a:cubicBezTo>
                  <a:cubicBezTo>
                    <a:pt x="10742" y="12176"/>
                    <a:pt x="10742" y="11875"/>
                    <a:pt x="10708" y="11642"/>
                  </a:cubicBezTo>
                  <a:cubicBezTo>
                    <a:pt x="10375" y="9841"/>
                    <a:pt x="6505" y="3436"/>
                    <a:pt x="5738" y="2735"/>
                  </a:cubicBezTo>
                  <a:cubicBezTo>
                    <a:pt x="5038" y="2068"/>
                    <a:pt x="168" y="34"/>
                    <a:pt x="1" y="0"/>
                  </a:cubicBez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3820400" y="1864275"/>
              <a:ext cx="170975" cy="522075"/>
            </a:xfrm>
            <a:custGeom>
              <a:avLst/>
              <a:gdLst/>
              <a:ahLst/>
              <a:cxnLst/>
              <a:rect l="l" t="t" r="r" b="b"/>
              <a:pathLst>
                <a:path w="6839" h="20883" extrusionOk="0">
                  <a:moveTo>
                    <a:pt x="0" y="1"/>
                  </a:moveTo>
                  <a:lnTo>
                    <a:pt x="0" y="1"/>
                  </a:lnTo>
                  <a:cubicBezTo>
                    <a:pt x="167" y="334"/>
                    <a:pt x="3336" y="8307"/>
                    <a:pt x="4037" y="13143"/>
                  </a:cubicBezTo>
                  <a:cubicBezTo>
                    <a:pt x="4203" y="14344"/>
                    <a:pt x="3536" y="18280"/>
                    <a:pt x="3470" y="20882"/>
                  </a:cubicBezTo>
                  <a:lnTo>
                    <a:pt x="6839" y="6939"/>
                  </a:lnTo>
                  <a:lnTo>
                    <a:pt x="3336" y="5138"/>
                  </a:lnTo>
                  <a:lnTo>
                    <a:pt x="4537" y="367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3405100" y="1845925"/>
              <a:ext cx="516225" cy="1173375"/>
            </a:xfrm>
            <a:custGeom>
              <a:avLst/>
              <a:gdLst/>
              <a:ahLst/>
              <a:cxnLst/>
              <a:rect l="l" t="t" r="r" b="b"/>
              <a:pathLst>
                <a:path w="20649" h="46935" extrusionOk="0">
                  <a:moveTo>
                    <a:pt x="8740" y="1"/>
                  </a:moveTo>
                  <a:cubicBezTo>
                    <a:pt x="8740" y="1"/>
                    <a:pt x="1735" y="401"/>
                    <a:pt x="734" y="4104"/>
                  </a:cubicBezTo>
                  <a:cubicBezTo>
                    <a:pt x="1" y="5271"/>
                    <a:pt x="734" y="9674"/>
                    <a:pt x="1769" y="14344"/>
                  </a:cubicBezTo>
                  <a:cubicBezTo>
                    <a:pt x="1802" y="14444"/>
                    <a:pt x="1802" y="14611"/>
                    <a:pt x="1835" y="14745"/>
                  </a:cubicBezTo>
                  <a:cubicBezTo>
                    <a:pt x="2502" y="17680"/>
                    <a:pt x="3303" y="20716"/>
                    <a:pt x="3937" y="23051"/>
                  </a:cubicBezTo>
                  <a:lnTo>
                    <a:pt x="4304" y="24452"/>
                  </a:lnTo>
                  <a:cubicBezTo>
                    <a:pt x="4337" y="24552"/>
                    <a:pt x="4337" y="24685"/>
                    <a:pt x="4404" y="24752"/>
                  </a:cubicBezTo>
                  <a:lnTo>
                    <a:pt x="4437" y="24852"/>
                  </a:lnTo>
                  <a:cubicBezTo>
                    <a:pt x="4470" y="24952"/>
                    <a:pt x="4470" y="25052"/>
                    <a:pt x="4504" y="25119"/>
                  </a:cubicBezTo>
                  <a:lnTo>
                    <a:pt x="4671" y="25786"/>
                  </a:lnTo>
                  <a:cubicBezTo>
                    <a:pt x="4737" y="26053"/>
                    <a:pt x="4804" y="26253"/>
                    <a:pt x="4837" y="26453"/>
                  </a:cubicBezTo>
                  <a:cubicBezTo>
                    <a:pt x="4904" y="26520"/>
                    <a:pt x="4904" y="26553"/>
                    <a:pt x="4904" y="26586"/>
                  </a:cubicBezTo>
                  <a:cubicBezTo>
                    <a:pt x="4937" y="26586"/>
                    <a:pt x="4937" y="26620"/>
                    <a:pt x="4937" y="26686"/>
                  </a:cubicBezTo>
                  <a:lnTo>
                    <a:pt x="4937" y="26720"/>
                  </a:lnTo>
                  <a:cubicBezTo>
                    <a:pt x="4937" y="26787"/>
                    <a:pt x="4971" y="26887"/>
                    <a:pt x="4971" y="26920"/>
                  </a:cubicBezTo>
                  <a:cubicBezTo>
                    <a:pt x="5004" y="27053"/>
                    <a:pt x="5071" y="27120"/>
                    <a:pt x="5071" y="27187"/>
                  </a:cubicBezTo>
                  <a:lnTo>
                    <a:pt x="5071" y="27220"/>
                  </a:lnTo>
                  <a:cubicBezTo>
                    <a:pt x="5304" y="28621"/>
                    <a:pt x="1668" y="36860"/>
                    <a:pt x="1068" y="44599"/>
                  </a:cubicBezTo>
                  <a:cubicBezTo>
                    <a:pt x="3003" y="44933"/>
                    <a:pt x="5004" y="45200"/>
                    <a:pt x="6972" y="45400"/>
                  </a:cubicBezTo>
                  <a:cubicBezTo>
                    <a:pt x="10508" y="45800"/>
                    <a:pt x="14077" y="46200"/>
                    <a:pt x="17580" y="46934"/>
                  </a:cubicBezTo>
                  <a:lnTo>
                    <a:pt x="20649" y="30856"/>
                  </a:lnTo>
                  <a:lnTo>
                    <a:pt x="20248" y="23718"/>
                  </a:lnTo>
                  <a:lnTo>
                    <a:pt x="20115" y="21683"/>
                  </a:lnTo>
                  <a:cubicBezTo>
                    <a:pt x="19948" y="20549"/>
                    <a:pt x="18581" y="17713"/>
                    <a:pt x="16846" y="14444"/>
                  </a:cubicBezTo>
                  <a:cubicBezTo>
                    <a:pt x="13477" y="8073"/>
                    <a:pt x="8740" y="1"/>
                    <a:pt x="8740" y="1"/>
                  </a:cubicBez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3576050" y="1843425"/>
              <a:ext cx="331100" cy="542075"/>
            </a:xfrm>
            <a:custGeom>
              <a:avLst/>
              <a:gdLst/>
              <a:ahLst/>
              <a:cxnLst/>
              <a:rect l="l" t="t" r="r" b="b"/>
              <a:pathLst>
                <a:path w="13244" h="21683" extrusionOk="0">
                  <a:moveTo>
                    <a:pt x="1835" y="1"/>
                  </a:moveTo>
                  <a:lnTo>
                    <a:pt x="1" y="3770"/>
                  </a:lnTo>
                  <a:lnTo>
                    <a:pt x="3804" y="5505"/>
                  </a:lnTo>
                  <a:lnTo>
                    <a:pt x="1335" y="8073"/>
                  </a:lnTo>
                  <a:lnTo>
                    <a:pt x="13244" y="21683"/>
                  </a:lnTo>
                  <a:cubicBezTo>
                    <a:pt x="12677" y="18414"/>
                    <a:pt x="11009" y="14845"/>
                    <a:pt x="10342" y="13477"/>
                  </a:cubicBezTo>
                  <a:cubicBezTo>
                    <a:pt x="8173" y="9007"/>
                    <a:pt x="1835" y="1"/>
                    <a:pt x="1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3282525" y="3018425"/>
              <a:ext cx="110300" cy="98925"/>
            </a:xfrm>
            <a:custGeom>
              <a:avLst/>
              <a:gdLst/>
              <a:ahLst/>
              <a:cxnLst/>
              <a:rect l="l" t="t" r="r" b="b"/>
              <a:pathLst>
                <a:path w="4412" h="3957" extrusionOk="0">
                  <a:moveTo>
                    <a:pt x="1234" y="1"/>
                  </a:moveTo>
                  <a:lnTo>
                    <a:pt x="0" y="735"/>
                  </a:lnTo>
                  <a:cubicBezTo>
                    <a:pt x="0" y="735"/>
                    <a:pt x="1201" y="2970"/>
                    <a:pt x="1401" y="3170"/>
                  </a:cubicBezTo>
                  <a:cubicBezTo>
                    <a:pt x="1601" y="3337"/>
                    <a:pt x="1901" y="3470"/>
                    <a:pt x="2936" y="3837"/>
                  </a:cubicBezTo>
                  <a:cubicBezTo>
                    <a:pt x="3206" y="3922"/>
                    <a:pt x="3437" y="3957"/>
                    <a:pt x="3627" y="3957"/>
                  </a:cubicBezTo>
                  <a:cubicBezTo>
                    <a:pt x="4189" y="3957"/>
                    <a:pt x="4411" y="3652"/>
                    <a:pt x="4337" y="3403"/>
                  </a:cubicBezTo>
                  <a:cubicBezTo>
                    <a:pt x="4203" y="3070"/>
                    <a:pt x="2769" y="2536"/>
                    <a:pt x="2569" y="2336"/>
                  </a:cubicBezTo>
                  <a:cubicBezTo>
                    <a:pt x="2368" y="2136"/>
                    <a:pt x="1234" y="1"/>
                    <a:pt x="1234" y="1"/>
                  </a:cubicBezTo>
                  <a:close/>
                </a:path>
              </a:pathLst>
            </a:custGeom>
            <a:solidFill>
              <a:srgbClr val="E6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3265000" y="3031775"/>
              <a:ext cx="116750" cy="123175"/>
            </a:xfrm>
            <a:custGeom>
              <a:avLst/>
              <a:gdLst/>
              <a:ahLst/>
              <a:cxnLst/>
              <a:rect l="l" t="t" r="r" b="b"/>
              <a:pathLst>
                <a:path w="4670" h="4927" extrusionOk="0">
                  <a:moveTo>
                    <a:pt x="1568" y="1"/>
                  </a:moveTo>
                  <a:lnTo>
                    <a:pt x="1" y="668"/>
                  </a:lnTo>
                  <a:cubicBezTo>
                    <a:pt x="1" y="668"/>
                    <a:pt x="1068" y="3436"/>
                    <a:pt x="1268" y="3670"/>
                  </a:cubicBezTo>
                  <a:cubicBezTo>
                    <a:pt x="1435" y="3903"/>
                    <a:pt x="1769" y="4104"/>
                    <a:pt x="2936" y="4671"/>
                  </a:cubicBezTo>
                  <a:cubicBezTo>
                    <a:pt x="3336" y="4853"/>
                    <a:pt x="3669" y="4927"/>
                    <a:pt x="3930" y="4927"/>
                  </a:cubicBezTo>
                  <a:cubicBezTo>
                    <a:pt x="4432" y="4927"/>
                    <a:pt x="4670" y="4656"/>
                    <a:pt x="4604" y="4370"/>
                  </a:cubicBezTo>
                  <a:cubicBezTo>
                    <a:pt x="4504" y="3970"/>
                    <a:pt x="2936" y="3136"/>
                    <a:pt x="2736" y="2869"/>
                  </a:cubicBezTo>
                  <a:cubicBezTo>
                    <a:pt x="2536" y="2636"/>
                    <a:pt x="1568" y="1"/>
                    <a:pt x="1568" y="1"/>
                  </a:cubicBezTo>
                  <a:close/>
                </a:path>
              </a:pathLst>
            </a:custGeom>
            <a:solidFill>
              <a:srgbClr val="E6A7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3246650" y="2919200"/>
              <a:ext cx="169725" cy="266150"/>
            </a:xfrm>
            <a:custGeom>
              <a:avLst/>
              <a:gdLst/>
              <a:ahLst/>
              <a:cxnLst/>
              <a:rect l="l" t="t" r="r" b="b"/>
              <a:pathLst>
                <a:path w="6789" h="10646" extrusionOk="0">
                  <a:moveTo>
                    <a:pt x="1835" y="0"/>
                  </a:moveTo>
                  <a:lnTo>
                    <a:pt x="1302" y="467"/>
                  </a:lnTo>
                  <a:cubicBezTo>
                    <a:pt x="1302" y="467"/>
                    <a:pt x="268" y="3536"/>
                    <a:pt x="134" y="4470"/>
                  </a:cubicBezTo>
                  <a:cubicBezTo>
                    <a:pt x="1" y="5371"/>
                    <a:pt x="1835" y="8940"/>
                    <a:pt x="2102" y="9974"/>
                  </a:cubicBezTo>
                  <a:cubicBezTo>
                    <a:pt x="2256" y="10421"/>
                    <a:pt x="2521" y="10646"/>
                    <a:pt x="2762" y="10646"/>
                  </a:cubicBezTo>
                  <a:cubicBezTo>
                    <a:pt x="3097" y="10646"/>
                    <a:pt x="3386" y="10213"/>
                    <a:pt x="3270" y="9340"/>
                  </a:cubicBezTo>
                  <a:cubicBezTo>
                    <a:pt x="3070" y="7706"/>
                    <a:pt x="2269" y="5137"/>
                    <a:pt x="2269" y="4871"/>
                  </a:cubicBezTo>
                  <a:cubicBezTo>
                    <a:pt x="2236" y="4670"/>
                    <a:pt x="3503" y="3370"/>
                    <a:pt x="3737" y="3303"/>
                  </a:cubicBezTo>
                  <a:cubicBezTo>
                    <a:pt x="3744" y="3299"/>
                    <a:pt x="3752" y="3297"/>
                    <a:pt x="3760" y="3297"/>
                  </a:cubicBezTo>
                  <a:cubicBezTo>
                    <a:pt x="3971" y="3297"/>
                    <a:pt x="4740" y="4380"/>
                    <a:pt x="4804" y="4604"/>
                  </a:cubicBezTo>
                  <a:cubicBezTo>
                    <a:pt x="4838" y="4804"/>
                    <a:pt x="4304" y="6305"/>
                    <a:pt x="5338" y="7039"/>
                  </a:cubicBezTo>
                  <a:cubicBezTo>
                    <a:pt x="5439" y="7113"/>
                    <a:pt x="5534" y="7146"/>
                    <a:pt x="5624" y="7146"/>
                  </a:cubicBezTo>
                  <a:cubicBezTo>
                    <a:pt x="6426" y="7146"/>
                    <a:pt x="6789" y="4476"/>
                    <a:pt x="6639" y="3937"/>
                  </a:cubicBezTo>
                  <a:cubicBezTo>
                    <a:pt x="6505" y="3303"/>
                    <a:pt x="6272" y="1168"/>
                    <a:pt x="4938"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3252500" y="1931825"/>
              <a:ext cx="297725" cy="1006575"/>
            </a:xfrm>
            <a:custGeom>
              <a:avLst/>
              <a:gdLst/>
              <a:ahLst/>
              <a:cxnLst/>
              <a:rect l="l" t="t" r="r" b="b"/>
              <a:pathLst>
                <a:path w="11909" h="40263" extrusionOk="0">
                  <a:moveTo>
                    <a:pt x="7339" y="0"/>
                  </a:moveTo>
                  <a:cubicBezTo>
                    <a:pt x="7339" y="0"/>
                    <a:pt x="334" y="7506"/>
                    <a:pt x="0" y="39495"/>
                  </a:cubicBezTo>
                  <a:cubicBezTo>
                    <a:pt x="0" y="39495"/>
                    <a:pt x="1668" y="40263"/>
                    <a:pt x="3369" y="40263"/>
                  </a:cubicBezTo>
                  <a:cubicBezTo>
                    <a:pt x="3936" y="40263"/>
                    <a:pt x="4537" y="40163"/>
                    <a:pt x="5037" y="39929"/>
                  </a:cubicBezTo>
                  <a:cubicBezTo>
                    <a:pt x="5037" y="39929"/>
                    <a:pt x="6572" y="23651"/>
                    <a:pt x="10508" y="13443"/>
                  </a:cubicBezTo>
                  <a:cubicBezTo>
                    <a:pt x="10708" y="12910"/>
                    <a:pt x="10941" y="12343"/>
                    <a:pt x="11175" y="11842"/>
                  </a:cubicBezTo>
                  <a:cubicBezTo>
                    <a:pt x="11742" y="10608"/>
                    <a:pt x="11909" y="9107"/>
                    <a:pt x="11775" y="7673"/>
                  </a:cubicBezTo>
                  <a:cubicBezTo>
                    <a:pt x="11709" y="6905"/>
                    <a:pt x="11575" y="6138"/>
                    <a:pt x="11375" y="5504"/>
                  </a:cubicBezTo>
                  <a:cubicBezTo>
                    <a:pt x="11342" y="5438"/>
                    <a:pt x="11342" y="5338"/>
                    <a:pt x="11275" y="5271"/>
                  </a:cubicBezTo>
                  <a:lnTo>
                    <a:pt x="11041" y="4904"/>
                  </a:lnTo>
                  <a:cubicBezTo>
                    <a:pt x="9574" y="2736"/>
                    <a:pt x="7339" y="0"/>
                    <a:pt x="7339" y="0"/>
                  </a:cubicBez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3320875" y="2071100"/>
              <a:ext cx="216850" cy="867300"/>
            </a:xfrm>
            <a:custGeom>
              <a:avLst/>
              <a:gdLst/>
              <a:ahLst/>
              <a:cxnLst/>
              <a:rect l="l" t="t" r="r" b="b"/>
              <a:pathLst>
                <a:path w="8674" h="34692" extrusionOk="0">
                  <a:moveTo>
                    <a:pt x="8673" y="0"/>
                  </a:moveTo>
                  <a:lnTo>
                    <a:pt x="8673" y="0"/>
                  </a:lnTo>
                  <a:cubicBezTo>
                    <a:pt x="8673" y="1"/>
                    <a:pt x="1" y="23284"/>
                    <a:pt x="668" y="34692"/>
                  </a:cubicBezTo>
                  <a:cubicBezTo>
                    <a:pt x="1268" y="34692"/>
                    <a:pt x="1835" y="34592"/>
                    <a:pt x="2336" y="34358"/>
                  </a:cubicBezTo>
                  <a:cubicBezTo>
                    <a:pt x="2336" y="34358"/>
                    <a:pt x="3870" y="18080"/>
                    <a:pt x="7806" y="7872"/>
                  </a:cubicBezTo>
                  <a:lnTo>
                    <a:pt x="8673" y="0"/>
                  </a:lnTo>
                  <a:close/>
                </a:path>
              </a:pathLst>
            </a:custGeom>
            <a:solidFill>
              <a:srgbClr val="5D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3558550" y="1337925"/>
              <a:ext cx="390075" cy="477675"/>
            </a:xfrm>
            <a:custGeom>
              <a:avLst/>
              <a:gdLst/>
              <a:ahLst/>
              <a:cxnLst/>
              <a:rect l="l" t="t" r="r" b="b"/>
              <a:pathLst>
                <a:path w="15603" h="19107" extrusionOk="0">
                  <a:moveTo>
                    <a:pt x="7991" y="1"/>
                  </a:moveTo>
                  <a:cubicBezTo>
                    <a:pt x="7918" y="1"/>
                    <a:pt x="7845" y="3"/>
                    <a:pt x="7773" y="6"/>
                  </a:cubicBezTo>
                  <a:cubicBezTo>
                    <a:pt x="7773" y="6"/>
                    <a:pt x="7719" y="2"/>
                    <a:pt x="7621" y="2"/>
                  </a:cubicBezTo>
                  <a:cubicBezTo>
                    <a:pt x="6744" y="2"/>
                    <a:pt x="2308" y="299"/>
                    <a:pt x="868" y="6211"/>
                  </a:cubicBezTo>
                  <a:cubicBezTo>
                    <a:pt x="868" y="6211"/>
                    <a:pt x="0" y="10414"/>
                    <a:pt x="2302" y="13983"/>
                  </a:cubicBezTo>
                  <a:cubicBezTo>
                    <a:pt x="2302" y="13983"/>
                    <a:pt x="6772" y="18386"/>
                    <a:pt x="11142" y="19086"/>
                  </a:cubicBezTo>
                  <a:cubicBezTo>
                    <a:pt x="11245" y="19100"/>
                    <a:pt x="11347" y="19107"/>
                    <a:pt x="11447" y="19107"/>
                  </a:cubicBezTo>
                  <a:cubicBezTo>
                    <a:pt x="14303" y="19107"/>
                    <a:pt x="15602" y="13669"/>
                    <a:pt x="15345" y="8512"/>
                  </a:cubicBezTo>
                  <a:cubicBezTo>
                    <a:pt x="14953" y="3682"/>
                    <a:pt x="11304" y="1"/>
                    <a:pt x="7991"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3711150" y="1510200"/>
              <a:ext cx="85100" cy="53875"/>
            </a:xfrm>
            <a:custGeom>
              <a:avLst/>
              <a:gdLst/>
              <a:ahLst/>
              <a:cxnLst/>
              <a:rect l="l" t="t" r="r" b="b"/>
              <a:pathLst>
                <a:path w="3404" h="2155" extrusionOk="0">
                  <a:moveTo>
                    <a:pt x="2184" y="0"/>
                  </a:moveTo>
                  <a:cubicBezTo>
                    <a:pt x="1811" y="0"/>
                    <a:pt x="1468" y="85"/>
                    <a:pt x="1168" y="254"/>
                  </a:cubicBezTo>
                  <a:cubicBezTo>
                    <a:pt x="268" y="687"/>
                    <a:pt x="1" y="2122"/>
                    <a:pt x="201" y="2155"/>
                  </a:cubicBezTo>
                  <a:cubicBezTo>
                    <a:pt x="234" y="2155"/>
                    <a:pt x="901" y="1188"/>
                    <a:pt x="1502" y="887"/>
                  </a:cubicBezTo>
                  <a:cubicBezTo>
                    <a:pt x="1711" y="783"/>
                    <a:pt x="1939" y="733"/>
                    <a:pt x="2184" y="733"/>
                  </a:cubicBezTo>
                  <a:cubicBezTo>
                    <a:pt x="2409" y="733"/>
                    <a:pt x="2648" y="774"/>
                    <a:pt x="2903" y="854"/>
                  </a:cubicBezTo>
                  <a:cubicBezTo>
                    <a:pt x="2945" y="868"/>
                    <a:pt x="2988" y="875"/>
                    <a:pt x="3030" y="875"/>
                  </a:cubicBezTo>
                  <a:cubicBezTo>
                    <a:pt x="3192" y="875"/>
                    <a:pt x="3343" y="779"/>
                    <a:pt x="3370" y="621"/>
                  </a:cubicBezTo>
                  <a:cubicBezTo>
                    <a:pt x="3403" y="420"/>
                    <a:pt x="3336" y="187"/>
                    <a:pt x="3103" y="154"/>
                  </a:cubicBezTo>
                  <a:cubicBezTo>
                    <a:pt x="2782" y="51"/>
                    <a:pt x="2474" y="0"/>
                    <a:pt x="2184" y="0"/>
                  </a:cubicBezTo>
                  <a:close/>
                </a:path>
              </a:pathLst>
            </a:custGeom>
            <a:solidFill>
              <a:srgbClr val="2D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3696150" y="1622425"/>
              <a:ext cx="29200" cy="10875"/>
            </a:xfrm>
            <a:custGeom>
              <a:avLst/>
              <a:gdLst/>
              <a:ahLst/>
              <a:cxnLst/>
              <a:rect l="l" t="t" r="r" b="b"/>
              <a:pathLst>
                <a:path w="1168" h="435" extrusionOk="0">
                  <a:moveTo>
                    <a:pt x="601" y="1"/>
                  </a:moveTo>
                  <a:cubicBezTo>
                    <a:pt x="234" y="1"/>
                    <a:pt x="0" y="101"/>
                    <a:pt x="0" y="201"/>
                  </a:cubicBezTo>
                  <a:cubicBezTo>
                    <a:pt x="0" y="335"/>
                    <a:pt x="234" y="435"/>
                    <a:pt x="601" y="435"/>
                  </a:cubicBezTo>
                  <a:cubicBezTo>
                    <a:pt x="934" y="435"/>
                    <a:pt x="1168" y="335"/>
                    <a:pt x="1168" y="201"/>
                  </a:cubicBezTo>
                  <a:cubicBezTo>
                    <a:pt x="1168" y="134"/>
                    <a:pt x="868" y="34"/>
                    <a:pt x="601"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3700325" y="1641350"/>
              <a:ext cx="29200" cy="13325"/>
            </a:xfrm>
            <a:custGeom>
              <a:avLst/>
              <a:gdLst/>
              <a:ahLst/>
              <a:cxnLst/>
              <a:rect l="l" t="t" r="r" b="b"/>
              <a:pathLst>
                <a:path w="1168" h="533" extrusionOk="0">
                  <a:moveTo>
                    <a:pt x="908" y="1"/>
                  </a:moveTo>
                  <a:cubicBezTo>
                    <a:pt x="804" y="1"/>
                    <a:pt x="675" y="22"/>
                    <a:pt x="534" y="78"/>
                  </a:cubicBezTo>
                  <a:cubicBezTo>
                    <a:pt x="200" y="178"/>
                    <a:pt x="0" y="345"/>
                    <a:pt x="33" y="445"/>
                  </a:cubicBezTo>
                  <a:cubicBezTo>
                    <a:pt x="69" y="498"/>
                    <a:pt x="153" y="533"/>
                    <a:pt x="274" y="533"/>
                  </a:cubicBezTo>
                  <a:cubicBezTo>
                    <a:pt x="379" y="533"/>
                    <a:pt x="512" y="507"/>
                    <a:pt x="667" y="445"/>
                  </a:cubicBezTo>
                  <a:cubicBezTo>
                    <a:pt x="967" y="378"/>
                    <a:pt x="1168" y="211"/>
                    <a:pt x="1168" y="78"/>
                  </a:cubicBezTo>
                  <a:cubicBezTo>
                    <a:pt x="1148" y="39"/>
                    <a:pt x="1051" y="1"/>
                    <a:pt x="908"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3932975" y="1606600"/>
              <a:ext cx="29225" cy="10850"/>
            </a:xfrm>
            <a:custGeom>
              <a:avLst/>
              <a:gdLst/>
              <a:ahLst/>
              <a:cxnLst/>
              <a:rect l="l" t="t" r="r" b="b"/>
              <a:pathLst>
                <a:path w="1169" h="434" extrusionOk="0">
                  <a:moveTo>
                    <a:pt x="568" y="0"/>
                  </a:moveTo>
                  <a:cubicBezTo>
                    <a:pt x="234" y="0"/>
                    <a:pt x="1" y="100"/>
                    <a:pt x="1" y="234"/>
                  </a:cubicBezTo>
                  <a:cubicBezTo>
                    <a:pt x="1" y="334"/>
                    <a:pt x="234" y="434"/>
                    <a:pt x="568" y="434"/>
                  </a:cubicBezTo>
                  <a:cubicBezTo>
                    <a:pt x="901" y="434"/>
                    <a:pt x="1168" y="334"/>
                    <a:pt x="1168" y="234"/>
                  </a:cubicBezTo>
                  <a:cubicBezTo>
                    <a:pt x="1168" y="100"/>
                    <a:pt x="901" y="0"/>
                    <a:pt x="568"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3927975" y="1585200"/>
              <a:ext cx="30050" cy="13325"/>
            </a:xfrm>
            <a:custGeom>
              <a:avLst/>
              <a:gdLst/>
              <a:ahLst/>
              <a:cxnLst/>
              <a:rect l="l" t="t" r="r" b="b"/>
              <a:pathLst>
                <a:path w="1202" h="533" extrusionOk="0">
                  <a:moveTo>
                    <a:pt x="924" y="1"/>
                  </a:moveTo>
                  <a:cubicBezTo>
                    <a:pt x="823" y="1"/>
                    <a:pt x="689" y="27"/>
                    <a:pt x="534" y="89"/>
                  </a:cubicBezTo>
                  <a:cubicBezTo>
                    <a:pt x="234" y="189"/>
                    <a:pt x="1" y="356"/>
                    <a:pt x="34" y="456"/>
                  </a:cubicBezTo>
                  <a:cubicBezTo>
                    <a:pt x="53" y="494"/>
                    <a:pt x="139" y="533"/>
                    <a:pt x="279" y="533"/>
                  </a:cubicBezTo>
                  <a:cubicBezTo>
                    <a:pt x="381" y="533"/>
                    <a:pt x="513" y="512"/>
                    <a:pt x="668" y="456"/>
                  </a:cubicBezTo>
                  <a:cubicBezTo>
                    <a:pt x="1001" y="356"/>
                    <a:pt x="1201" y="189"/>
                    <a:pt x="1135" y="89"/>
                  </a:cubicBezTo>
                  <a:cubicBezTo>
                    <a:pt x="1117" y="35"/>
                    <a:pt x="1042" y="1"/>
                    <a:pt x="924"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3816225" y="1580400"/>
              <a:ext cx="47575" cy="101600"/>
            </a:xfrm>
            <a:custGeom>
              <a:avLst/>
              <a:gdLst/>
              <a:ahLst/>
              <a:cxnLst/>
              <a:rect l="l" t="t" r="r" b="b"/>
              <a:pathLst>
                <a:path w="1903" h="4064" extrusionOk="0">
                  <a:moveTo>
                    <a:pt x="974" y="0"/>
                  </a:moveTo>
                  <a:cubicBezTo>
                    <a:pt x="954" y="0"/>
                    <a:pt x="931" y="4"/>
                    <a:pt x="901" y="14"/>
                  </a:cubicBezTo>
                  <a:cubicBezTo>
                    <a:pt x="868" y="47"/>
                    <a:pt x="835" y="114"/>
                    <a:pt x="868" y="181"/>
                  </a:cubicBezTo>
                  <a:cubicBezTo>
                    <a:pt x="868" y="181"/>
                    <a:pt x="1335" y="1115"/>
                    <a:pt x="1535" y="2783"/>
                  </a:cubicBezTo>
                  <a:cubicBezTo>
                    <a:pt x="1635" y="3483"/>
                    <a:pt x="1502" y="3783"/>
                    <a:pt x="1302" y="3850"/>
                  </a:cubicBezTo>
                  <a:cubicBezTo>
                    <a:pt x="1281" y="3855"/>
                    <a:pt x="1259" y="3858"/>
                    <a:pt x="1236" y="3858"/>
                  </a:cubicBezTo>
                  <a:cubicBezTo>
                    <a:pt x="959" y="3858"/>
                    <a:pt x="511" y="3493"/>
                    <a:pt x="234" y="2816"/>
                  </a:cubicBezTo>
                  <a:cubicBezTo>
                    <a:pt x="201" y="2783"/>
                    <a:pt x="167" y="2716"/>
                    <a:pt x="67" y="2716"/>
                  </a:cubicBezTo>
                  <a:cubicBezTo>
                    <a:pt x="34" y="2783"/>
                    <a:pt x="1" y="2816"/>
                    <a:pt x="1" y="2883"/>
                  </a:cubicBezTo>
                  <a:cubicBezTo>
                    <a:pt x="306" y="3585"/>
                    <a:pt x="778" y="4063"/>
                    <a:pt x="1214" y="4063"/>
                  </a:cubicBezTo>
                  <a:cubicBezTo>
                    <a:pt x="1255" y="4063"/>
                    <a:pt x="1295" y="4059"/>
                    <a:pt x="1335" y="4050"/>
                  </a:cubicBezTo>
                  <a:lnTo>
                    <a:pt x="1368" y="4050"/>
                  </a:lnTo>
                  <a:cubicBezTo>
                    <a:pt x="1535" y="4017"/>
                    <a:pt x="1902" y="3817"/>
                    <a:pt x="1802" y="2716"/>
                  </a:cubicBezTo>
                  <a:cubicBezTo>
                    <a:pt x="1535" y="981"/>
                    <a:pt x="1135" y="114"/>
                    <a:pt x="1068" y="47"/>
                  </a:cubicBezTo>
                  <a:cubicBezTo>
                    <a:pt x="1045" y="24"/>
                    <a:pt x="1021" y="0"/>
                    <a:pt x="974"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3867100" y="1564050"/>
              <a:ext cx="65900" cy="30050"/>
            </a:xfrm>
            <a:custGeom>
              <a:avLst/>
              <a:gdLst/>
              <a:ahLst/>
              <a:cxnLst/>
              <a:rect l="l" t="t" r="r" b="b"/>
              <a:pathLst>
                <a:path w="2636" h="1202" extrusionOk="0">
                  <a:moveTo>
                    <a:pt x="1301" y="1"/>
                  </a:moveTo>
                  <a:cubicBezTo>
                    <a:pt x="1168" y="1"/>
                    <a:pt x="1035" y="1"/>
                    <a:pt x="868" y="34"/>
                  </a:cubicBezTo>
                  <a:cubicBezTo>
                    <a:pt x="634" y="134"/>
                    <a:pt x="434" y="301"/>
                    <a:pt x="301" y="501"/>
                  </a:cubicBezTo>
                  <a:cubicBezTo>
                    <a:pt x="134" y="701"/>
                    <a:pt x="34" y="968"/>
                    <a:pt x="0" y="1202"/>
                  </a:cubicBezTo>
                  <a:cubicBezTo>
                    <a:pt x="167" y="1035"/>
                    <a:pt x="334" y="868"/>
                    <a:pt x="501" y="735"/>
                  </a:cubicBezTo>
                  <a:cubicBezTo>
                    <a:pt x="668" y="635"/>
                    <a:pt x="834" y="501"/>
                    <a:pt x="1001" y="468"/>
                  </a:cubicBezTo>
                  <a:cubicBezTo>
                    <a:pt x="1079" y="437"/>
                    <a:pt x="1159" y="422"/>
                    <a:pt x="1241" y="422"/>
                  </a:cubicBezTo>
                  <a:cubicBezTo>
                    <a:pt x="1509" y="422"/>
                    <a:pt x="1796" y="580"/>
                    <a:pt x="2102" y="835"/>
                  </a:cubicBezTo>
                  <a:lnTo>
                    <a:pt x="2636" y="201"/>
                  </a:lnTo>
                  <a:lnTo>
                    <a:pt x="1969" y="535"/>
                  </a:lnTo>
                  <a:cubicBezTo>
                    <a:pt x="1868" y="401"/>
                    <a:pt x="1802" y="301"/>
                    <a:pt x="1668" y="168"/>
                  </a:cubicBezTo>
                  <a:cubicBezTo>
                    <a:pt x="1535" y="101"/>
                    <a:pt x="1435" y="34"/>
                    <a:pt x="1301"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3728675" y="1579900"/>
              <a:ext cx="73400" cy="25875"/>
            </a:xfrm>
            <a:custGeom>
              <a:avLst/>
              <a:gdLst/>
              <a:ahLst/>
              <a:cxnLst/>
              <a:rect l="l" t="t" r="r" b="b"/>
              <a:pathLst>
                <a:path w="2936" h="1035" extrusionOk="0">
                  <a:moveTo>
                    <a:pt x="1735" y="1"/>
                  </a:moveTo>
                  <a:cubicBezTo>
                    <a:pt x="1601" y="1"/>
                    <a:pt x="1468" y="1"/>
                    <a:pt x="1334" y="67"/>
                  </a:cubicBezTo>
                  <a:cubicBezTo>
                    <a:pt x="1201" y="134"/>
                    <a:pt x="1068" y="201"/>
                    <a:pt x="1001" y="334"/>
                  </a:cubicBezTo>
                  <a:cubicBezTo>
                    <a:pt x="867" y="468"/>
                    <a:pt x="767" y="601"/>
                    <a:pt x="734" y="735"/>
                  </a:cubicBezTo>
                  <a:lnTo>
                    <a:pt x="0" y="568"/>
                  </a:lnTo>
                  <a:lnTo>
                    <a:pt x="701" y="1035"/>
                  </a:lnTo>
                  <a:cubicBezTo>
                    <a:pt x="1017" y="687"/>
                    <a:pt x="1334" y="399"/>
                    <a:pt x="1679" y="399"/>
                  </a:cubicBezTo>
                  <a:cubicBezTo>
                    <a:pt x="1697" y="399"/>
                    <a:pt x="1716" y="399"/>
                    <a:pt x="1735" y="401"/>
                  </a:cubicBezTo>
                  <a:cubicBezTo>
                    <a:pt x="1935" y="401"/>
                    <a:pt x="2102" y="501"/>
                    <a:pt x="2335" y="568"/>
                  </a:cubicBezTo>
                  <a:cubicBezTo>
                    <a:pt x="2535" y="668"/>
                    <a:pt x="2735" y="801"/>
                    <a:pt x="2936" y="901"/>
                  </a:cubicBezTo>
                  <a:cubicBezTo>
                    <a:pt x="2869" y="601"/>
                    <a:pt x="2702" y="401"/>
                    <a:pt x="2502" y="301"/>
                  </a:cubicBezTo>
                  <a:cubicBezTo>
                    <a:pt x="2302" y="134"/>
                    <a:pt x="2035" y="1"/>
                    <a:pt x="1735" y="1"/>
                  </a:cubicBezTo>
                  <a:close/>
                </a:path>
              </a:pathLst>
            </a:custGeom>
            <a:solidFill>
              <a:srgbClr val="414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3786200" y="1690825"/>
              <a:ext cx="105950" cy="44625"/>
            </a:xfrm>
            <a:custGeom>
              <a:avLst/>
              <a:gdLst/>
              <a:ahLst/>
              <a:cxnLst/>
              <a:rect l="l" t="t" r="r" b="b"/>
              <a:pathLst>
                <a:path w="4238" h="1785" extrusionOk="0">
                  <a:moveTo>
                    <a:pt x="4237" y="0"/>
                  </a:moveTo>
                  <a:cubicBezTo>
                    <a:pt x="3627" y="311"/>
                    <a:pt x="2883" y="409"/>
                    <a:pt x="2189" y="409"/>
                  </a:cubicBezTo>
                  <a:cubicBezTo>
                    <a:pt x="1023" y="409"/>
                    <a:pt x="1" y="134"/>
                    <a:pt x="1" y="134"/>
                  </a:cubicBezTo>
                  <a:lnTo>
                    <a:pt x="1" y="134"/>
                  </a:lnTo>
                  <a:cubicBezTo>
                    <a:pt x="250" y="756"/>
                    <a:pt x="963" y="1785"/>
                    <a:pt x="2222" y="1785"/>
                  </a:cubicBezTo>
                  <a:cubicBezTo>
                    <a:pt x="2313" y="1785"/>
                    <a:pt x="2406" y="1779"/>
                    <a:pt x="2503" y="1768"/>
                  </a:cubicBezTo>
                  <a:cubicBezTo>
                    <a:pt x="3870" y="1635"/>
                    <a:pt x="4237" y="0"/>
                    <a:pt x="42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3709475" y="1541550"/>
              <a:ext cx="115125" cy="114275"/>
            </a:xfrm>
            <a:custGeom>
              <a:avLst/>
              <a:gdLst/>
              <a:ahLst/>
              <a:cxnLst/>
              <a:rect l="l" t="t" r="r" b="b"/>
              <a:pathLst>
                <a:path w="4605" h="4571" extrusionOk="0">
                  <a:moveTo>
                    <a:pt x="2303" y="401"/>
                  </a:moveTo>
                  <a:cubicBezTo>
                    <a:pt x="3337" y="401"/>
                    <a:pt x="4237" y="1235"/>
                    <a:pt x="4237" y="2335"/>
                  </a:cubicBezTo>
                  <a:cubicBezTo>
                    <a:pt x="4237" y="3403"/>
                    <a:pt x="3337" y="4237"/>
                    <a:pt x="2303" y="4237"/>
                  </a:cubicBezTo>
                  <a:cubicBezTo>
                    <a:pt x="1235" y="4237"/>
                    <a:pt x="401" y="3369"/>
                    <a:pt x="401" y="2335"/>
                  </a:cubicBezTo>
                  <a:cubicBezTo>
                    <a:pt x="401" y="1235"/>
                    <a:pt x="1269" y="401"/>
                    <a:pt x="2303" y="401"/>
                  </a:cubicBezTo>
                  <a:close/>
                  <a:moveTo>
                    <a:pt x="2303" y="0"/>
                  </a:moveTo>
                  <a:cubicBezTo>
                    <a:pt x="1068" y="0"/>
                    <a:pt x="1" y="1034"/>
                    <a:pt x="1" y="2269"/>
                  </a:cubicBezTo>
                  <a:cubicBezTo>
                    <a:pt x="1" y="3536"/>
                    <a:pt x="1068" y="4570"/>
                    <a:pt x="2303" y="4570"/>
                  </a:cubicBezTo>
                  <a:cubicBezTo>
                    <a:pt x="3570" y="4570"/>
                    <a:pt x="4604" y="3536"/>
                    <a:pt x="4604" y="2269"/>
                  </a:cubicBezTo>
                  <a:cubicBezTo>
                    <a:pt x="4604" y="1034"/>
                    <a:pt x="3570" y="0"/>
                    <a:pt x="23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5"/>
            <p:cNvSpPr/>
            <p:nvPr/>
          </p:nvSpPr>
          <p:spPr>
            <a:xfrm>
              <a:off x="3853750" y="1521525"/>
              <a:ext cx="114275" cy="114275"/>
            </a:xfrm>
            <a:custGeom>
              <a:avLst/>
              <a:gdLst/>
              <a:ahLst/>
              <a:cxnLst/>
              <a:rect l="l" t="t" r="r" b="b"/>
              <a:pathLst>
                <a:path w="4571" h="4571" extrusionOk="0">
                  <a:moveTo>
                    <a:pt x="2302" y="401"/>
                  </a:moveTo>
                  <a:cubicBezTo>
                    <a:pt x="3336" y="401"/>
                    <a:pt x="4170" y="1235"/>
                    <a:pt x="4204" y="2336"/>
                  </a:cubicBezTo>
                  <a:cubicBezTo>
                    <a:pt x="4204" y="3403"/>
                    <a:pt x="3370" y="4237"/>
                    <a:pt x="2302" y="4237"/>
                  </a:cubicBezTo>
                  <a:cubicBezTo>
                    <a:pt x="1202" y="4237"/>
                    <a:pt x="368" y="3370"/>
                    <a:pt x="368" y="2336"/>
                  </a:cubicBezTo>
                  <a:cubicBezTo>
                    <a:pt x="368" y="1235"/>
                    <a:pt x="1235" y="401"/>
                    <a:pt x="2302" y="401"/>
                  </a:cubicBezTo>
                  <a:close/>
                  <a:moveTo>
                    <a:pt x="2302" y="1"/>
                  </a:moveTo>
                  <a:cubicBezTo>
                    <a:pt x="1035" y="1"/>
                    <a:pt x="1" y="1035"/>
                    <a:pt x="1" y="2302"/>
                  </a:cubicBezTo>
                  <a:cubicBezTo>
                    <a:pt x="1" y="3537"/>
                    <a:pt x="1035" y="4571"/>
                    <a:pt x="2302" y="4571"/>
                  </a:cubicBezTo>
                  <a:cubicBezTo>
                    <a:pt x="3537" y="4571"/>
                    <a:pt x="4537" y="3537"/>
                    <a:pt x="4571" y="2302"/>
                  </a:cubicBezTo>
                  <a:cubicBezTo>
                    <a:pt x="4571" y="1035"/>
                    <a:pt x="3537" y="1"/>
                    <a:pt x="23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5"/>
            <p:cNvSpPr/>
            <p:nvPr/>
          </p:nvSpPr>
          <p:spPr>
            <a:xfrm>
              <a:off x="3815400" y="1571725"/>
              <a:ext cx="45875" cy="20725"/>
            </a:xfrm>
            <a:custGeom>
              <a:avLst/>
              <a:gdLst/>
              <a:ahLst/>
              <a:cxnLst/>
              <a:rect l="l" t="t" r="r" b="b"/>
              <a:pathLst>
                <a:path w="1835" h="829" extrusionOk="0">
                  <a:moveTo>
                    <a:pt x="1072" y="0"/>
                  </a:moveTo>
                  <a:cubicBezTo>
                    <a:pt x="590" y="0"/>
                    <a:pt x="178" y="318"/>
                    <a:pt x="0" y="561"/>
                  </a:cubicBezTo>
                  <a:lnTo>
                    <a:pt x="267" y="828"/>
                  </a:lnTo>
                  <a:cubicBezTo>
                    <a:pt x="317" y="828"/>
                    <a:pt x="671" y="392"/>
                    <a:pt x="1114" y="392"/>
                  </a:cubicBezTo>
                  <a:cubicBezTo>
                    <a:pt x="1258" y="392"/>
                    <a:pt x="1412" y="438"/>
                    <a:pt x="1568" y="561"/>
                  </a:cubicBezTo>
                  <a:lnTo>
                    <a:pt x="1835" y="294"/>
                  </a:lnTo>
                  <a:cubicBezTo>
                    <a:pt x="1577" y="82"/>
                    <a:pt x="1316" y="0"/>
                    <a:pt x="1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3662775" y="1603250"/>
              <a:ext cx="55900" cy="25050"/>
            </a:xfrm>
            <a:custGeom>
              <a:avLst/>
              <a:gdLst/>
              <a:ahLst/>
              <a:cxnLst/>
              <a:rect l="l" t="t" r="r" b="b"/>
              <a:pathLst>
                <a:path w="2236" h="1002" extrusionOk="0">
                  <a:moveTo>
                    <a:pt x="2136" y="1"/>
                  </a:moveTo>
                  <a:lnTo>
                    <a:pt x="1" y="635"/>
                  </a:lnTo>
                  <a:lnTo>
                    <a:pt x="101" y="1001"/>
                  </a:lnTo>
                  <a:lnTo>
                    <a:pt x="2236" y="368"/>
                  </a:lnTo>
                  <a:lnTo>
                    <a:pt x="2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3406225" y="1287925"/>
              <a:ext cx="587250" cy="698075"/>
            </a:xfrm>
            <a:custGeom>
              <a:avLst/>
              <a:gdLst/>
              <a:ahLst/>
              <a:cxnLst/>
              <a:rect l="l" t="t" r="r" b="b"/>
              <a:pathLst>
                <a:path w="23490" h="27923" extrusionOk="0">
                  <a:moveTo>
                    <a:pt x="12456" y="0"/>
                  </a:moveTo>
                  <a:cubicBezTo>
                    <a:pt x="12161" y="0"/>
                    <a:pt x="11864" y="12"/>
                    <a:pt x="11564" y="38"/>
                  </a:cubicBezTo>
                  <a:cubicBezTo>
                    <a:pt x="6093" y="538"/>
                    <a:pt x="7728" y="3908"/>
                    <a:pt x="7728" y="3908"/>
                  </a:cubicBezTo>
                  <a:cubicBezTo>
                    <a:pt x="7728" y="3908"/>
                    <a:pt x="7607" y="3863"/>
                    <a:pt x="7419" y="3863"/>
                  </a:cubicBezTo>
                  <a:cubicBezTo>
                    <a:pt x="6791" y="3863"/>
                    <a:pt x="5406" y="4357"/>
                    <a:pt x="5226" y="8644"/>
                  </a:cubicBezTo>
                  <a:cubicBezTo>
                    <a:pt x="4959" y="14182"/>
                    <a:pt x="2891" y="16517"/>
                    <a:pt x="1056" y="22888"/>
                  </a:cubicBezTo>
                  <a:cubicBezTo>
                    <a:pt x="1" y="26553"/>
                    <a:pt x="1860" y="27922"/>
                    <a:pt x="4366" y="27922"/>
                  </a:cubicBezTo>
                  <a:cubicBezTo>
                    <a:pt x="6216" y="27922"/>
                    <a:pt x="8419" y="27176"/>
                    <a:pt x="10063" y="26057"/>
                  </a:cubicBezTo>
                  <a:cubicBezTo>
                    <a:pt x="13932" y="23488"/>
                    <a:pt x="10063" y="11546"/>
                    <a:pt x="10063" y="11546"/>
                  </a:cubicBezTo>
                  <a:cubicBezTo>
                    <a:pt x="12098" y="10813"/>
                    <a:pt x="11764" y="8211"/>
                    <a:pt x="11764" y="8211"/>
                  </a:cubicBezTo>
                  <a:lnTo>
                    <a:pt x="11764" y="8211"/>
                  </a:lnTo>
                  <a:cubicBezTo>
                    <a:pt x="12887" y="9321"/>
                    <a:pt x="14899" y="9802"/>
                    <a:pt x="16906" y="9802"/>
                  </a:cubicBezTo>
                  <a:cubicBezTo>
                    <a:pt x="20203" y="9802"/>
                    <a:pt x="23490" y="8505"/>
                    <a:pt x="22805" y="6576"/>
                  </a:cubicBezTo>
                  <a:cubicBezTo>
                    <a:pt x="21796" y="3676"/>
                    <a:pt x="17539" y="0"/>
                    <a:pt x="12456"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Rectangle 645">
            <a:extLst>
              <a:ext uri="{FF2B5EF4-FFF2-40B4-BE49-F238E27FC236}">
                <a16:creationId xmlns:a16="http://schemas.microsoft.com/office/drawing/2014/main" id="{D751D51A-B95D-56E7-AD15-8D33FDE5AE5F}"/>
              </a:ext>
            </a:extLst>
          </p:cNvPr>
          <p:cNvSpPr/>
          <p:nvPr/>
        </p:nvSpPr>
        <p:spPr>
          <a:xfrm>
            <a:off x="723731" y="386844"/>
            <a:ext cx="5425013" cy="707886"/>
          </a:xfrm>
          <a:prstGeom prst="rect">
            <a:avLst/>
          </a:prstGeom>
          <a:noFill/>
        </p:spPr>
        <p:txBody>
          <a:bodyPr wrap="square" lIns="91440" tIns="45720" rIns="91440" bIns="45720">
            <a:spAutoFit/>
          </a:bodyPr>
          <a:lstStyle/>
          <a:p>
            <a:pPr algn="ctr"/>
            <a:r>
              <a:rPr lang="en-GB" sz="2000" b="1" cap="none" spc="0" dirty="0">
                <a:ln w="0"/>
                <a:solidFill>
                  <a:schemeClr val="tx1"/>
                </a:solidFill>
                <a:effectLst>
                  <a:outerShdw blurRad="38100" dist="19050" dir="2700000" algn="tl" rotWithShape="0">
                    <a:schemeClr val="dk1">
                      <a:alpha val="40000"/>
                    </a:schemeClr>
                  </a:outerShdw>
                </a:effectLst>
              </a:rPr>
              <a:t>Ansoff Matrix Analysis Introducing Our Product to New Markets</a:t>
            </a:r>
            <a:endParaRPr lang="en-US" sz="2000" b="1" cap="none" spc="0" dirty="0">
              <a:ln w="0"/>
              <a:solidFill>
                <a:schemeClr val="tx1"/>
              </a:solidFill>
              <a:effectLst>
                <a:outerShdw blurRad="38100" dist="19050" dir="2700000" algn="tl" rotWithShape="0">
                  <a:schemeClr val="dk1">
                    <a:alpha val="40000"/>
                  </a:schemeClr>
                </a:outerShdw>
              </a:effectLst>
            </a:endParaRPr>
          </a:p>
        </p:txBody>
      </p:sp>
      <p:sp>
        <p:nvSpPr>
          <p:cNvPr id="663" name="Google Shape;1792;p63">
            <a:extLst>
              <a:ext uri="{FF2B5EF4-FFF2-40B4-BE49-F238E27FC236}">
                <a16:creationId xmlns:a16="http://schemas.microsoft.com/office/drawing/2014/main" id="{E6F0C0C7-21AF-3DBA-847B-E6BA423B46B7}"/>
              </a:ext>
            </a:extLst>
          </p:cNvPr>
          <p:cNvSpPr/>
          <p:nvPr/>
        </p:nvSpPr>
        <p:spPr>
          <a:xfrm>
            <a:off x="1862199" y="3898652"/>
            <a:ext cx="9631300" cy="1289596"/>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1793;p63">
            <a:extLst>
              <a:ext uri="{FF2B5EF4-FFF2-40B4-BE49-F238E27FC236}">
                <a16:creationId xmlns:a16="http://schemas.microsoft.com/office/drawing/2014/main" id="{E64C09BA-B362-E502-8F47-E7035EA90C4A}"/>
              </a:ext>
            </a:extLst>
          </p:cNvPr>
          <p:cNvSpPr txBox="1"/>
          <p:nvPr/>
        </p:nvSpPr>
        <p:spPr>
          <a:xfrm>
            <a:off x="1845431" y="4140963"/>
            <a:ext cx="1532770" cy="5763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accent4"/>
                </a:solidFill>
                <a:latin typeface="Lato"/>
                <a:ea typeface="Lato"/>
                <a:cs typeface="Lato"/>
                <a:sym typeface="Lato"/>
              </a:rPr>
              <a:t>Business Model &amp; Pricing:</a:t>
            </a:r>
          </a:p>
        </p:txBody>
      </p:sp>
      <p:sp>
        <p:nvSpPr>
          <p:cNvPr id="665" name="Google Shape;1794;p63">
            <a:extLst>
              <a:ext uri="{FF2B5EF4-FFF2-40B4-BE49-F238E27FC236}">
                <a16:creationId xmlns:a16="http://schemas.microsoft.com/office/drawing/2014/main" id="{61B4D097-346D-3461-85CD-E73EEB7E10DE}"/>
              </a:ext>
            </a:extLst>
          </p:cNvPr>
          <p:cNvSpPr txBox="1"/>
          <p:nvPr/>
        </p:nvSpPr>
        <p:spPr>
          <a:xfrm>
            <a:off x="3276512" y="4011566"/>
            <a:ext cx="5855380" cy="773678"/>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Business model based on a low-cost strategy to offer affordable parking and transportation services to customers</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Pricing strategy based on cost-plus pricing, including the cost of operations and a reasonable profit margin</a:t>
            </a:r>
            <a:endParaRPr sz="1200" dirty="0">
              <a:solidFill>
                <a:schemeClr val="accent4"/>
              </a:solidFill>
              <a:latin typeface="Lato"/>
              <a:ea typeface="Lato"/>
              <a:cs typeface="Lato"/>
              <a:sym typeface="Lato"/>
            </a:endParaRPr>
          </a:p>
        </p:txBody>
      </p:sp>
      <p:sp>
        <p:nvSpPr>
          <p:cNvPr id="666" name="Google Shape;1795;p63">
            <a:extLst>
              <a:ext uri="{FF2B5EF4-FFF2-40B4-BE49-F238E27FC236}">
                <a16:creationId xmlns:a16="http://schemas.microsoft.com/office/drawing/2014/main" id="{9AFC83EA-1DC5-B1D9-81AA-F25C432573CA}"/>
              </a:ext>
            </a:extLst>
          </p:cNvPr>
          <p:cNvSpPr/>
          <p:nvPr/>
        </p:nvSpPr>
        <p:spPr>
          <a:xfrm>
            <a:off x="2536098" y="2439300"/>
            <a:ext cx="8957401" cy="145935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1796;p63">
            <a:extLst>
              <a:ext uri="{FF2B5EF4-FFF2-40B4-BE49-F238E27FC236}">
                <a16:creationId xmlns:a16="http://schemas.microsoft.com/office/drawing/2014/main" id="{89F37534-6A94-B653-3B01-0562955E2159}"/>
              </a:ext>
            </a:extLst>
          </p:cNvPr>
          <p:cNvSpPr txBox="1"/>
          <p:nvPr/>
        </p:nvSpPr>
        <p:spPr>
          <a:xfrm>
            <a:off x="2240252" y="2721430"/>
            <a:ext cx="2017205" cy="58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accent4"/>
                </a:solidFill>
                <a:latin typeface="Lato"/>
                <a:ea typeface="Lato"/>
                <a:cs typeface="Lato"/>
                <a:sym typeface="Lato"/>
              </a:rPr>
              <a:t>Marketing Mix</a:t>
            </a:r>
            <a:endParaRPr b="1" dirty="0">
              <a:solidFill>
                <a:schemeClr val="accent4"/>
              </a:solidFill>
              <a:latin typeface="Lato"/>
              <a:ea typeface="Lato"/>
              <a:cs typeface="Lato"/>
              <a:sym typeface="Lato"/>
            </a:endParaRPr>
          </a:p>
        </p:txBody>
      </p:sp>
      <p:sp>
        <p:nvSpPr>
          <p:cNvPr id="668" name="Google Shape;1797;p63">
            <a:extLst>
              <a:ext uri="{FF2B5EF4-FFF2-40B4-BE49-F238E27FC236}">
                <a16:creationId xmlns:a16="http://schemas.microsoft.com/office/drawing/2014/main" id="{6D5E4A70-664C-DD8A-948C-B8278B2D524C}"/>
              </a:ext>
            </a:extLst>
          </p:cNvPr>
          <p:cNvSpPr txBox="1"/>
          <p:nvPr/>
        </p:nvSpPr>
        <p:spPr>
          <a:xfrm>
            <a:off x="3911439" y="2510123"/>
            <a:ext cx="5176917" cy="126804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Product: Reliable and innovative parking and transportation services</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Price: Competitive pricing strategy</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Promotion: Digital and traditional advertising, collaborations with transportation partners, referral programs</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Place: Online platforms, mobile applications, partnerships with parking facilities</a:t>
            </a:r>
            <a:endParaRPr sz="1200" dirty="0">
              <a:solidFill>
                <a:schemeClr val="accent4"/>
              </a:solidFill>
              <a:latin typeface="Lato"/>
              <a:ea typeface="Lato"/>
              <a:cs typeface="Lato"/>
              <a:sym typeface="Lato"/>
            </a:endParaRPr>
          </a:p>
        </p:txBody>
      </p:sp>
      <p:sp>
        <p:nvSpPr>
          <p:cNvPr id="669" name="Google Shape;1798;p63">
            <a:extLst>
              <a:ext uri="{FF2B5EF4-FFF2-40B4-BE49-F238E27FC236}">
                <a16:creationId xmlns:a16="http://schemas.microsoft.com/office/drawing/2014/main" id="{99B0002F-3BB9-789C-2064-844186555A28}"/>
              </a:ext>
            </a:extLst>
          </p:cNvPr>
          <p:cNvSpPr/>
          <p:nvPr/>
        </p:nvSpPr>
        <p:spPr>
          <a:xfrm>
            <a:off x="3227954" y="1101957"/>
            <a:ext cx="8265546" cy="13373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1799;p63">
            <a:extLst>
              <a:ext uri="{FF2B5EF4-FFF2-40B4-BE49-F238E27FC236}">
                <a16:creationId xmlns:a16="http://schemas.microsoft.com/office/drawing/2014/main" id="{DA91C7DB-329C-831B-20E8-55735FF7C09B}"/>
              </a:ext>
            </a:extLst>
          </p:cNvPr>
          <p:cNvSpPr txBox="1"/>
          <p:nvPr/>
        </p:nvSpPr>
        <p:spPr>
          <a:xfrm>
            <a:off x="3227059" y="1348667"/>
            <a:ext cx="1559143" cy="80232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chemeClr val="accent4"/>
                </a:solidFill>
                <a:latin typeface="Lato"/>
                <a:ea typeface="Lato"/>
                <a:cs typeface="Lato"/>
                <a:sym typeface="Lato"/>
              </a:rPr>
              <a:t>Analysis Based on Ansoff Matrix</a:t>
            </a:r>
          </a:p>
        </p:txBody>
      </p:sp>
      <p:sp>
        <p:nvSpPr>
          <p:cNvPr id="671" name="Google Shape;1800;p63">
            <a:extLst>
              <a:ext uri="{FF2B5EF4-FFF2-40B4-BE49-F238E27FC236}">
                <a16:creationId xmlns:a16="http://schemas.microsoft.com/office/drawing/2014/main" id="{901B145A-00CC-4901-F281-CED4F21CCDC8}"/>
              </a:ext>
            </a:extLst>
          </p:cNvPr>
          <p:cNvSpPr txBox="1"/>
          <p:nvPr/>
        </p:nvSpPr>
        <p:spPr>
          <a:xfrm>
            <a:off x="4733655" y="1287667"/>
            <a:ext cx="4354701" cy="12002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Expand distribution channels to new markets</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Launch marketing campaigns to increase brand awareness</a:t>
            </a:r>
          </a:p>
          <a:p>
            <a:pPr marL="171450" lvl="0" indent="-171450" algn="l" rtl="0">
              <a:spcBef>
                <a:spcPts val="0"/>
              </a:spcBef>
              <a:spcAft>
                <a:spcPts val="0"/>
              </a:spcAft>
              <a:buClr>
                <a:schemeClr val="bg2">
                  <a:lumMod val="50000"/>
                </a:schemeClr>
              </a:buClr>
              <a:buFont typeface="Arial" panose="020B0604020202020204" pitchFamily="34" charset="0"/>
              <a:buChar char="•"/>
            </a:pPr>
            <a:r>
              <a:rPr lang="en-GB" sz="1200" dirty="0">
                <a:solidFill>
                  <a:schemeClr val="accent4"/>
                </a:solidFill>
                <a:latin typeface="Lato"/>
                <a:ea typeface="Lato"/>
                <a:cs typeface="Lato"/>
                <a:sym typeface="Lato"/>
              </a:rPr>
              <a:t>Introduce new features to cater to the changing needs of customers</a:t>
            </a:r>
            <a:endParaRPr sz="1200" dirty="0">
              <a:solidFill>
                <a:schemeClr val="accent4"/>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pic>
        <p:nvPicPr>
          <p:cNvPr id="13" name="Picture 12">
            <a:extLst>
              <a:ext uri="{FF2B5EF4-FFF2-40B4-BE49-F238E27FC236}">
                <a16:creationId xmlns:a16="http://schemas.microsoft.com/office/drawing/2014/main" id="{9E6A10A4-8BD5-EC4B-A2BC-42D8B590FD30}"/>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colorTemperature colorTemp="4700"/>
                    </a14:imgEffect>
                  </a14:imgLayer>
                </a14:imgProps>
              </a:ext>
            </a:extLst>
          </a:blip>
          <a:stretch>
            <a:fillRect/>
          </a:stretch>
        </p:blipFill>
        <p:spPr>
          <a:xfrm>
            <a:off x="0" y="-7449"/>
            <a:ext cx="9144000" cy="5158398"/>
          </a:xfrm>
          <a:prstGeom prst="rect">
            <a:avLst/>
          </a:prstGeom>
        </p:spPr>
      </p:pic>
      <p:sp>
        <p:nvSpPr>
          <p:cNvPr id="14" name="Rectangle 13">
            <a:extLst>
              <a:ext uri="{FF2B5EF4-FFF2-40B4-BE49-F238E27FC236}">
                <a16:creationId xmlns:a16="http://schemas.microsoft.com/office/drawing/2014/main" id="{368DBBC2-C5DE-7E30-6D51-912B0CC8DDF2}"/>
              </a:ext>
            </a:extLst>
          </p:cNvPr>
          <p:cNvSpPr/>
          <p:nvPr/>
        </p:nvSpPr>
        <p:spPr>
          <a:xfrm>
            <a:off x="2152107" y="2110085"/>
            <a:ext cx="4839786"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Financial Plan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96"/>
        <p:cNvGrpSpPr/>
        <p:nvPr/>
      </p:nvGrpSpPr>
      <p:grpSpPr>
        <a:xfrm>
          <a:off x="0" y="0"/>
          <a:ext cx="0" cy="0"/>
          <a:chOff x="0" y="0"/>
          <a:chExt cx="0" cy="0"/>
        </a:xfrm>
      </p:grpSpPr>
      <p:sp>
        <p:nvSpPr>
          <p:cNvPr id="3697" name="Google Shape;3697;p70"/>
          <p:cNvSpPr txBox="1">
            <a:spLocks noGrp="1"/>
          </p:cNvSpPr>
          <p:nvPr>
            <p:ph type="title"/>
          </p:nvPr>
        </p:nvSpPr>
        <p:spPr>
          <a:xfrm>
            <a:off x="21328" y="338615"/>
            <a:ext cx="638642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t>Investment Opportunity in New Service Line</a:t>
            </a:r>
          </a:p>
        </p:txBody>
      </p:sp>
      <p:sp>
        <p:nvSpPr>
          <p:cNvPr id="3698" name="Google Shape;3698;p70"/>
          <p:cNvSpPr txBox="1">
            <a:spLocks noGrp="1"/>
          </p:cNvSpPr>
          <p:nvPr>
            <p:ph type="subTitle" idx="1"/>
          </p:nvPr>
        </p:nvSpPr>
        <p:spPr>
          <a:xfrm>
            <a:off x="10440" y="883873"/>
            <a:ext cx="5479410" cy="11473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500" dirty="0" err="1"/>
              <a:t>EasyPark</a:t>
            </a:r>
            <a:r>
              <a:rPr lang="en-GB" sz="1500" dirty="0"/>
              <a:t> has identified an opportunity to invest in a new service line that offers premium parking services</a:t>
            </a:r>
          </a:p>
          <a:p>
            <a:pPr marL="0" lvl="0" indent="0" algn="l" rtl="0">
              <a:spcBef>
                <a:spcPts val="0"/>
              </a:spcBef>
              <a:spcAft>
                <a:spcPts val="0"/>
              </a:spcAft>
              <a:buNone/>
            </a:pPr>
            <a:endParaRPr lang="en-GB" sz="1500" dirty="0"/>
          </a:p>
          <a:p>
            <a:pPr marL="0" lvl="0" indent="0" algn="l" rtl="0">
              <a:spcBef>
                <a:spcPts val="0"/>
              </a:spcBef>
              <a:spcAft>
                <a:spcPts val="0"/>
              </a:spcAft>
              <a:buNone/>
            </a:pPr>
            <a:r>
              <a:rPr lang="en-GB" sz="1500" dirty="0"/>
              <a:t>The investment required for this project is $1,000,000, which will be used for equipment, hiring staff, and marketing.</a:t>
            </a:r>
            <a:endParaRPr sz="1500" dirty="0"/>
          </a:p>
        </p:txBody>
      </p:sp>
      <p:sp>
        <p:nvSpPr>
          <p:cNvPr id="3699" name="Google Shape;3699;p70"/>
          <p:cNvSpPr txBox="1"/>
          <p:nvPr/>
        </p:nvSpPr>
        <p:spPr>
          <a:xfrm>
            <a:off x="15722" y="2596115"/>
            <a:ext cx="3456000" cy="44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solidFill>
                  <a:schemeClr val="dk1"/>
                </a:solidFill>
                <a:latin typeface="Lato"/>
                <a:ea typeface="Lato"/>
                <a:cs typeface="Lato"/>
                <a:sym typeface="Lato"/>
              </a:rPr>
              <a:t>Financial Projections :</a:t>
            </a:r>
          </a:p>
        </p:txBody>
      </p:sp>
      <p:sp>
        <p:nvSpPr>
          <p:cNvPr id="3700" name="Google Shape;3700;p70"/>
          <p:cNvSpPr txBox="1"/>
          <p:nvPr/>
        </p:nvSpPr>
        <p:spPr>
          <a:xfrm>
            <a:off x="-170574" y="2967705"/>
            <a:ext cx="4904467" cy="955493"/>
          </a:xfrm>
          <a:prstGeom prst="rect">
            <a:avLst/>
          </a:prstGeom>
          <a:noFill/>
          <a:ln>
            <a:noFill/>
          </a:ln>
        </p:spPr>
        <p:txBody>
          <a:bodyPr spcFirstLastPara="1" wrap="square" lIns="91425" tIns="91425" rIns="91425" bIns="91425" numCol="2" anchor="t" anchorCtr="0">
            <a:noAutofit/>
          </a:bodyPr>
          <a:lstStyle/>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Launch: Jan 1, 2024</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Revenue: Avg. $150,000/month in year 1</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Gross Margin: 50%</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Fixed Costs: $50,000/month</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Variable Costs: 30% of revenue</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Depreciation/Amortization: $10,000/month</a:t>
            </a:r>
          </a:p>
          <a:p>
            <a:pPr marL="457200" lvl="0" indent="-317500" algn="l" rtl="0">
              <a:lnSpc>
                <a:spcPct val="115000"/>
              </a:lnSpc>
              <a:spcBef>
                <a:spcPts val="0"/>
              </a:spcBef>
              <a:spcAft>
                <a:spcPts val="0"/>
              </a:spcAft>
              <a:buClr>
                <a:schemeClr val="dk2"/>
              </a:buClr>
              <a:buSzPts val="1400"/>
              <a:buFont typeface="Lato"/>
              <a:buChar char="●"/>
            </a:pPr>
            <a:r>
              <a:rPr lang="en-GB" sz="1500" dirty="0">
                <a:solidFill>
                  <a:schemeClr val="dk2"/>
                </a:solidFill>
                <a:uFill>
                  <a:noFill/>
                </a:uFill>
                <a:latin typeface="Lato"/>
                <a:ea typeface="Lato"/>
                <a:cs typeface="Lato"/>
                <a:sym typeface="Lato"/>
              </a:rPr>
              <a:t>Interest Expense: $5,000/month</a:t>
            </a:r>
            <a:endParaRPr lang="en-GB" sz="1500" dirty="0">
              <a:solidFill>
                <a:schemeClr val="dk2"/>
              </a:solidFill>
              <a:latin typeface="Lato"/>
              <a:ea typeface="Lato"/>
              <a:cs typeface="Lato"/>
              <a:sym typeface="Lato"/>
            </a:endParaRPr>
          </a:p>
        </p:txBody>
      </p:sp>
      <p:grpSp>
        <p:nvGrpSpPr>
          <p:cNvPr id="3701" name="Google Shape;3701;p70"/>
          <p:cNvGrpSpPr/>
          <p:nvPr/>
        </p:nvGrpSpPr>
        <p:grpSpPr>
          <a:xfrm>
            <a:off x="7043825" y="2559690"/>
            <a:ext cx="1993697" cy="2038902"/>
            <a:chOff x="5271100" y="2278075"/>
            <a:chExt cx="2356615" cy="2410050"/>
          </a:xfrm>
        </p:grpSpPr>
        <p:sp>
          <p:nvSpPr>
            <p:cNvPr id="3702" name="Google Shape;3702;p70"/>
            <p:cNvSpPr/>
            <p:nvPr/>
          </p:nvSpPr>
          <p:spPr>
            <a:xfrm>
              <a:off x="5271278" y="3506675"/>
              <a:ext cx="411125" cy="1155825"/>
            </a:xfrm>
            <a:custGeom>
              <a:avLst/>
              <a:gdLst/>
              <a:ahLst/>
              <a:cxnLst/>
              <a:rect l="l" t="t" r="r" b="b"/>
              <a:pathLst>
                <a:path w="16445" h="46233" extrusionOk="0">
                  <a:moveTo>
                    <a:pt x="13678" y="1"/>
                  </a:moveTo>
                  <a:lnTo>
                    <a:pt x="0" y="46233"/>
                  </a:lnTo>
                  <a:lnTo>
                    <a:pt x="1824" y="46233"/>
                  </a:lnTo>
                  <a:lnTo>
                    <a:pt x="16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70"/>
            <p:cNvSpPr/>
            <p:nvPr/>
          </p:nvSpPr>
          <p:spPr>
            <a:xfrm flipH="1">
              <a:off x="6715840" y="3377875"/>
              <a:ext cx="193775" cy="362875"/>
            </a:xfrm>
            <a:custGeom>
              <a:avLst/>
              <a:gdLst/>
              <a:ahLst/>
              <a:cxnLst/>
              <a:rect l="l" t="t" r="r" b="b"/>
              <a:pathLst>
                <a:path w="7751" h="14515" extrusionOk="0">
                  <a:moveTo>
                    <a:pt x="1953" y="0"/>
                  </a:moveTo>
                  <a:cubicBezTo>
                    <a:pt x="1349" y="0"/>
                    <a:pt x="835" y="956"/>
                    <a:pt x="638" y="3785"/>
                  </a:cubicBezTo>
                  <a:cubicBezTo>
                    <a:pt x="0" y="12569"/>
                    <a:pt x="3496" y="14515"/>
                    <a:pt x="3496" y="14515"/>
                  </a:cubicBezTo>
                  <a:lnTo>
                    <a:pt x="7751" y="13603"/>
                  </a:lnTo>
                  <a:cubicBezTo>
                    <a:pt x="4438" y="10806"/>
                    <a:pt x="4863" y="4150"/>
                    <a:pt x="4863" y="4150"/>
                  </a:cubicBezTo>
                  <a:cubicBezTo>
                    <a:pt x="4863" y="4150"/>
                    <a:pt x="3212" y="0"/>
                    <a:pt x="19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70"/>
            <p:cNvSpPr/>
            <p:nvPr/>
          </p:nvSpPr>
          <p:spPr>
            <a:xfrm flipH="1">
              <a:off x="6486340" y="2748500"/>
              <a:ext cx="688500" cy="786325"/>
            </a:xfrm>
            <a:custGeom>
              <a:avLst/>
              <a:gdLst/>
              <a:ahLst/>
              <a:cxnLst/>
              <a:rect l="l" t="t" r="r" b="b"/>
              <a:pathLst>
                <a:path w="27540" h="31453" extrusionOk="0">
                  <a:moveTo>
                    <a:pt x="13204" y="0"/>
                  </a:moveTo>
                  <a:cubicBezTo>
                    <a:pt x="11340" y="0"/>
                    <a:pt x="6402" y="580"/>
                    <a:pt x="3557" y="5951"/>
                  </a:cubicBezTo>
                  <a:cubicBezTo>
                    <a:pt x="1" y="12668"/>
                    <a:pt x="3922" y="31422"/>
                    <a:pt x="8056" y="31453"/>
                  </a:cubicBezTo>
                  <a:lnTo>
                    <a:pt x="19515" y="31453"/>
                  </a:lnTo>
                  <a:cubicBezTo>
                    <a:pt x="23679" y="31453"/>
                    <a:pt x="27539" y="12668"/>
                    <a:pt x="24014" y="5951"/>
                  </a:cubicBezTo>
                  <a:cubicBezTo>
                    <a:pt x="21155" y="504"/>
                    <a:pt x="16097" y="9"/>
                    <a:pt x="14312" y="9"/>
                  </a:cubicBezTo>
                  <a:cubicBezTo>
                    <a:pt x="14085" y="9"/>
                    <a:pt x="13910" y="17"/>
                    <a:pt x="13801" y="24"/>
                  </a:cubicBezTo>
                  <a:cubicBezTo>
                    <a:pt x="13675" y="12"/>
                    <a:pt x="13471" y="0"/>
                    <a:pt x="132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70"/>
            <p:cNvSpPr/>
            <p:nvPr/>
          </p:nvSpPr>
          <p:spPr>
            <a:xfrm flipH="1">
              <a:off x="6420990" y="2748500"/>
              <a:ext cx="687725" cy="786325"/>
            </a:xfrm>
            <a:custGeom>
              <a:avLst/>
              <a:gdLst/>
              <a:ahLst/>
              <a:cxnLst/>
              <a:rect l="l" t="t" r="r" b="b"/>
              <a:pathLst>
                <a:path w="27509" h="31453" extrusionOk="0">
                  <a:moveTo>
                    <a:pt x="13173" y="0"/>
                  </a:moveTo>
                  <a:cubicBezTo>
                    <a:pt x="11309" y="0"/>
                    <a:pt x="6375" y="580"/>
                    <a:pt x="3557" y="5951"/>
                  </a:cubicBezTo>
                  <a:cubicBezTo>
                    <a:pt x="0" y="12668"/>
                    <a:pt x="3891" y="31422"/>
                    <a:pt x="8025" y="31453"/>
                  </a:cubicBezTo>
                  <a:lnTo>
                    <a:pt x="19514" y="31453"/>
                  </a:lnTo>
                  <a:cubicBezTo>
                    <a:pt x="23648" y="31453"/>
                    <a:pt x="27508" y="12668"/>
                    <a:pt x="23983" y="5951"/>
                  </a:cubicBezTo>
                  <a:cubicBezTo>
                    <a:pt x="21124" y="504"/>
                    <a:pt x="16066" y="9"/>
                    <a:pt x="14281" y="9"/>
                  </a:cubicBezTo>
                  <a:cubicBezTo>
                    <a:pt x="14054" y="9"/>
                    <a:pt x="13879" y="17"/>
                    <a:pt x="13770" y="24"/>
                  </a:cubicBezTo>
                  <a:cubicBezTo>
                    <a:pt x="13644" y="12"/>
                    <a:pt x="13440" y="0"/>
                    <a:pt x="131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70"/>
            <p:cNvSpPr/>
            <p:nvPr/>
          </p:nvSpPr>
          <p:spPr>
            <a:xfrm flipH="1">
              <a:off x="6417940" y="3879800"/>
              <a:ext cx="81350" cy="519025"/>
            </a:xfrm>
            <a:custGeom>
              <a:avLst/>
              <a:gdLst/>
              <a:ahLst/>
              <a:cxnLst/>
              <a:rect l="l" t="t" r="r" b="b"/>
              <a:pathLst>
                <a:path w="3254" h="20761" extrusionOk="0">
                  <a:moveTo>
                    <a:pt x="1" y="0"/>
                  </a:moveTo>
                  <a:lnTo>
                    <a:pt x="1" y="20760"/>
                  </a:lnTo>
                  <a:lnTo>
                    <a:pt x="3253" y="20760"/>
                  </a:lnTo>
                  <a:lnTo>
                    <a:pt x="3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70"/>
            <p:cNvSpPr/>
            <p:nvPr/>
          </p:nvSpPr>
          <p:spPr>
            <a:xfrm flipH="1">
              <a:off x="6443040" y="4328125"/>
              <a:ext cx="392875" cy="142125"/>
            </a:xfrm>
            <a:custGeom>
              <a:avLst/>
              <a:gdLst/>
              <a:ahLst/>
              <a:cxnLst/>
              <a:rect l="l" t="t" r="r" b="b"/>
              <a:pathLst>
                <a:path w="15715" h="5685" extrusionOk="0">
                  <a:moveTo>
                    <a:pt x="15715" y="1"/>
                  </a:moveTo>
                  <a:cubicBezTo>
                    <a:pt x="15715" y="1"/>
                    <a:pt x="7356" y="2067"/>
                    <a:pt x="3678" y="2919"/>
                  </a:cubicBezTo>
                  <a:cubicBezTo>
                    <a:pt x="0" y="3739"/>
                    <a:pt x="152" y="5685"/>
                    <a:pt x="152" y="5685"/>
                  </a:cubicBezTo>
                  <a:lnTo>
                    <a:pt x="15685" y="3526"/>
                  </a:lnTo>
                  <a:lnTo>
                    <a:pt x="15715" y="3526"/>
                  </a:lnTo>
                  <a:lnTo>
                    <a:pt x="15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70"/>
            <p:cNvSpPr/>
            <p:nvPr/>
          </p:nvSpPr>
          <p:spPr>
            <a:xfrm flipH="1">
              <a:off x="6723440" y="4434500"/>
              <a:ext cx="95000" cy="95025"/>
            </a:xfrm>
            <a:custGeom>
              <a:avLst/>
              <a:gdLst/>
              <a:ahLst/>
              <a:cxnLst/>
              <a:rect l="l" t="t" r="r" b="b"/>
              <a:pathLst>
                <a:path w="3800" h="3801" extrusionOk="0">
                  <a:moveTo>
                    <a:pt x="1885" y="1"/>
                  </a:moveTo>
                  <a:cubicBezTo>
                    <a:pt x="821" y="1"/>
                    <a:pt x="0" y="822"/>
                    <a:pt x="0" y="1885"/>
                  </a:cubicBezTo>
                  <a:cubicBezTo>
                    <a:pt x="0" y="2949"/>
                    <a:pt x="821" y="3800"/>
                    <a:pt x="1885" y="3800"/>
                  </a:cubicBezTo>
                  <a:cubicBezTo>
                    <a:pt x="2949" y="3800"/>
                    <a:pt x="3800" y="2949"/>
                    <a:pt x="3800" y="1885"/>
                  </a:cubicBezTo>
                  <a:cubicBezTo>
                    <a:pt x="3800" y="822"/>
                    <a:pt x="2949" y="1"/>
                    <a:pt x="1885"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70"/>
            <p:cNvSpPr/>
            <p:nvPr/>
          </p:nvSpPr>
          <p:spPr>
            <a:xfrm flipH="1">
              <a:off x="6755340" y="4465675"/>
              <a:ext cx="31950" cy="31925"/>
            </a:xfrm>
            <a:custGeom>
              <a:avLst/>
              <a:gdLst/>
              <a:ahLst/>
              <a:cxnLst/>
              <a:rect l="l" t="t" r="r" b="b"/>
              <a:pathLst>
                <a:path w="1278" h="1277" extrusionOk="0">
                  <a:moveTo>
                    <a:pt x="639" y="0"/>
                  </a:moveTo>
                  <a:cubicBezTo>
                    <a:pt x="274" y="0"/>
                    <a:pt x="1" y="304"/>
                    <a:pt x="1" y="638"/>
                  </a:cubicBezTo>
                  <a:cubicBezTo>
                    <a:pt x="1" y="1034"/>
                    <a:pt x="305" y="1277"/>
                    <a:pt x="639" y="1277"/>
                  </a:cubicBezTo>
                  <a:cubicBezTo>
                    <a:pt x="1034" y="1277"/>
                    <a:pt x="1277" y="973"/>
                    <a:pt x="1277" y="638"/>
                  </a:cubicBezTo>
                  <a:cubicBezTo>
                    <a:pt x="1277" y="304"/>
                    <a:pt x="973" y="31"/>
                    <a:pt x="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70"/>
            <p:cNvSpPr/>
            <p:nvPr/>
          </p:nvSpPr>
          <p:spPr>
            <a:xfrm flipH="1">
              <a:off x="6066115" y="4328125"/>
              <a:ext cx="393650" cy="142125"/>
            </a:xfrm>
            <a:custGeom>
              <a:avLst/>
              <a:gdLst/>
              <a:ahLst/>
              <a:cxnLst/>
              <a:rect l="l" t="t" r="r" b="b"/>
              <a:pathLst>
                <a:path w="15746" h="5685" extrusionOk="0">
                  <a:moveTo>
                    <a:pt x="0" y="1"/>
                  </a:moveTo>
                  <a:lnTo>
                    <a:pt x="0" y="3526"/>
                  </a:lnTo>
                  <a:lnTo>
                    <a:pt x="31" y="3526"/>
                  </a:lnTo>
                  <a:lnTo>
                    <a:pt x="15593" y="5685"/>
                  </a:lnTo>
                  <a:cubicBezTo>
                    <a:pt x="15593" y="5685"/>
                    <a:pt x="15745" y="3739"/>
                    <a:pt x="12037" y="2919"/>
                  </a:cubicBezTo>
                  <a:cubicBezTo>
                    <a:pt x="8359" y="2067"/>
                    <a:pt x="0"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70"/>
            <p:cNvSpPr/>
            <p:nvPr/>
          </p:nvSpPr>
          <p:spPr>
            <a:xfrm flipH="1">
              <a:off x="6083590" y="4434500"/>
              <a:ext cx="95025" cy="95025"/>
            </a:xfrm>
            <a:custGeom>
              <a:avLst/>
              <a:gdLst/>
              <a:ahLst/>
              <a:cxnLst/>
              <a:rect l="l" t="t" r="r" b="b"/>
              <a:pathLst>
                <a:path w="3801" h="3801" extrusionOk="0">
                  <a:moveTo>
                    <a:pt x="1916" y="1"/>
                  </a:moveTo>
                  <a:cubicBezTo>
                    <a:pt x="852" y="1"/>
                    <a:pt x="1" y="822"/>
                    <a:pt x="1" y="1885"/>
                  </a:cubicBezTo>
                  <a:cubicBezTo>
                    <a:pt x="1" y="2949"/>
                    <a:pt x="852" y="3800"/>
                    <a:pt x="1916" y="3800"/>
                  </a:cubicBezTo>
                  <a:cubicBezTo>
                    <a:pt x="2979" y="3800"/>
                    <a:pt x="3800" y="2949"/>
                    <a:pt x="3800" y="1885"/>
                  </a:cubicBezTo>
                  <a:cubicBezTo>
                    <a:pt x="3800" y="822"/>
                    <a:pt x="2979" y="1"/>
                    <a:pt x="1916"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70"/>
            <p:cNvSpPr/>
            <p:nvPr/>
          </p:nvSpPr>
          <p:spPr>
            <a:xfrm flipH="1">
              <a:off x="6114765" y="4465675"/>
              <a:ext cx="32700" cy="31925"/>
            </a:xfrm>
            <a:custGeom>
              <a:avLst/>
              <a:gdLst/>
              <a:ahLst/>
              <a:cxnLst/>
              <a:rect l="l" t="t" r="r" b="b"/>
              <a:pathLst>
                <a:path w="1308" h="1277" extrusionOk="0">
                  <a:moveTo>
                    <a:pt x="670" y="0"/>
                  </a:moveTo>
                  <a:cubicBezTo>
                    <a:pt x="305" y="0"/>
                    <a:pt x="1" y="274"/>
                    <a:pt x="1" y="638"/>
                  </a:cubicBezTo>
                  <a:cubicBezTo>
                    <a:pt x="1" y="1003"/>
                    <a:pt x="305" y="1277"/>
                    <a:pt x="670" y="1277"/>
                  </a:cubicBezTo>
                  <a:cubicBezTo>
                    <a:pt x="1004" y="1277"/>
                    <a:pt x="1308" y="1003"/>
                    <a:pt x="1308" y="638"/>
                  </a:cubicBezTo>
                  <a:cubicBezTo>
                    <a:pt x="1308" y="274"/>
                    <a:pt x="1004" y="0"/>
                    <a:pt x="670"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70"/>
            <p:cNvSpPr/>
            <p:nvPr/>
          </p:nvSpPr>
          <p:spPr>
            <a:xfrm flipH="1">
              <a:off x="6392865" y="3891950"/>
              <a:ext cx="129975" cy="196075"/>
            </a:xfrm>
            <a:custGeom>
              <a:avLst/>
              <a:gdLst/>
              <a:ahLst/>
              <a:cxnLst/>
              <a:rect l="l" t="t" r="r" b="b"/>
              <a:pathLst>
                <a:path w="5199" h="7843" extrusionOk="0">
                  <a:moveTo>
                    <a:pt x="0" y="0"/>
                  </a:moveTo>
                  <a:lnTo>
                    <a:pt x="0" y="7843"/>
                  </a:lnTo>
                  <a:lnTo>
                    <a:pt x="5198" y="7843"/>
                  </a:lnTo>
                  <a:lnTo>
                    <a:pt x="519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70"/>
            <p:cNvSpPr/>
            <p:nvPr/>
          </p:nvSpPr>
          <p:spPr>
            <a:xfrm flipH="1">
              <a:off x="6028890" y="3846350"/>
              <a:ext cx="771325" cy="62350"/>
            </a:xfrm>
            <a:custGeom>
              <a:avLst/>
              <a:gdLst/>
              <a:ahLst/>
              <a:cxnLst/>
              <a:rect l="l" t="t" r="r" b="b"/>
              <a:pathLst>
                <a:path w="30853" h="2494" extrusionOk="0">
                  <a:moveTo>
                    <a:pt x="14409" y="1"/>
                  </a:moveTo>
                  <a:lnTo>
                    <a:pt x="92" y="183"/>
                  </a:lnTo>
                  <a:cubicBezTo>
                    <a:pt x="1" y="761"/>
                    <a:pt x="609" y="2493"/>
                    <a:pt x="4196" y="2493"/>
                  </a:cubicBezTo>
                  <a:lnTo>
                    <a:pt x="30853" y="2493"/>
                  </a:lnTo>
                  <a:lnTo>
                    <a:pt x="30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70"/>
            <p:cNvSpPr/>
            <p:nvPr/>
          </p:nvSpPr>
          <p:spPr>
            <a:xfrm flipH="1">
              <a:off x="5999240" y="3673175"/>
              <a:ext cx="900500" cy="193725"/>
            </a:xfrm>
            <a:custGeom>
              <a:avLst/>
              <a:gdLst/>
              <a:ahLst/>
              <a:cxnLst/>
              <a:rect l="l" t="t" r="r" b="b"/>
              <a:pathLst>
                <a:path w="36020" h="7749" extrusionOk="0">
                  <a:moveTo>
                    <a:pt x="10695" y="0"/>
                  </a:moveTo>
                  <a:cubicBezTo>
                    <a:pt x="5794" y="0"/>
                    <a:pt x="2067" y="640"/>
                    <a:pt x="1368" y="2612"/>
                  </a:cubicBezTo>
                  <a:cubicBezTo>
                    <a:pt x="0" y="6502"/>
                    <a:pt x="4347" y="7748"/>
                    <a:pt x="4347" y="7748"/>
                  </a:cubicBezTo>
                  <a:lnTo>
                    <a:pt x="34773" y="7748"/>
                  </a:lnTo>
                  <a:lnTo>
                    <a:pt x="34773" y="7718"/>
                  </a:lnTo>
                  <a:cubicBezTo>
                    <a:pt x="34773" y="7718"/>
                    <a:pt x="36019" y="2277"/>
                    <a:pt x="26384" y="1153"/>
                  </a:cubicBezTo>
                  <a:cubicBezTo>
                    <a:pt x="21164" y="587"/>
                    <a:pt x="15391" y="0"/>
                    <a:pt x="1069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70"/>
            <p:cNvSpPr/>
            <p:nvPr/>
          </p:nvSpPr>
          <p:spPr>
            <a:xfrm flipH="1">
              <a:off x="5870590" y="4289375"/>
              <a:ext cx="267750" cy="288800"/>
            </a:xfrm>
            <a:custGeom>
              <a:avLst/>
              <a:gdLst/>
              <a:ahLst/>
              <a:cxnLst/>
              <a:rect l="l" t="t" r="r" b="b"/>
              <a:pathLst>
                <a:path w="10710" h="11552" extrusionOk="0">
                  <a:moveTo>
                    <a:pt x="2615" y="0"/>
                  </a:moveTo>
                  <a:lnTo>
                    <a:pt x="2037" y="2402"/>
                  </a:lnTo>
                  <a:cubicBezTo>
                    <a:pt x="2037" y="2402"/>
                    <a:pt x="122" y="4377"/>
                    <a:pt x="61" y="5411"/>
                  </a:cubicBezTo>
                  <a:cubicBezTo>
                    <a:pt x="1" y="6444"/>
                    <a:pt x="2615" y="7235"/>
                    <a:pt x="3982" y="7873"/>
                  </a:cubicBezTo>
                  <a:cubicBezTo>
                    <a:pt x="5350" y="8481"/>
                    <a:pt x="6110" y="10548"/>
                    <a:pt x="7964" y="11216"/>
                  </a:cubicBezTo>
                  <a:cubicBezTo>
                    <a:pt x="8597" y="11455"/>
                    <a:pt x="9121" y="11552"/>
                    <a:pt x="9533" y="11552"/>
                  </a:cubicBezTo>
                  <a:cubicBezTo>
                    <a:pt x="10328" y="11552"/>
                    <a:pt x="10710" y="11191"/>
                    <a:pt x="10670" y="10791"/>
                  </a:cubicBezTo>
                  <a:cubicBezTo>
                    <a:pt x="10578" y="10152"/>
                    <a:pt x="9028" y="9575"/>
                    <a:pt x="8299" y="8450"/>
                  </a:cubicBezTo>
                  <a:cubicBezTo>
                    <a:pt x="7539" y="7295"/>
                    <a:pt x="5411" y="4073"/>
                    <a:pt x="5472" y="3557"/>
                  </a:cubicBezTo>
                  <a:cubicBezTo>
                    <a:pt x="5472" y="3010"/>
                    <a:pt x="5989" y="639"/>
                    <a:pt x="5989" y="639"/>
                  </a:cubicBezTo>
                  <a:lnTo>
                    <a:pt x="2615"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70"/>
            <p:cNvSpPr/>
            <p:nvPr/>
          </p:nvSpPr>
          <p:spPr>
            <a:xfrm flipH="1">
              <a:off x="5837390" y="4369925"/>
              <a:ext cx="329825" cy="213550"/>
            </a:xfrm>
            <a:custGeom>
              <a:avLst/>
              <a:gdLst/>
              <a:ahLst/>
              <a:cxnLst/>
              <a:rect l="l" t="t" r="r" b="b"/>
              <a:pathLst>
                <a:path w="13193" h="8542" extrusionOk="0">
                  <a:moveTo>
                    <a:pt x="1916" y="0"/>
                  </a:moveTo>
                  <a:lnTo>
                    <a:pt x="1" y="2462"/>
                  </a:lnTo>
                  <a:lnTo>
                    <a:pt x="12189" y="8541"/>
                  </a:lnTo>
                  <a:cubicBezTo>
                    <a:pt x="13192" y="7478"/>
                    <a:pt x="11490" y="5806"/>
                    <a:pt x="10062" y="4134"/>
                  </a:cubicBezTo>
                  <a:cubicBezTo>
                    <a:pt x="8481" y="2341"/>
                    <a:pt x="6931" y="456"/>
                    <a:pt x="6931" y="456"/>
                  </a:cubicBezTo>
                  <a:cubicBezTo>
                    <a:pt x="6931" y="456"/>
                    <a:pt x="6045" y="1114"/>
                    <a:pt x="4967" y="1114"/>
                  </a:cubicBezTo>
                  <a:cubicBezTo>
                    <a:pt x="4863" y="1114"/>
                    <a:pt x="4758" y="1108"/>
                    <a:pt x="4651" y="1095"/>
                  </a:cubicBezTo>
                  <a:cubicBezTo>
                    <a:pt x="3344" y="1095"/>
                    <a:pt x="1916" y="0"/>
                    <a:pt x="1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70"/>
            <p:cNvSpPr/>
            <p:nvPr/>
          </p:nvSpPr>
          <p:spPr>
            <a:xfrm flipH="1">
              <a:off x="5859440" y="4426900"/>
              <a:ext cx="319925" cy="180900"/>
            </a:xfrm>
            <a:custGeom>
              <a:avLst/>
              <a:gdLst/>
              <a:ahLst/>
              <a:cxnLst/>
              <a:rect l="l" t="t" r="r" b="b"/>
              <a:pathLst>
                <a:path w="12797" h="7236" extrusionOk="0">
                  <a:moveTo>
                    <a:pt x="547" y="1"/>
                  </a:moveTo>
                  <a:lnTo>
                    <a:pt x="0" y="1126"/>
                  </a:lnTo>
                  <a:lnTo>
                    <a:pt x="12219" y="7235"/>
                  </a:lnTo>
                  <a:lnTo>
                    <a:pt x="12797" y="6141"/>
                  </a:lnTo>
                  <a:lnTo>
                    <a:pt x="5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70"/>
            <p:cNvSpPr/>
            <p:nvPr/>
          </p:nvSpPr>
          <p:spPr>
            <a:xfrm flipH="1">
              <a:off x="6043315" y="4414750"/>
              <a:ext cx="178600" cy="223525"/>
            </a:xfrm>
            <a:custGeom>
              <a:avLst/>
              <a:gdLst/>
              <a:ahLst/>
              <a:cxnLst/>
              <a:rect l="l" t="t" r="r" b="b"/>
              <a:pathLst>
                <a:path w="7144" h="8941" extrusionOk="0">
                  <a:moveTo>
                    <a:pt x="3192" y="1"/>
                  </a:moveTo>
                  <a:lnTo>
                    <a:pt x="0" y="1034"/>
                  </a:lnTo>
                  <a:cubicBezTo>
                    <a:pt x="0" y="1034"/>
                    <a:pt x="669" y="3405"/>
                    <a:pt x="669" y="3891"/>
                  </a:cubicBezTo>
                  <a:cubicBezTo>
                    <a:pt x="669" y="4438"/>
                    <a:pt x="152" y="7539"/>
                    <a:pt x="669" y="8086"/>
                  </a:cubicBezTo>
                  <a:cubicBezTo>
                    <a:pt x="1107" y="8478"/>
                    <a:pt x="2861" y="8941"/>
                    <a:pt x="4092" y="8941"/>
                  </a:cubicBezTo>
                  <a:cubicBezTo>
                    <a:pt x="4482" y="8941"/>
                    <a:pt x="4819" y="8895"/>
                    <a:pt x="5046" y="8785"/>
                  </a:cubicBezTo>
                  <a:cubicBezTo>
                    <a:pt x="5988" y="8359"/>
                    <a:pt x="7143" y="7144"/>
                    <a:pt x="6748" y="6596"/>
                  </a:cubicBezTo>
                  <a:cubicBezTo>
                    <a:pt x="6383" y="5989"/>
                    <a:pt x="4256" y="3405"/>
                    <a:pt x="3952" y="2919"/>
                  </a:cubicBezTo>
                  <a:cubicBezTo>
                    <a:pt x="3648" y="2402"/>
                    <a:pt x="3192" y="1"/>
                    <a:pt x="3192"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70"/>
            <p:cNvSpPr/>
            <p:nvPr/>
          </p:nvSpPr>
          <p:spPr>
            <a:xfrm flipH="1">
              <a:off x="6033440" y="4584200"/>
              <a:ext cx="173275" cy="103925"/>
            </a:xfrm>
            <a:custGeom>
              <a:avLst/>
              <a:gdLst/>
              <a:ahLst/>
              <a:cxnLst/>
              <a:rect l="l" t="t" r="r" b="b"/>
              <a:pathLst>
                <a:path w="6931" h="4157" extrusionOk="0">
                  <a:moveTo>
                    <a:pt x="6444" y="1"/>
                  </a:moveTo>
                  <a:lnTo>
                    <a:pt x="365" y="1247"/>
                  </a:lnTo>
                  <a:lnTo>
                    <a:pt x="0" y="1551"/>
                  </a:lnTo>
                  <a:cubicBezTo>
                    <a:pt x="0" y="1551"/>
                    <a:pt x="395" y="2980"/>
                    <a:pt x="760" y="3344"/>
                  </a:cubicBezTo>
                  <a:cubicBezTo>
                    <a:pt x="1014" y="3645"/>
                    <a:pt x="2201" y="4157"/>
                    <a:pt x="3464" y="4157"/>
                  </a:cubicBezTo>
                  <a:cubicBezTo>
                    <a:pt x="3861" y="4157"/>
                    <a:pt x="4265" y="4106"/>
                    <a:pt x="4651" y="3983"/>
                  </a:cubicBezTo>
                  <a:cubicBezTo>
                    <a:pt x="6262" y="3496"/>
                    <a:pt x="6930" y="1673"/>
                    <a:pt x="6930" y="1460"/>
                  </a:cubicBezTo>
                  <a:cubicBezTo>
                    <a:pt x="6930" y="1217"/>
                    <a:pt x="6444" y="1"/>
                    <a:pt x="64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70"/>
            <p:cNvSpPr/>
            <p:nvPr/>
          </p:nvSpPr>
          <p:spPr>
            <a:xfrm flipH="1">
              <a:off x="6042565" y="4474650"/>
              <a:ext cx="171750" cy="186925"/>
            </a:xfrm>
            <a:custGeom>
              <a:avLst/>
              <a:gdLst/>
              <a:ahLst/>
              <a:cxnLst/>
              <a:rect l="l" t="t" r="r" b="b"/>
              <a:pathLst>
                <a:path w="6870" h="7477" extrusionOk="0">
                  <a:moveTo>
                    <a:pt x="2478" y="0"/>
                  </a:moveTo>
                  <a:cubicBezTo>
                    <a:pt x="1739" y="0"/>
                    <a:pt x="830" y="285"/>
                    <a:pt x="61" y="1374"/>
                  </a:cubicBezTo>
                  <a:cubicBezTo>
                    <a:pt x="61" y="1374"/>
                    <a:pt x="0" y="5629"/>
                    <a:pt x="456" y="6207"/>
                  </a:cubicBezTo>
                  <a:cubicBezTo>
                    <a:pt x="973" y="7016"/>
                    <a:pt x="2522" y="7476"/>
                    <a:pt x="3748" y="7476"/>
                  </a:cubicBezTo>
                  <a:cubicBezTo>
                    <a:pt x="4179" y="7476"/>
                    <a:pt x="4571" y="7419"/>
                    <a:pt x="4863" y="7301"/>
                  </a:cubicBezTo>
                  <a:cubicBezTo>
                    <a:pt x="5958" y="6875"/>
                    <a:pt x="6870" y="5082"/>
                    <a:pt x="6870" y="4596"/>
                  </a:cubicBezTo>
                  <a:cubicBezTo>
                    <a:pt x="6870" y="4140"/>
                    <a:pt x="3891" y="340"/>
                    <a:pt x="3891" y="340"/>
                  </a:cubicBezTo>
                  <a:cubicBezTo>
                    <a:pt x="3891" y="340"/>
                    <a:pt x="3285" y="0"/>
                    <a:pt x="24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70"/>
            <p:cNvSpPr/>
            <p:nvPr/>
          </p:nvSpPr>
          <p:spPr>
            <a:xfrm flipH="1">
              <a:off x="5813065" y="3420825"/>
              <a:ext cx="959025" cy="1063100"/>
            </a:xfrm>
            <a:custGeom>
              <a:avLst/>
              <a:gdLst/>
              <a:ahLst/>
              <a:cxnLst/>
              <a:rect l="l" t="t" r="r" b="b"/>
              <a:pathLst>
                <a:path w="38361" h="42524" extrusionOk="0">
                  <a:moveTo>
                    <a:pt x="15502" y="0"/>
                  </a:moveTo>
                  <a:lnTo>
                    <a:pt x="12888" y="365"/>
                  </a:lnTo>
                  <a:lnTo>
                    <a:pt x="2128" y="1976"/>
                  </a:lnTo>
                  <a:cubicBezTo>
                    <a:pt x="2128" y="2006"/>
                    <a:pt x="1" y="7508"/>
                    <a:pt x="457" y="9301"/>
                  </a:cubicBezTo>
                  <a:cubicBezTo>
                    <a:pt x="1703" y="14286"/>
                    <a:pt x="15806" y="22493"/>
                    <a:pt x="15806" y="22493"/>
                  </a:cubicBezTo>
                  <a:lnTo>
                    <a:pt x="20882" y="42524"/>
                  </a:lnTo>
                  <a:lnTo>
                    <a:pt x="26323" y="40639"/>
                  </a:lnTo>
                  <a:cubicBezTo>
                    <a:pt x="26323" y="40639"/>
                    <a:pt x="23770" y="20852"/>
                    <a:pt x="23101" y="19210"/>
                  </a:cubicBezTo>
                  <a:cubicBezTo>
                    <a:pt x="22676" y="17447"/>
                    <a:pt x="14895" y="10456"/>
                    <a:pt x="14165" y="9788"/>
                  </a:cubicBezTo>
                  <a:lnTo>
                    <a:pt x="14165" y="9788"/>
                  </a:lnTo>
                  <a:lnTo>
                    <a:pt x="29150" y="18390"/>
                  </a:lnTo>
                  <a:lnTo>
                    <a:pt x="26597" y="35533"/>
                  </a:lnTo>
                  <a:lnTo>
                    <a:pt x="31795" y="37660"/>
                  </a:lnTo>
                  <a:cubicBezTo>
                    <a:pt x="31795" y="37660"/>
                    <a:pt x="38360" y="17326"/>
                    <a:pt x="38147" y="15320"/>
                  </a:cubicBezTo>
                  <a:cubicBezTo>
                    <a:pt x="37904" y="13344"/>
                    <a:pt x="15502" y="0"/>
                    <a:pt x="15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70"/>
            <p:cNvSpPr/>
            <p:nvPr/>
          </p:nvSpPr>
          <p:spPr>
            <a:xfrm flipH="1">
              <a:off x="5988615" y="3579625"/>
              <a:ext cx="429350" cy="729525"/>
            </a:xfrm>
            <a:custGeom>
              <a:avLst/>
              <a:gdLst/>
              <a:ahLst/>
              <a:cxnLst/>
              <a:rect l="l" t="t" r="r" b="b"/>
              <a:pathLst>
                <a:path w="17174" h="29181" extrusionOk="0">
                  <a:moveTo>
                    <a:pt x="3435" y="1"/>
                  </a:moveTo>
                  <a:lnTo>
                    <a:pt x="0" y="3436"/>
                  </a:lnTo>
                  <a:lnTo>
                    <a:pt x="14985" y="12068"/>
                  </a:lnTo>
                  <a:lnTo>
                    <a:pt x="12432" y="29181"/>
                  </a:lnTo>
                  <a:lnTo>
                    <a:pt x="17174" y="11582"/>
                  </a:lnTo>
                  <a:lnTo>
                    <a:pt x="2280" y="2676"/>
                  </a:lnTo>
                  <a:lnTo>
                    <a:pt x="34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70"/>
            <p:cNvSpPr/>
            <p:nvPr/>
          </p:nvSpPr>
          <p:spPr>
            <a:xfrm flipH="1">
              <a:off x="6250015" y="3429925"/>
              <a:ext cx="522075" cy="1054000"/>
            </a:xfrm>
            <a:custGeom>
              <a:avLst/>
              <a:gdLst/>
              <a:ahLst/>
              <a:cxnLst/>
              <a:rect l="l" t="t" r="r" b="b"/>
              <a:pathLst>
                <a:path w="20883" h="42160" extrusionOk="0">
                  <a:moveTo>
                    <a:pt x="12858" y="1"/>
                  </a:moveTo>
                  <a:lnTo>
                    <a:pt x="2128" y="1612"/>
                  </a:lnTo>
                  <a:cubicBezTo>
                    <a:pt x="2128" y="1642"/>
                    <a:pt x="1" y="7144"/>
                    <a:pt x="457" y="8937"/>
                  </a:cubicBezTo>
                  <a:cubicBezTo>
                    <a:pt x="1703" y="13922"/>
                    <a:pt x="15806" y="22129"/>
                    <a:pt x="15806" y="22129"/>
                  </a:cubicBezTo>
                  <a:lnTo>
                    <a:pt x="20882" y="42160"/>
                  </a:lnTo>
                  <a:lnTo>
                    <a:pt x="17326" y="21278"/>
                  </a:lnTo>
                  <a:lnTo>
                    <a:pt x="3861" y="8755"/>
                  </a:lnTo>
                  <a:cubicBezTo>
                    <a:pt x="3861" y="8755"/>
                    <a:pt x="13405" y="8481"/>
                    <a:pt x="17843" y="3770"/>
                  </a:cubicBezTo>
                  <a:cubicBezTo>
                    <a:pt x="19393" y="2098"/>
                    <a:pt x="16870" y="882"/>
                    <a:pt x="128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70"/>
            <p:cNvSpPr/>
            <p:nvPr/>
          </p:nvSpPr>
          <p:spPr>
            <a:xfrm flipH="1">
              <a:off x="5743415" y="2879800"/>
              <a:ext cx="616800" cy="527700"/>
            </a:xfrm>
            <a:custGeom>
              <a:avLst/>
              <a:gdLst/>
              <a:ahLst/>
              <a:cxnLst/>
              <a:rect l="l" t="t" r="r" b="b"/>
              <a:pathLst>
                <a:path w="24672" h="21108" extrusionOk="0">
                  <a:moveTo>
                    <a:pt x="3021" y="0"/>
                  </a:moveTo>
                  <a:cubicBezTo>
                    <a:pt x="2473" y="0"/>
                    <a:pt x="2041" y="294"/>
                    <a:pt x="1885" y="699"/>
                  </a:cubicBezTo>
                  <a:cubicBezTo>
                    <a:pt x="547" y="4893"/>
                    <a:pt x="0" y="17811"/>
                    <a:pt x="1702" y="20030"/>
                  </a:cubicBezTo>
                  <a:cubicBezTo>
                    <a:pt x="2595" y="20807"/>
                    <a:pt x="5483" y="21108"/>
                    <a:pt x="8920" y="21108"/>
                  </a:cubicBezTo>
                  <a:cubicBezTo>
                    <a:pt x="11803" y="21108"/>
                    <a:pt x="15072" y="20896"/>
                    <a:pt x="17873" y="20577"/>
                  </a:cubicBezTo>
                  <a:cubicBezTo>
                    <a:pt x="17934" y="20608"/>
                    <a:pt x="17994" y="20608"/>
                    <a:pt x="18055" y="20638"/>
                  </a:cubicBezTo>
                  <a:cubicBezTo>
                    <a:pt x="18372" y="20755"/>
                    <a:pt x="18670" y="20803"/>
                    <a:pt x="18946" y="20803"/>
                  </a:cubicBezTo>
                  <a:cubicBezTo>
                    <a:pt x="20161" y="20803"/>
                    <a:pt x="20950" y="19878"/>
                    <a:pt x="21090" y="19878"/>
                  </a:cubicBezTo>
                  <a:cubicBezTo>
                    <a:pt x="21091" y="19878"/>
                    <a:pt x="21093" y="19878"/>
                    <a:pt x="21095" y="19878"/>
                  </a:cubicBezTo>
                  <a:cubicBezTo>
                    <a:pt x="21234" y="19878"/>
                    <a:pt x="22065" y="20876"/>
                    <a:pt x="22553" y="20876"/>
                  </a:cubicBezTo>
                  <a:cubicBezTo>
                    <a:pt x="22597" y="20876"/>
                    <a:pt x="22638" y="20868"/>
                    <a:pt x="22675" y="20851"/>
                  </a:cubicBezTo>
                  <a:cubicBezTo>
                    <a:pt x="22918" y="20729"/>
                    <a:pt x="22797" y="20273"/>
                    <a:pt x="22797" y="20273"/>
                  </a:cubicBezTo>
                  <a:lnTo>
                    <a:pt x="22797" y="20273"/>
                  </a:lnTo>
                  <a:cubicBezTo>
                    <a:pt x="23109" y="20534"/>
                    <a:pt x="23332" y="20635"/>
                    <a:pt x="23477" y="20635"/>
                  </a:cubicBezTo>
                  <a:cubicBezTo>
                    <a:pt x="23587" y="20635"/>
                    <a:pt x="23652" y="20578"/>
                    <a:pt x="23678" y="20486"/>
                  </a:cubicBezTo>
                  <a:cubicBezTo>
                    <a:pt x="23770" y="20273"/>
                    <a:pt x="23466" y="19848"/>
                    <a:pt x="23466" y="19848"/>
                  </a:cubicBezTo>
                  <a:lnTo>
                    <a:pt x="23466" y="19848"/>
                  </a:lnTo>
                  <a:cubicBezTo>
                    <a:pt x="23630" y="20040"/>
                    <a:pt x="23863" y="20120"/>
                    <a:pt x="24068" y="20120"/>
                  </a:cubicBezTo>
                  <a:cubicBezTo>
                    <a:pt x="24319" y="20120"/>
                    <a:pt x="24529" y="20001"/>
                    <a:pt x="24529" y="19817"/>
                  </a:cubicBezTo>
                  <a:cubicBezTo>
                    <a:pt x="24529" y="19483"/>
                    <a:pt x="22888" y="17842"/>
                    <a:pt x="22554" y="17720"/>
                  </a:cubicBezTo>
                  <a:cubicBezTo>
                    <a:pt x="22189" y="17599"/>
                    <a:pt x="20760" y="17568"/>
                    <a:pt x="20760" y="17568"/>
                  </a:cubicBezTo>
                  <a:lnTo>
                    <a:pt x="22159" y="16930"/>
                  </a:lnTo>
                  <a:cubicBezTo>
                    <a:pt x="22159" y="16930"/>
                    <a:pt x="22949" y="17386"/>
                    <a:pt x="23861" y="17872"/>
                  </a:cubicBezTo>
                  <a:cubicBezTo>
                    <a:pt x="24039" y="17926"/>
                    <a:pt x="24168" y="17950"/>
                    <a:pt x="24258" y="17950"/>
                  </a:cubicBezTo>
                  <a:cubicBezTo>
                    <a:pt x="24672" y="17950"/>
                    <a:pt x="24259" y="17453"/>
                    <a:pt x="24134" y="17203"/>
                  </a:cubicBezTo>
                  <a:cubicBezTo>
                    <a:pt x="24017" y="16852"/>
                    <a:pt x="22155" y="15770"/>
                    <a:pt x="21744" y="15770"/>
                  </a:cubicBezTo>
                  <a:cubicBezTo>
                    <a:pt x="21728" y="15770"/>
                    <a:pt x="21714" y="15771"/>
                    <a:pt x="21703" y="15775"/>
                  </a:cubicBezTo>
                  <a:cubicBezTo>
                    <a:pt x="21368" y="15896"/>
                    <a:pt x="20152" y="16535"/>
                    <a:pt x="19514" y="16778"/>
                  </a:cubicBezTo>
                  <a:cubicBezTo>
                    <a:pt x="19119" y="16900"/>
                    <a:pt x="18329" y="17386"/>
                    <a:pt x="17721" y="17811"/>
                  </a:cubicBezTo>
                  <a:cubicBezTo>
                    <a:pt x="15867" y="17659"/>
                    <a:pt x="10243" y="16991"/>
                    <a:pt x="6079" y="16444"/>
                  </a:cubicBezTo>
                  <a:cubicBezTo>
                    <a:pt x="6079" y="16444"/>
                    <a:pt x="6748" y="10243"/>
                    <a:pt x="6687" y="6899"/>
                  </a:cubicBezTo>
                  <a:cubicBezTo>
                    <a:pt x="6157" y="1558"/>
                    <a:pt x="4282" y="0"/>
                    <a:pt x="3021" y="0"/>
                  </a:cubicBezTo>
                  <a:close/>
                </a:path>
              </a:pathLst>
            </a:custGeom>
            <a:solidFill>
              <a:srgbClr val="DCA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70"/>
            <p:cNvSpPr/>
            <p:nvPr/>
          </p:nvSpPr>
          <p:spPr>
            <a:xfrm flipH="1">
              <a:off x="6193015" y="3143450"/>
              <a:ext cx="145925" cy="25875"/>
            </a:xfrm>
            <a:custGeom>
              <a:avLst/>
              <a:gdLst/>
              <a:ahLst/>
              <a:cxnLst/>
              <a:rect l="l" t="t" r="r" b="b"/>
              <a:pathLst>
                <a:path w="5837" h="1035" extrusionOk="0">
                  <a:moveTo>
                    <a:pt x="5836" y="1"/>
                  </a:moveTo>
                  <a:lnTo>
                    <a:pt x="0" y="457"/>
                  </a:lnTo>
                  <a:lnTo>
                    <a:pt x="5806" y="1034"/>
                  </a:lnTo>
                  <a:lnTo>
                    <a:pt x="5836"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70"/>
            <p:cNvSpPr/>
            <p:nvPr/>
          </p:nvSpPr>
          <p:spPr>
            <a:xfrm flipH="1">
              <a:off x="5933140" y="2880575"/>
              <a:ext cx="449875" cy="549525"/>
            </a:xfrm>
            <a:custGeom>
              <a:avLst/>
              <a:gdLst/>
              <a:ahLst/>
              <a:cxnLst/>
              <a:rect l="l" t="t" r="r" b="b"/>
              <a:pathLst>
                <a:path w="17995" h="21981" extrusionOk="0">
                  <a:moveTo>
                    <a:pt x="2532" y="0"/>
                  </a:moveTo>
                  <a:cubicBezTo>
                    <a:pt x="1449" y="0"/>
                    <a:pt x="500" y="293"/>
                    <a:pt x="365" y="1276"/>
                  </a:cubicBezTo>
                  <a:cubicBezTo>
                    <a:pt x="0" y="3707"/>
                    <a:pt x="791" y="10972"/>
                    <a:pt x="791" y="10972"/>
                  </a:cubicBezTo>
                  <a:cubicBezTo>
                    <a:pt x="791" y="10972"/>
                    <a:pt x="973" y="20121"/>
                    <a:pt x="1763" y="20972"/>
                  </a:cubicBezTo>
                  <a:cubicBezTo>
                    <a:pt x="2493" y="21734"/>
                    <a:pt x="4733" y="21981"/>
                    <a:pt x="7324" y="21981"/>
                  </a:cubicBezTo>
                  <a:cubicBezTo>
                    <a:pt x="12069" y="21981"/>
                    <a:pt x="17994" y="21154"/>
                    <a:pt x="17994" y="21154"/>
                  </a:cubicBezTo>
                  <a:lnTo>
                    <a:pt x="17994" y="17355"/>
                  </a:lnTo>
                  <a:lnTo>
                    <a:pt x="7599" y="15987"/>
                  </a:lnTo>
                  <a:lnTo>
                    <a:pt x="7599" y="10546"/>
                  </a:lnTo>
                  <a:cubicBezTo>
                    <a:pt x="7812" y="2522"/>
                    <a:pt x="6019" y="637"/>
                    <a:pt x="6019" y="637"/>
                  </a:cubicBezTo>
                  <a:cubicBezTo>
                    <a:pt x="6019" y="637"/>
                    <a:pt x="4129" y="0"/>
                    <a:pt x="25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70"/>
            <p:cNvSpPr/>
            <p:nvPr/>
          </p:nvSpPr>
          <p:spPr>
            <a:xfrm flipH="1">
              <a:off x="6232540" y="2733125"/>
              <a:ext cx="528900" cy="869100"/>
            </a:xfrm>
            <a:custGeom>
              <a:avLst/>
              <a:gdLst/>
              <a:ahLst/>
              <a:cxnLst/>
              <a:rect l="l" t="t" r="r" b="b"/>
              <a:pathLst>
                <a:path w="21156" h="34764" extrusionOk="0">
                  <a:moveTo>
                    <a:pt x="13253" y="0"/>
                  </a:moveTo>
                  <a:cubicBezTo>
                    <a:pt x="12067" y="0"/>
                    <a:pt x="10821" y="152"/>
                    <a:pt x="9636" y="456"/>
                  </a:cubicBezTo>
                  <a:cubicBezTo>
                    <a:pt x="9271" y="578"/>
                    <a:pt x="8876" y="639"/>
                    <a:pt x="8541" y="760"/>
                  </a:cubicBezTo>
                  <a:lnTo>
                    <a:pt x="7508" y="1094"/>
                  </a:lnTo>
                  <a:cubicBezTo>
                    <a:pt x="3739" y="2401"/>
                    <a:pt x="790" y="4438"/>
                    <a:pt x="790" y="4438"/>
                  </a:cubicBezTo>
                  <a:lnTo>
                    <a:pt x="790" y="4468"/>
                  </a:lnTo>
                  <a:cubicBezTo>
                    <a:pt x="942" y="4985"/>
                    <a:pt x="821" y="15532"/>
                    <a:pt x="790" y="17994"/>
                  </a:cubicBezTo>
                  <a:lnTo>
                    <a:pt x="790" y="18511"/>
                  </a:lnTo>
                  <a:cubicBezTo>
                    <a:pt x="1763" y="23830"/>
                    <a:pt x="0" y="34256"/>
                    <a:pt x="0" y="34256"/>
                  </a:cubicBezTo>
                  <a:cubicBezTo>
                    <a:pt x="127" y="34433"/>
                    <a:pt x="3031" y="34763"/>
                    <a:pt x="6677" y="34763"/>
                  </a:cubicBezTo>
                  <a:cubicBezTo>
                    <a:pt x="11785" y="34763"/>
                    <a:pt x="18348" y="34115"/>
                    <a:pt x="20760" y="31490"/>
                  </a:cubicBezTo>
                  <a:cubicBezTo>
                    <a:pt x="20882" y="31368"/>
                    <a:pt x="19028" y="24742"/>
                    <a:pt x="19028" y="24742"/>
                  </a:cubicBezTo>
                  <a:cubicBezTo>
                    <a:pt x="19028" y="24742"/>
                    <a:pt x="18724" y="17235"/>
                    <a:pt x="18906" y="16687"/>
                  </a:cubicBezTo>
                  <a:cubicBezTo>
                    <a:pt x="20517" y="10669"/>
                    <a:pt x="21156" y="6535"/>
                    <a:pt x="21156" y="6535"/>
                  </a:cubicBezTo>
                  <a:cubicBezTo>
                    <a:pt x="21156" y="6535"/>
                    <a:pt x="20305" y="5076"/>
                    <a:pt x="18329" y="3192"/>
                  </a:cubicBezTo>
                  <a:cubicBezTo>
                    <a:pt x="18298" y="3101"/>
                    <a:pt x="18207" y="3070"/>
                    <a:pt x="18146" y="3009"/>
                  </a:cubicBezTo>
                  <a:cubicBezTo>
                    <a:pt x="17842" y="2736"/>
                    <a:pt x="17569" y="2462"/>
                    <a:pt x="17265" y="2249"/>
                  </a:cubicBezTo>
                  <a:lnTo>
                    <a:pt x="16809" y="1885"/>
                  </a:lnTo>
                  <a:cubicBezTo>
                    <a:pt x="15745" y="1094"/>
                    <a:pt x="14590" y="426"/>
                    <a:pt x="132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70"/>
            <p:cNvSpPr/>
            <p:nvPr/>
          </p:nvSpPr>
          <p:spPr>
            <a:xfrm flipH="1">
              <a:off x="6404265" y="2943600"/>
              <a:ext cx="13700" cy="40300"/>
            </a:xfrm>
            <a:custGeom>
              <a:avLst/>
              <a:gdLst/>
              <a:ahLst/>
              <a:cxnLst/>
              <a:rect l="l" t="t" r="r" b="b"/>
              <a:pathLst>
                <a:path w="548" h="1612" extrusionOk="0">
                  <a:moveTo>
                    <a:pt x="274" y="1"/>
                  </a:moveTo>
                  <a:cubicBezTo>
                    <a:pt x="122" y="1"/>
                    <a:pt x="0" y="366"/>
                    <a:pt x="0" y="821"/>
                  </a:cubicBezTo>
                  <a:cubicBezTo>
                    <a:pt x="0" y="1277"/>
                    <a:pt x="122" y="1612"/>
                    <a:pt x="274" y="1612"/>
                  </a:cubicBezTo>
                  <a:cubicBezTo>
                    <a:pt x="426" y="1612"/>
                    <a:pt x="547" y="1247"/>
                    <a:pt x="547" y="821"/>
                  </a:cubicBezTo>
                  <a:cubicBezTo>
                    <a:pt x="547" y="366"/>
                    <a:pt x="395"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70"/>
            <p:cNvSpPr/>
            <p:nvPr/>
          </p:nvSpPr>
          <p:spPr>
            <a:xfrm flipH="1">
              <a:off x="6404265" y="3053025"/>
              <a:ext cx="13700" cy="40300"/>
            </a:xfrm>
            <a:custGeom>
              <a:avLst/>
              <a:gdLst/>
              <a:ahLst/>
              <a:cxnLst/>
              <a:rect l="l" t="t" r="r" b="b"/>
              <a:pathLst>
                <a:path w="548" h="1612" extrusionOk="0">
                  <a:moveTo>
                    <a:pt x="274" y="1"/>
                  </a:moveTo>
                  <a:cubicBezTo>
                    <a:pt x="122" y="1"/>
                    <a:pt x="0" y="335"/>
                    <a:pt x="0" y="791"/>
                  </a:cubicBezTo>
                  <a:cubicBezTo>
                    <a:pt x="0" y="1247"/>
                    <a:pt x="122" y="1612"/>
                    <a:pt x="274" y="1612"/>
                  </a:cubicBezTo>
                  <a:cubicBezTo>
                    <a:pt x="426" y="1612"/>
                    <a:pt x="547" y="1247"/>
                    <a:pt x="547" y="791"/>
                  </a:cubicBezTo>
                  <a:cubicBezTo>
                    <a:pt x="547" y="396"/>
                    <a:pt x="395" y="1"/>
                    <a:pt x="2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70"/>
            <p:cNvSpPr/>
            <p:nvPr/>
          </p:nvSpPr>
          <p:spPr>
            <a:xfrm flipH="1">
              <a:off x="6404265" y="3163225"/>
              <a:ext cx="13700" cy="40300"/>
            </a:xfrm>
            <a:custGeom>
              <a:avLst/>
              <a:gdLst/>
              <a:ahLst/>
              <a:cxnLst/>
              <a:rect l="l" t="t" r="r" b="b"/>
              <a:pathLst>
                <a:path w="548" h="1612" extrusionOk="0">
                  <a:moveTo>
                    <a:pt x="274" y="0"/>
                  </a:moveTo>
                  <a:cubicBezTo>
                    <a:pt x="122" y="0"/>
                    <a:pt x="0" y="334"/>
                    <a:pt x="0" y="790"/>
                  </a:cubicBezTo>
                  <a:cubicBezTo>
                    <a:pt x="0" y="1246"/>
                    <a:pt x="122" y="1611"/>
                    <a:pt x="274" y="1611"/>
                  </a:cubicBezTo>
                  <a:cubicBezTo>
                    <a:pt x="426" y="1611"/>
                    <a:pt x="547" y="1246"/>
                    <a:pt x="547" y="790"/>
                  </a:cubicBezTo>
                  <a:cubicBezTo>
                    <a:pt x="547" y="334"/>
                    <a:pt x="395"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70"/>
            <p:cNvSpPr/>
            <p:nvPr/>
          </p:nvSpPr>
          <p:spPr>
            <a:xfrm flipH="1">
              <a:off x="6404265" y="3272650"/>
              <a:ext cx="13700" cy="39525"/>
            </a:xfrm>
            <a:custGeom>
              <a:avLst/>
              <a:gdLst/>
              <a:ahLst/>
              <a:cxnLst/>
              <a:rect l="l" t="t" r="r" b="b"/>
              <a:pathLst>
                <a:path w="548" h="1581" extrusionOk="0">
                  <a:moveTo>
                    <a:pt x="274" y="0"/>
                  </a:moveTo>
                  <a:cubicBezTo>
                    <a:pt x="122" y="0"/>
                    <a:pt x="0" y="334"/>
                    <a:pt x="0" y="790"/>
                  </a:cubicBezTo>
                  <a:cubicBezTo>
                    <a:pt x="0" y="1246"/>
                    <a:pt x="122" y="1581"/>
                    <a:pt x="274" y="1581"/>
                  </a:cubicBezTo>
                  <a:cubicBezTo>
                    <a:pt x="426" y="1581"/>
                    <a:pt x="547" y="1246"/>
                    <a:pt x="547" y="790"/>
                  </a:cubicBezTo>
                  <a:cubicBezTo>
                    <a:pt x="547" y="334"/>
                    <a:pt x="395"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70"/>
            <p:cNvSpPr/>
            <p:nvPr/>
          </p:nvSpPr>
          <p:spPr>
            <a:xfrm flipH="1">
              <a:off x="6263940" y="2877625"/>
              <a:ext cx="616800" cy="584650"/>
            </a:xfrm>
            <a:custGeom>
              <a:avLst/>
              <a:gdLst/>
              <a:ahLst/>
              <a:cxnLst/>
              <a:rect l="l" t="t" r="r" b="b"/>
              <a:pathLst>
                <a:path w="24672" h="23386" extrusionOk="0">
                  <a:moveTo>
                    <a:pt x="6589" y="1"/>
                  </a:moveTo>
                  <a:cubicBezTo>
                    <a:pt x="5094" y="1"/>
                    <a:pt x="3496" y="2465"/>
                    <a:pt x="3252" y="3308"/>
                  </a:cubicBezTo>
                  <a:cubicBezTo>
                    <a:pt x="2249" y="7564"/>
                    <a:pt x="0" y="20664"/>
                    <a:pt x="1915" y="22701"/>
                  </a:cubicBezTo>
                  <a:cubicBezTo>
                    <a:pt x="2557" y="23185"/>
                    <a:pt x="4111" y="23386"/>
                    <a:pt x="6119" y="23386"/>
                  </a:cubicBezTo>
                  <a:cubicBezTo>
                    <a:pt x="9528" y="23386"/>
                    <a:pt x="14249" y="22808"/>
                    <a:pt x="18055" y="22063"/>
                  </a:cubicBezTo>
                  <a:cubicBezTo>
                    <a:pt x="18116" y="22093"/>
                    <a:pt x="18177" y="22093"/>
                    <a:pt x="18237" y="22154"/>
                  </a:cubicBezTo>
                  <a:cubicBezTo>
                    <a:pt x="18498" y="22229"/>
                    <a:pt x="18743" y="22261"/>
                    <a:pt x="18971" y="22261"/>
                  </a:cubicBezTo>
                  <a:cubicBezTo>
                    <a:pt x="20313" y="22261"/>
                    <a:pt x="21086" y="21151"/>
                    <a:pt x="21216" y="21151"/>
                  </a:cubicBezTo>
                  <a:cubicBezTo>
                    <a:pt x="21353" y="21151"/>
                    <a:pt x="22253" y="22037"/>
                    <a:pt x="22742" y="22037"/>
                  </a:cubicBezTo>
                  <a:cubicBezTo>
                    <a:pt x="22796" y="22037"/>
                    <a:pt x="22845" y="22026"/>
                    <a:pt x="22888" y="22002"/>
                  </a:cubicBezTo>
                  <a:cubicBezTo>
                    <a:pt x="23070" y="21850"/>
                    <a:pt x="22918" y="21424"/>
                    <a:pt x="22918" y="21424"/>
                  </a:cubicBezTo>
                  <a:lnTo>
                    <a:pt x="22918" y="21424"/>
                  </a:lnTo>
                  <a:cubicBezTo>
                    <a:pt x="23238" y="21648"/>
                    <a:pt x="23457" y="21729"/>
                    <a:pt x="23601" y="21729"/>
                  </a:cubicBezTo>
                  <a:cubicBezTo>
                    <a:pt x="23732" y="21729"/>
                    <a:pt x="23801" y="21663"/>
                    <a:pt x="23830" y="21576"/>
                  </a:cubicBezTo>
                  <a:cubicBezTo>
                    <a:pt x="23921" y="21394"/>
                    <a:pt x="23557" y="20968"/>
                    <a:pt x="23557" y="20968"/>
                  </a:cubicBezTo>
                  <a:lnTo>
                    <a:pt x="23557" y="20968"/>
                  </a:lnTo>
                  <a:cubicBezTo>
                    <a:pt x="23717" y="21117"/>
                    <a:pt x="23923" y="21179"/>
                    <a:pt x="24109" y="21179"/>
                  </a:cubicBezTo>
                  <a:cubicBezTo>
                    <a:pt x="24380" y="21179"/>
                    <a:pt x="24608" y="21045"/>
                    <a:pt x="24590" y="20847"/>
                  </a:cubicBezTo>
                  <a:cubicBezTo>
                    <a:pt x="24560" y="20543"/>
                    <a:pt x="22797" y="18993"/>
                    <a:pt x="22462" y="18901"/>
                  </a:cubicBezTo>
                  <a:cubicBezTo>
                    <a:pt x="22329" y="18853"/>
                    <a:pt x="22015" y="18838"/>
                    <a:pt x="21687" y="18838"/>
                  </a:cubicBezTo>
                  <a:cubicBezTo>
                    <a:pt x="21194" y="18838"/>
                    <a:pt x="20669" y="18871"/>
                    <a:pt x="20669" y="18871"/>
                  </a:cubicBezTo>
                  <a:lnTo>
                    <a:pt x="22037" y="18111"/>
                  </a:lnTo>
                  <a:cubicBezTo>
                    <a:pt x="22037" y="18111"/>
                    <a:pt x="22888" y="18537"/>
                    <a:pt x="23830" y="18932"/>
                  </a:cubicBezTo>
                  <a:cubicBezTo>
                    <a:pt x="23996" y="18971"/>
                    <a:pt x="24119" y="18988"/>
                    <a:pt x="24207" y="18988"/>
                  </a:cubicBezTo>
                  <a:cubicBezTo>
                    <a:pt x="24672" y="18988"/>
                    <a:pt x="24201" y="18518"/>
                    <a:pt x="24073" y="18263"/>
                  </a:cubicBezTo>
                  <a:cubicBezTo>
                    <a:pt x="23875" y="17979"/>
                    <a:pt x="22085" y="17033"/>
                    <a:pt x="21602" y="17033"/>
                  </a:cubicBezTo>
                  <a:cubicBezTo>
                    <a:pt x="21568" y="17033"/>
                    <a:pt x="21540" y="17037"/>
                    <a:pt x="21520" y="17047"/>
                  </a:cubicBezTo>
                  <a:cubicBezTo>
                    <a:pt x="21186" y="17199"/>
                    <a:pt x="20000" y="17868"/>
                    <a:pt x="19393" y="18172"/>
                  </a:cubicBezTo>
                  <a:cubicBezTo>
                    <a:pt x="18997" y="18385"/>
                    <a:pt x="18237" y="18901"/>
                    <a:pt x="17690" y="19357"/>
                  </a:cubicBezTo>
                  <a:cubicBezTo>
                    <a:pt x="15806" y="19327"/>
                    <a:pt x="10152" y="19053"/>
                    <a:pt x="5988" y="18841"/>
                  </a:cubicBezTo>
                  <a:cubicBezTo>
                    <a:pt x="5988" y="18841"/>
                    <a:pt x="9180" y="7138"/>
                    <a:pt x="8906" y="3825"/>
                  </a:cubicBezTo>
                  <a:cubicBezTo>
                    <a:pt x="8405" y="950"/>
                    <a:pt x="7517" y="1"/>
                    <a:pt x="6589"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70"/>
            <p:cNvSpPr/>
            <p:nvPr/>
          </p:nvSpPr>
          <p:spPr>
            <a:xfrm flipH="1">
              <a:off x="6445315" y="2845575"/>
              <a:ext cx="429350" cy="623125"/>
            </a:xfrm>
            <a:custGeom>
              <a:avLst/>
              <a:gdLst/>
              <a:ahLst/>
              <a:cxnLst/>
              <a:rect l="l" t="t" r="r" b="b"/>
              <a:pathLst>
                <a:path w="17174" h="24925" extrusionOk="0">
                  <a:moveTo>
                    <a:pt x="5350" y="1"/>
                  </a:moveTo>
                  <a:cubicBezTo>
                    <a:pt x="5350" y="1"/>
                    <a:pt x="912" y="2128"/>
                    <a:pt x="730" y="11946"/>
                  </a:cubicBezTo>
                  <a:cubicBezTo>
                    <a:pt x="730" y="11946"/>
                    <a:pt x="0" y="23041"/>
                    <a:pt x="942" y="24165"/>
                  </a:cubicBezTo>
                  <a:cubicBezTo>
                    <a:pt x="1441" y="24726"/>
                    <a:pt x="3041" y="24925"/>
                    <a:pt x="5055" y="24925"/>
                  </a:cubicBezTo>
                  <a:cubicBezTo>
                    <a:pt x="9912" y="24925"/>
                    <a:pt x="17174" y="23770"/>
                    <a:pt x="17174" y="23770"/>
                  </a:cubicBezTo>
                  <a:lnTo>
                    <a:pt x="16870" y="20031"/>
                  </a:lnTo>
                  <a:lnTo>
                    <a:pt x="6505" y="19150"/>
                  </a:lnTo>
                  <a:cubicBezTo>
                    <a:pt x="6505" y="19150"/>
                    <a:pt x="9696" y="5138"/>
                    <a:pt x="9332" y="2706"/>
                  </a:cubicBezTo>
                  <a:cubicBezTo>
                    <a:pt x="8997" y="274"/>
                    <a:pt x="5350" y="1"/>
                    <a:pt x="5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70"/>
            <p:cNvSpPr/>
            <p:nvPr/>
          </p:nvSpPr>
          <p:spPr>
            <a:xfrm flipH="1">
              <a:off x="6453665" y="3030225"/>
              <a:ext cx="344250" cy="348075"/>
            </a:xfrm>
            <a:custGeom>
              <a:avLst/>
              <a:gdLst/>
              <a:ahLst/>
              <a:cxnLst/>
              <a:rect l="l" t="t" r="r" b="b"/>
              <a:pathLst>
                <a:path w="13770" h="13923" extrusionOk="0">
                  <a:moveTo>
                    <a:pt x="5745" y="1"/>
                  </a:moveTo>
                  <a:lnTo>
                    <a:pt x="2158" y="12129"/>
                  </a:lnTo>
                  <a:lnTo>
                    <a:pt x="0" y="13922"/>
                  </a:lnTo>
                  <a:lnTo>
                    <a:pt x="3283" y="12767"/>
                  </a:lnTo>
                  <a:lnTo>
                    <a:pt x="13769" y="12615"/>
                  </a:lnTo>
                  <a:lnTo>
                    <a:pt x="3374" y="11794"/>
                  </a:lnTo>
                  <a:lnTo>
                    <a:pt x="5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70"/>
            <p:cNvSpPr/>
            <p:nvPr/>
          </p:nvSpPr>
          <p:spPr>
            <a:xfrm flipH="1">
              <a:off x="6338915" y="2573550"/>
              <a:ext cx="196075" cy="316825"/>
            </a:xfrm>
            <a:custGeom>
              <a:avLst/>
              <a:gdLst/>
              <a:ahLst/>
              <a:cxnLst/>
              <a:rect l="l" t="t" r="r" b="b"/>
              <a:pathLst>
                <a:path w="7843" h="12673" extrusionOk="0">
                  <a:moveTo>
                    <a:pt x="1793" y="0"/>
                  </a:moveTo>
                  <a:lnTo>
                    <a:pt x="1155" y="882"/>
                  </a:lnTo>
                  <a:lnTo>
                    <a:pt x="0" y="2401"/>
                  </a:lnTo>
                  <a:lnTo>
                    <a:pt x="0" y="4438"/>
                  </a:lnTo>
                  <a:lnTo>
                    <a:pt x="0" y="7174"/>
                  </a:lnTo>
                  <a:cubicBezTo>
                    <a:pt x="0" y="7174"/>
                    <a:pt x="1064" y="12219"/>
                    <a:pt x="4377" y="12645"/>
                  </a:cubicBezTo>
                  <a:cubicBezTo>
                    <a:pt x="4522" y="12663"/>
                    <a:pt x="4661" y="12672"/>
                    <a:pt x="4794" y="12672"/>
                  </a:cubicBezTo>
                  <a:cubicBezTo>
                    <a:pt x="7703" y="12672"/>
                    <a:pt x="7842" y="8420"/>
                    <a:pt x="7842" y="8420"/>
                  </a:cubicBezTo>
                  <a:lnTo>
                    <a:pt x="7721" y="6414"/>
                  </a:lnTo>
                  <a:lnTo>
                    <a:pt x="7812" y="4863"/>
                  </a:lnTo>
                  <a:lnTo>
                    <a:pt x="7690" y="3952"/>
                  </a:lnTo>
                  <a:lnTo>
                    <a:pt x="6535" y="3982"/>
                  </a:lnTo>
                  <a:lnTo>
                    <a:pt x="4255" y="4073"/>
                  </a:lnTo>
                  <a:lnTo>
                    <a:pt x="4134" y="3860"/>
                  </a:lnTo>
                  <a:lnTo>
                    <a:pt x="1793"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70"/>
            <p:cNvSpPr/>
            <p:nvPr/>
          </p:nvSpPr>
          <p:spPr>
            <a:xfrm flipH="1">
              <a:off x="6415665" y="2733125"/>
              <a:ext cx="158850" cy="238625"/>
            </a:xfrm>
            <a:custGeom>
              <a:avLst/>
              <a:gdLst/>
              <a:ahLst/>
              <a:cxnLst/>
              <a:rect l="l" t="t" r="r" b="b"/>
              <a:pathLst>
                <a:path w="6354" h="9545" extrusionOk="0">
                  <a:moveTo>
                    <a:pt x="1520" y="0"/>
                  </a:moveTo>
                  <a:lnTo>
                    <a:pt x="1" y="1094"/>
                  </a:lnTo>
                  <a:lnTo>
                    <a:pt x="3526" y="9544"/>
                  </a:lnTo>
                  <a:lnTo>
                    <a:pt x="6353" y="6262"/>
                  </a:lnTo>
                  <a:lnTo>
                    <a:pt x="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70"/>
            <p:cNvSpPr/>
            <p:nvPr/>
          </p:nvSpPr>
          <p:spPr>
            <a:xfrm flipH="1">
              <a:off x="6311565" y="2774900"/>
              <a:ext cx="107175" cy="190000"/>
            </a:xfrm>
            <a:custGeom>
              <a:avLst/>
              <a:gdLst/>
              <a:ahLst/>
              <a:cxnLst/>
              <a:rect l="l" t="t" r="r" b="b"/>
              <a:pathLst>
                <a:path w="4287" h="7600" extrusionOk="0">
                  <a:moveTo>
                    <a:pt x="3192" y="1"/>
                  </a:moveTo>
                  <a:lnTo>
                    <a:pt x="1" y="4591"/>
                  </a:lnTo>
                  <a:lnTo>
                    <a:pt x="2554" y="7600"/>
                  </a:lnTo>
                  <a:lnTo>
                    <a:pt x="4286" y="943"/>
                  </a:lnTo>
                  <a:lnTo>
                    <a:pt x="31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70"/>
            <p:cNvSpPr/>
            <p:nvPr/>
          </p:nvSpPr>
          <p:spPr>
            <a:xfrm flipH="1">
              <a:off x="6366290" y="2594050"/>
              <a:ext cx="168700" cy="175075"/>
            </a:xfrm>
            <a:custGeom>
              <a:avLst/>
              <a:gdLst/>
              <a:ahLst/>
              <a:cxnLst/>
              <a:rect l="l" t="t" r="r" b="b"/>
              <a:pathLst>
                <a:path w="6748" h="7003" extrusionOk="0">
                  <a:moveTo>
                    <a:pt x="1155" y="1"/>
                  </a:moveTo>
                  <a:lnTo>
                    <a:pt x="0" y="1521"/>
                  </a:lnTo>
                  <a:lnTo>
                    <a:pt x="0" y="3588"/>
                  </a:lnTo>
                  <a:cubicBezTo>
                    <a:pt x="2753" y="6730"/>
                    <a:pt x="5095" y="7003"/>
                    <a:pt x="6183" y="7003"/>
                  </a:cubicBezTo>
                  <a:cubicBezTo>
                    <a:pt x="6412" y="7003"/>
                    <a:pt x="6585" y="6991"/>
                    <a:pt x="6695" y="6991"/>
                  </a:cubicBezTo>
                  <a:cubicBezTo>
                    <a:pt x="6714" y="6991"/>
                    <a:pt x="6732" y="6991"/>
                    <a:pt x="6748" y="6992"/>
                  </a:cubicBezTo>
                  <a:lnTo>
                    <a:pt x="6657" y="3891"/>
                  </a:lnTo>
                  <a:lnTo>
                    <a:pt x="6596" y="3162"/>
                  </a:lnTo>
                  <a:lnTo>
                    <a:pt x="6535" y="2949"/>
                  </a:lnTo>
                  <a:lnTo>
                    <a:pt x="4164" y="3010"/>
                  </a:lnTo>
                  <a:lnTo>
                    <a:pt x="2979" y="3040"/>
                  </a:lnTo>
                  <a:lnTo>
                    <a:pt x="1155"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70"/>
            <p:cNvSpPr/>
            <p:nvPr/>
          </p:nvSpPr>
          <p:spPr>
            <a:xfrm flipH="1">
              <a:off x="6250015" y="2351400"/>
              <a:ext cx="334375" cy="419550"/>
            </a:xfrm>
            <a:custGeom>
              <a:avLst/>
              <a:gdLst/>
              <a:ahLst/>
              <a:cxnLst/>
              <a:rect l="l" t="t" r="r" b="b"/>
              <a:pathLst>
                <a:path w="13375" h="16782" extrusionOk="0">
                  <a:moveTo>
                    <a:pt x="7251" y="0"/>
                  </a:moveTo>
                  <a:cubicBezTo>
                    <a:pt x="5781" y="0"/>
                    <a:pt x="3243" y="567"/>
                    <a:pt x="1520" y="4053"/>
                  </a:cubicBezTo>
                  <a:cubicBezTo>
                    <a:pt x="1520" y="4053"/>
                    <a:pt x="0" y="7397"/>
                    <a:pt x="1307" y="10771"/>
                  </a:cubicBezTo>
                  <a:cubicBezTo>
                    <a:pt x="1307" y="10771"/>
                    <a:pt x="4195" y="15269"/>
                    <a:pt x="7751" y="16667"/>
                  </a:cubicBezTo>
                  <a:cubicBezTo>
                    <a:pt x="7972" y="16745"/>
                    <a:pt x="8195" y="16781"/>
                    <a:pt x="8417" y="16781"/>
                  </a:cubicBezTo>
                  <a:cubicBezTo>
                    <a:pt x="10738" y="16781"/>
                    <a:pt x="13053" y="12770"/>
                    <a:pt x="13192" y="8582"/>
                  </a:cubicBezTo>
                  <a:cubicBezTo>
                    <a:pt x="13374" y="4236"/>
                    <a:pt x="11308" y="588"/>
                    <a:pt x="8420" y="132"/>
                  </a:cubicBezTo>
                  <a:cubicBezTo>
                    <a:pt x="8420" y="132"/>
                    <a:pt x="7960" y="0"/>
                    <a:pt x="7251"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70"/>
            <p:cNvSpPr/>
            <p:nvPr/>
          </p:nvSpPr>
          <p:spPr>
            <a:xfrm flipH="1">
              <a:off x="6392115" y="2539350"/>
              <a:ext cx="17500" cy="57025"/>
            </a:xfrm>
            <a:custGeom>
              <a:avLst/>
              <a:gdLst/>
              <a:ahLst/>
              <a:cxnLst/>
              <a:rect l="l" t="t" r="r" b="b"/>
              <a:pathLst>
                <a:path w="700" h="2281" extrusionOk="0">
                  <a:moveTo>
                    <a:pt x="335" y="0"/>
                  </a:moveTo>
                  <a:cubicBezTo>
                    <a:pt x="152" y="0"/>
                    <a:pt x="0" y="487"/>
                    <a:pt x="0" y="1125"/>
                  </a:cubicBezTo>
                  <a:cubicBezTo>
                    <a:pt x="0" y="1733"/>
                    <a:pt x="152" y="2280"/>
                    <a:pt x="335" y="2280"/>
                  </a:cubicBezTo>
                  <a:cubicBezTo>
                    <a:pt x="548" y="2280"/>
                    <a:pt x="699" y="1794"/>
                    <a:pt x="699" y="1125"/>
                  </a:cubicBezTo>
                  <a:cubicBezTo>
                    <a:pt x="699" y="487"/>
                    <a:pt x="548" y="0"/>
                    <a:pt x="335"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70"/>
            <p:cNvSpPr/>
            <p:nvPr/>
          </p:nvSpPr>
          <p:spPr>
            <a:xfrm flipH="1">
              <a:off x="6288015" y="2544675"/>
              <a:ext cx="15225" cy="55475"/>
            </a:xfrm>
            <a:custGeom>
              <a:avLst/>
              <a:gdLst/>
              <a:ahLst/>
              <a:cxnLst/>
              <a:rect l="l" t="t" r="r" b="b"/>
              <a:pathLst>
                <a:path w="609" h="2219" extrusionOk="0">
                  <a:moveTo>
                    <a:pt x="305" y="0"/>
                  </a:moveTo>
                  <a:cubicBezTo>
                    <a:pt x="122" y="0"/>
                    <a:pt x="1" y="517"/>
                    <a:pt x="1" y="1125"/>
                  </a:cubicBezTo>
                  <a:cubicBezTo>
                    <a:pt x="1" y="1733"/>
                    <a:pt x="153" y="2219"/>
                    <a:pt x="305" y="2219"/>
                  </a:cubicBezTo>
                  <a:cubicBezTo>
                    <a:pt x="487" y="2219"/>
                    <a:pt x="609" y="1733"/>
                    <a:pt x="609" y="1125"/>
                  </a:cubicBezTo>
                  <a:cubicBezTo>
                    <a:pt x="609" y="517"/>
                    <a:pt x="518" y="0"/>
                    <a:pt x="305"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70"/>
            <p:cNvSpPr/>
            <p:nvPr/>
          </p:nvSpPr>
          <p:spPr>
            <a:xfrm flipH="1">
              <a:off x="6541065" y="2521950"/>
              <a:ext cx="87400" cy="108350"/>
            </a:xfrm>
            <a:custGeom>
              <a:avLst/>
              <a:gdLst/>
              <a:ahLst/>
              <a:cxnLst/>
              <a:rect l="l" t="t" r="r" b="b"/>
              <a:pathLst>
                <a:path w="3496" h="4334" extrusionOk="0">
                  <a:moveTo>
                    <a:pt x="1257" y="0"/>
                  </a:moveTo>
                  <a:cubicBezTo>
                    <a:pt x="1100" y="0"/>
                    <a:pt x="934" y="28"/>
                    <a:pt x="760" y="88"/>
                  </a:cubicBezTo>
                  <a:cubicBezTo>
                    <a:pt x="183" y="271"/>
                    <a:pt x="0" y="879"/>
                    <a:pt x="92" y="1608"/>
                  </a:cubicBezTo>
                  <a:cubicBezTo>
                    <a:pt x="276" y="2822"/>
                    <a:pt x="1331" y="4333"/>
                    <a:pt x="2740" y="4333"/>
                  </a:cubicBezTo>
                  <a:cubicBezTo>
                    <a:pt x="2954" y="4333"/>
                    <a:pt x="3176" y="4298"/>
                    <a:pt x="3405" y="4222"/>
                  </a:cubicBezTo>
                  <a:lnTo>
                    <a:pt x="3496" y="2186"/>
                  </a:lnTo>
                  <a:cubicBezTo>
                    <a:pt x="3496" y="2186"/>
                    <a:pt x="3405" y="1943"/>
                    <a:pt x="3222" y="1608"/>
                  </a:cubicBezTo>
                  <a:cubicBezTo>
                    <a:pt x="2858" y="983"/>
                    <a:pt x="2203" y="0"/>
                    <a:pt x="1257"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70"/>
            <p:cNvSpPr/>
            <p:nvPr/>
          </p:nvSpPr>
          <p:spPr>
            <a:xfrm flipH="1">
              <a:off x="6547890" y="2522225"/>
              <a:ext cx="81325" cy="40700"/>
            </a:xfrm>
            <a:custGeom>
              <a:avLst/>
              <a:gdLst/>
              <a:ahLst/>
              <a:cxnLst/>
              <a:rect l="l" t="t" r="r" b="b"/>
              <a:pathLst>
                <a:path w="3253" h="1628" extrusionOk="0">
                  <a:moveTo>
                    <a:pt x="1241" y="0"/>
                  </a:moveTo>
                  <a:cubicBezTo>
                    <a:pt x="1088" y="0"/>
                    <a:pt x="927" y="24"/>
                    <a:pt x="760" y="77"/>
                  </a:cubicBezTo>
                  <a:cubicBezTo>
                    <a:pt x="213" y="260"/>
                    <a:pt x="0" y="868"/>
                    <a:pt x="122" y="1597"/>
                  </a:cubicBezTo>
                  <a:cubicBezTo>
                    <a:pt x="122" y="1597"/>
                    <a:pt x="472" y="867"/>
                    <a:pt x="1460" y="867"/>
                  </a:cubicBezTo>
                  <a:cubicBezTo>
                    <a:pt x="1480" y="867"/>
                    <a:pt x="1500" y="867"/>
                    <a:pt x="1520" y="868"/>
                  </a:cubicBezTo>
                  <a:cubicBezTo>
                    <a:pt x="2614" y="959"/>
                    <a:pt x="3040" y="1597"/>
                    <a:pt x="3040" y="1597"/>
                  </a:cubicBezTo>
                  <a:lnTo>
                    <a:pt x="3252" y="1628"/>
                  </a:lnTo>
                  <a:cubicBezTo>
                    <a:pt x="2910" y="996"/>
                    <a:pt x="2227" y="0"/>
                    <a:pt x="124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70"/>
            <p:cNvSpPr/>
            <p:nvPr/>
          </p:nvSpPr>
          <p:spPr>
            <a:xfrm flipH="1">
              <a:off x="6548665" y="2555300"/>
              <a:ext cx="51675" cy="41825"/>
            </a:xfrm>
            <a:custGeom>
              <a:avLst/>
              <a:gdLst/>
              <a:ahLst/>
              <a:cxnLst/>
              <a:rect l="l" t="t" r="r" b="b"/>
              <a:pathLst>
                <a:path w="2067" h="1673" extrusionOk="0">
                  <a:moveTo>
                    <a:pt x="122" y="1"/>
                  </a:moveTo>
                  <a:cubicBezTo>
                    <a:pt x="91" y="1"/>
                    <a:pt x="0" y="31"/>
                    <a:pt x="30" y="122"/>
                  </a:cubicBezTo>
                  <a:cubicBezTo>
                    <a:pt x="30" y="183"/>
                    <a:pt x="122" y="244"/>
                    <a:pt x="152" y="244"/>
                  </a:cubicBezTo>
                  <a:lnTo>
                    <a:pt x="182" y="244"/>
                  </a:lnTo>
                  <a:cubicBezTo>
                    <a:pt x="486" y="244"/>
                    <a:pt x="760" y="335"/>
                    <a:pt x="1003" y="457"/>
                  </a:cubicBezTo>
                  <a:cubicBezTo>
                    <a:pt x="578" y="791"/>
                    <a:pt x="760" y="1551"/>
                    <a:pt x="760" y="1612"/>
                  </a:cubicBezTo>
                  <a:cubicBezTo>
                    <a:pt x="760" y="1642"/>
                    <a:pt x="790" y="1672"/>
                    <a:pt x="851" y="1672"/>
                  </a:cubicBezTo>
                  <a:lnTo>
                    <a:pt x="882" y="1672"/>
                  </a:lnTo>
                  <a:cubicBezTo>
                    <a:pt x="942" y="1672"/>
                    <a:pt x="942" y="1581"/>
                    <a:pt x="942" y="1551"/>
                  </a:cubicBezTo>
                  <a:cubicBezTo>
                    <a:pt x="942" y="1551"/>
                    <a:pt x="760" y="821"/>
                    <a:pt x="1185" y="578"/>
                  </a:cubicBezTo>
                  <a:cubicBezTo>
                    <a:pt x="1611" y="882"/>
                    <a:pt x="1854" y="1308"/>
                    <a:pt x="1854" y="1308"/>
                  </a:cubicBezTo>
                  <a:cubicBezTo>
                    <a:pt x="1854" y="1308"/>
                    <a:pt x="1915" y="1338"/>
                    <a:pt x="1945" y="1338"/>
                  </a:cubicBezTo>
                  <a:lnTo>
                    <a:pt x="1976" y="1338"/>
                  </a:lnTo>
                  <a:cubicBezTo>
                    <a:pt x="2006" y="1308"/>
                    <a:pt x="2067" y="1216"/>
                    <a:pt x="2006" y="1186"/>
                  </a:cubicBezTo>
                  <a:cubicBezTo>
                    <a:pt x="1976" y="1156"/>
                    <a:pt x="1337" y="31"/>
                    <a:pt x="12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70"/>
            <p:cNvSpPr/>
            <p:nvPr/>
          </p:nvSpPr>
          <p:spPr>
            <a:xfrm flipH="1">
              <a:off x="6451390" y="2594575"/>
              <a:ext cx="27375" cy="9800"/>
            </a:xfrm>
            <a:custGeom>
              <a:avLst/>
              <a:gdLst/>
              <a:ahLst/>
              <a:cxnLst/>
              <a:rect l="l" t="t" r="r" b="b"/>
              <a:pathLst>
                <a:path w="1095" h="392" extrusionOk="0">
                  <a:moveTo>
                    <a:pt x="264" y="1"/>
                  </a:moveTo>
                  <a:cubicBezTo>
                    <a:pt x="125" y="1"/>
                    <a:pt x="31" y="30"/>
                    <a:pt x="31" y="101"/>
                  </a:cubicBezTo>
                  <a:cubicBezTo>
                    <a:pt x="0" y="193"/>
                    <a:pt x="244" y="345"/>
                    <a:pt x="547" y="375"/>
                  </a:cubicBezTo>
                  <a:cubicBezTo>
                    <a:pt x="649" y="385"/>
                    <a:pt x="743" y="392"/>
                    <a:pt x="824" y="392"/>
                  </a:cubicBezTo>
                  <a:cubicBezTo>
                    <a:pt x="987" y="392"/>
                    <a:pt x="1095" y="365"/>
                    <a:pt x="1095" y="284"/>
                  </a:cubicBezTo>
                  <a:cubicBezTo>
                    <a:pt x="1095" y="223"/>
                    <a:pt x="882" y="71"/>
                    <a:pt x="608" y="41"/>
                  </a:cubicBezTo>
                  <a:cubicBezTo>
                    <a:pt x="482" y="15"/>
                    <a:pt x="362" y="1"/>
                    <a:pt x="264"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70"/>
            <p:cNvSpPr/>
            <p:nvPr/>
          </p:nvSpPr>
          <p:spPr>
            <a:xfrm flipH="1">
              <a:off x="6449865" y="2613550"/>
              <a:ext cx="28900" cy="9675"/>
            </a:xfrm>
            <a:custGeom>
              <a:avLst/>
              <a:gdLst/>
              <a:ahLst/>
              <a:cxnLst/>
              <a:rect l="l" t="t" r="r" b="b"/>
              <a:pathLst>
                <a:path w="1156" h="387" extrusionOk="0">
                  <a:moveTo>
                    <a:pt x="750" y="0"/>
                  </a:moveTo>
                  <a:cubicBezTo>
                    <a:pt x="688" y="0"/>
                    <a:pt x="619" y="4"/>
                    <a:pt x="547" y="11"/>
                  </a:cubicBezTo>
                  <a:cubicBezTo>
                    <a:pt x="244" y="72"/>
                    <a:pt x="0" y="193"/>
                    <a:pt x="0" y="254"/>
                  </a:cubicBezTo>
                  <a:cubicBezTo>
                    <a:pt x="0" y="347"/>
                    <a:pt x="160" y="387"/>
                    <a:pt x="371" y="387"/>
                  </a:cubicBezTo>
                  <a:cubicBezTo>
                    <a:pt x="436" y="387"/>
                    <a:pt x="506" y="383"/>
                    <a:pt x="578" y="376"/>
                  </a:cubicBezTo>
                  <a:cubicBezTo>
                    <a:pt x="882" y="345"/>
                    <a:pt x="1155" y="224"/>
                    <a:pt x="1095" y="133"/>
                  </a:cubicBezTo>
                  <a:cubicBezTo>
                    <a:pt x="1095" y="40"/>
                    <a:pt x="953" y="0"/>
                    <a:pt x="75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70"/>
            <p:cNvSpPr/>
            <p:nvPr/>
          </p:nvSpPr>
          <p:spPr>
            <a:xfrm flipH="1">
              <a:off x="6246215" y="2621175"/>
              <a:ext cx="27375" cy="9800"/>
            </a:xfrm>
            <a:custGeom>
              <a:avLst/>
              <a:gdLst/>
              <a:ahLst/>
              <a:cxnLst/>
              <a:rect l="l" t="t" r="r" b="b"/>
              <a:pathLst>
                <a:path w="1095" h="392" extrusionOk="0">
                  <a:moveTo>
                    <a:pt x="233" y="1"/>
                  </a:moveTo>
                  <a:cubicBezTo>
                    <a:pt x="94" y="1"/>
                    <a:pt x="0" y="30"/>
                    <a:pt x="0" y="101"/>
                  </a:cubicBezTo>
                  <a:cubicBezTo>
                    <a:pt x="0" y="192"/>
                    <a:pt x="183" y="284"/>
                    <a:pt x="487" y="375"/>
                  </a:cubicBezTo>
                  <a:cubicBezTo>
                    <a:pt x="588" y="385"/>
                    <a:pt x="686" y="392"/>
                    <a:pt x="771" y="392"/>
                  </a:cubicBezTo>
                  <a:cubicBezTo>
                    <a:pt x="942" y="392"/>
                    <a:pt x="1064" y="365"/>
                    <a:pt x="1064" y="284"/>
                  </a:cubicBezTo>
                  <a:cubicBezTo>
                    <a:pt x="1094" y="223"/>
                    <a:pt x="882" y="71"/>
                    <a:pt x="578" y="40"/>
                  </a:cubicBezTo>
                  <a:cubicBezTo>
                    <a:pt x="452" y="15"/>
                    <a:pt x="331" y="1"/>
                    <a:pt x="233"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70"/>
            <p:cNvSpPr/>
            <p:nvPr/>
          </p:nvSpPr>
          <p:spPr>
            <a:xfrm flipH="1">
              <a:off x="6246965" y="2602575"/>
              <a:ext cx="27400" cy="9250"/>
            </a:xfrm>
            <a:custGeom>
              <a:avLst/>
              <a:gdLst/>
              <a:ahLst/>
              <a:cxnLst/>
              <a:rect l="l" t="t" r="r" b="b"/>
              <a:pathLst>
                <a:path w="1096" h="370" extrusionOk="0">
                  <a:moveTo>
                    <a:pt x="760" y="0"/>
                  </a:moveTo>
                  <a:cubicBezTo>
                    <a:pt x="685" y="0"/>
                    <a:pt x="602" y="8"/>
                    <a:pt x="518" y="25"/>
                  </a:cubicBezTo>
                  <a:cubicBezTo>
                    <a:pt x="214" y="55"/>
                    <a:pt x="1" y="177"/>
                    <a:pt x="1" y="237"/>
                  </a:cubicBezTo>
                  <a:cubicBezTo>
                    <a:pt x="1" y="330"/>
                    <a:pt x="160" y="370"/>
                    <a:pt x="371" y="370"/>
                  </a:cubicBezTo>
                  <a:cubicBezTo>
                    <a:pt x="437" y="370"/>
                    <a:pt x="507" y="366"/>
                    <a:pt x="578" y="359"/>
                  </a:cubicBezTo>
                  <a:cubicBezTo>
                    <a:pt x="882" y="329"/>
                    <a:pt x="1095" y="207"/>
                    <a:pt x="1095" y="116"/>
                  </a:cubicBezTo>
                  <a:cubicBezTo>
                    <a:pt x="1095" y="50"/>
                    <a:pt x="953" y="0"/>
                    <a:pt x="76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70"/>
            <p:cNvSpPr/>
            <p:nvPr/>
          </p:nvSpPr>
          <p:spPr>
            <a:xfrm flipH="1">
              <a:off x="6333615" y="2553775"/>
              <a:ext cx="38775" cy="85900"/>
            </a:xfrm>
            <a:custGeom>
              <a:avLst/>
              <a:gdLst/>
              <a:ahLst/>
              <a:cxnLst/>
              <a:rect l="l" t="t" r="r" b="b"/>
              <a:pathLst>
                <a:path w="1551" h="3436" extrusionOk="0">
                  <a:moveTo>
                    <a:pt x="1217" y="1"/>
                  </a:moveTo>
                  <a:cubicBezTo>
                    <a:pt x="1186" y="1"/>
                    <a:pt x="1125" y="62"/>
                    <a:pt x="1125" y="92"/>
                  </a:cubicBezTo>
                  <a:cubicBezTo>
                    <a:pt x="1125" y="92"/>
                    <a:pt x="1369" y="943"/>
                    <a:pt x="1247" y="2372"/>
                  </a:cubicBezTo>
                  <a:cubicBezTo>
                    <a:pt x="1217" y="2980"/>
                    <a:pt x="1034" y="3223"/>
                    <a:pt x="882" y="3223"/>
                  </a:cubicBezTo>
                  <a:cubicBezTo>
                    <a:pt x="639" y="3223"/>
                    <a:pt x="305" y="2828"/>
                    <a:pt x="183" y="2159"/>
                  </a:cubicBezTo>
                  <a:cubicBezTo>
                    <a:pt x="183" y="2129"/>
                    <a:pt x="122" y="2068"/>
                    <a:pt x="62" y="2068"/>
                  </a:cubicBezTo>
                  <a:cubicBezTo>
                    <a:pt x="31" y="2068"/>
                    <a:pt x="1" y="2159"/>
                    <a:pt x="1" y="2189"/>
                  </a:cubicBezTo>
                  <a:cubicBezTo>
                    <a:pt x="122" y="2919"/>
                    <a:pt x="457" y="3405"/>
                    <a:pt x="852" y="3436"/>
                  </a:cubicBezTo>
                  <a:cubicBezTo>
                    <a:pt x="1034" y="3436"/>
                    <a:pt x="1399" y="3344"/>
                    <a:pt x="1460" y="2433"/>
                  </a:cubicBezTo>
                  <a:cubicBezTo>
                    <a:pt x="1551" y="943"/>
                    <a:pt x="1369" y="92"/>
                    <a:pt x="1338" y="62"/>
                  </a:cubicBezTo>
                  <a:cubicBezTo>
                    <a:pt x="1338" y="31"/>
                    <a:pt x="1247" y="1"/>
                    <a:pt x="1217"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70"/>
            <p:cNvSpPr/>
            <p:nvPr/>
          </p:nvSpPr>
          <p:spPr>
            <a:xfrm flipH="1">
              <a:off x="6307765" y="2639325"/>
              <a:ext cx="105650" cy="40675"/>
            </a:xfrm>
            <a:custGeom>
              <a:avLst/>
              <a:gdLst/>
              <a:ahLst/>
              <a:cxnLst/>
              <a:rect l="l" t="t" r="r" b="b"/>
              <a:pathLst>
                <a:path w="4226" h="1627" extrusionOk="0">
                  <a:moveTo>
                    <a:pt x="130" y="1"/>
                  </a:moveTo>
                  <a:cubicBezTo>
                    <a:pt x="115" y="1"/>
                    <a:pt x="100" y="5"/>
                    <a:pt x="92" y="14"/>
                  </a:cubicBezTo>
                  <a:cubicBezTo>
                    <a:pt x="61" y="14"/>
                    <a:pt x="0" y="105"/>
                    <a:pt x="61" y="135"/>
                  </a:cubicBezTo>
                  <a:cubicBezTo>
                    <a:pt x="92" y="166"/>
                    <a:pt x="700" y="1351"/>
                    <a:pt x="2007" y="1594"/>
                  </a:cubicBezTo>
                  <a:cubicBezTo>
                    <a:pt x="2153" y="1616"/>
                    <a:pt x="2292" y="1626"/>
                    <a:pt x="2425" y="1626"/>
                  </a:cubicBezTo>
                  <a:cubicBezTo>
                    <a:pt x="3561" y="1626"/>
                    <a:pt x="4195" y="895"/>
                    <a:pt x="4195" y="895"/>
                  </a:cubicBezTo>
                  <a:cubicBezTo>
                    <a:pt x="4225" y="865"/>
                    <a:pt x="4225" y="804"/>
                    <a:pt x="4195" y="773"/>
                  </a:cubicBezTo>
                  <a:cubicBezTo>
                    <a:pt x="4180" y="758"/>
                    <a:pt x="4157" y="751"/>
                    <a:pt x="4134" y="751"/>
                  </a:cubicBezTo>
                  <a:cubicBezTo>
                    <a:pt x="4111" y="751"/>
                    <a:pt x="4089" y="758"/>
                    <a:pt x="4073" y="773"/>
                  </a:cubicBezTo>
                  <a:cubicBezTo>
                    <a:pt x="4073" y="773"/>
                    <a:pt x="3487" y="1454"/>
                    <a:pt x="2499" y="1454"/>
                  </a:cubicBezTo>
                  <a:cubicBezTo>
                    <a:pt x="2362" y="1454"/>
                    <a:pt x="2218" y="1441"/>
                    <a:pt x="2067" y="1412"/>
                  </a:cubicBezTo>
                  <a:cubicBezTo>
                    <a:pt x="821" y="1199"/>
                    <a:pt x="213" y="44"/>
                    <a:pt x="213" y="44"/>
                  </a:cubicBezTo>
                  <a:cubicBezTo>
                    <a:pt x="213" y="22"/>
                    <a:pt x="168" y="1"/>
                    <a:pt x="13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70"/>
            <p:cNvSpPr/>
            <p:nvPr/>
          </p:nvSpPr>
          <p:spPr>
            <a:xfrm flipH="1">
              <a:off x="6258365" y="2512475"/>
              <a:ext cx="60825" cy="37525"/>
            </a:xfrm>
            <a:custGeom>
              <a:avLst/>
              <a:gdLst/>
              <a:ahLst/>
              <a:cxnLst/>
              <a:rect l="l" t="t" r="r" b="b"/>
              <a:pathLst>
                <a:path w="2433" h="1501" extrusionOk="0">
                  <a:moveTo>
                    <a:pt x="954" y="1"/>
                  </a:moveTo>
                  <a:cubicBezTo>
                    <a:pt x="697" y="1"/>
                    <a:pt x="430" y="73"/>
                    <a:pt x="152" y="194"/>
                  </a:cubicBezTo>
                  <a:cubicBezTo>
                    <a:pt x="31" y="224"/>
                    <a:pt x="0" y="376"/>
                    <a:pt x="31" y="528"/>
                  </a:cubicBezTo>
                  <a:cubicBezTo>
                    <a:pt x="97" y="638"/>
                    <a:pt x="195" y="717"/>
                    <a:pt x="290" y="717"/>
                  </a:cubicBezTo>
                  <a:cubicBezTo>
                    <a:pt x="326" y="717"/>
                    <a:pt x="362" y="705"/>
                    <a:pt x="396" y="680"/>
                  </a:cubicBezTo>
                  <a:cubicBezTo>
                    <a:pt x="580" y="580"/>
                    <a:pt x="764" y="535"/>
                    <a:pt x="938" y="535"/>
                  </a:cubicBezTo>
                  <a:cubicBezTo>
                    <a:pt x="1080" y="535"/>
                    <a:pt x="1215" y="565"/>
                    <a:pt x="1338" y="619"/>
                  </a:cubicBezTo>
                  <a:cubicBezTo>
                    <a:pt x="1794" y="802"/>
                    <a:pt x="2311" y="1501"/>
                    <a:pt x="2311" y="1501"/>
                  </a:cubicBezTo>
                  <a:cubicBezTo>
                    <a:pt x="2432" y="1410"/>
                    <a:pt x="2159" y="437"/>
                    <a:pt x="1520" y="133"/>
                  </a:cubicBezTo>
                  <a:cubicBezTo>
                    <a:pt x="1337" y="42"/>
                    <a:pt x="1149" y="1"/>
                    <a:pt x="954"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70"/>
            <p:cNvSpPr/>
            <p:nvPr/>
          </p:nvSpPr>
          <p:spPr>
            <a:xfrm flipH="1">
              <a:off x="6376915" y="2507150"/>
              <a:ext cx="71450" cy="39825"/>
            </a:xfrm>
            <a:custGeom>
              <a:avLst/>
              <a:gdLst/>
              <a:ahLst/>
              <a:cxnLst/>
              <a:rect l="l" t="t" r="r" b="b"/>
              <a:pathLst>
                <a:path w="2858" h="1593" extrusionOk="0">
                  <a:moveTo>
                    <a:pt x="1582" y="0"/>
                  </a:moveTo>
                  <a:cubicBezTo>
                    <a:pt x="1381" y="0"/>
                    <a:pt x="1186" y="35"/>
                    <a:pt x="1003" y="103"/>
                  </a:cubicBezTo>
                  <a:cubicBezTo>
                    <a:pt x="183" y="376"/>
                    <a:pt x="0" y="1592"/>
                    <a:pt x="31" y="1592"/>
                  </a:cubicBezTo>
                  <a:cubicBezTo>
                    <a:pt x="152" y="1592"/>
                    <a:pt x="639" y="863"/>
                    <a:pt x="1186" y="711"/>
                  </a:cubicBezTo>
                  <a:cubicBezTo>
                    <a:pt x="1300" y="669"/>
                    <a:pt x="1426" y="649"/>
                    <a:pt x="1558" y="649"/>
                  </a:cubicBezTo>
                  <a:cubicBezTo>
                    <a:pt x="1812" y="649"/>
                    <a:pt x="2092" y="723"/>
                    <a:pt x="2371" y="863"/>
                  </a:cubicBezTo>
                  <a:cubicBezTo>
                    <a:pt x="2413" y="888"/>
                    <a:pt x="2457" y="899"/>
                    <a:pt x="2500" y="899"/>
                  </a:cubicBezTo>
                  <a:cubicBezTo>
                    <a:pt x="2614" y="899"/>
                    <a:pt x="2722" y="821"/>
                    <a:pt x="2766" y="711"/>
                  </a:cubicBezTo>
                  <a:cubicBezTo>
                    <a:pt x="2857" y="559"/>
                    <a:pt x="2766" y="376"/>
                    <a:pt x="2614" y="285"/>
                  </a:cubicBezTo>
                  <a:cubicBezTo>
                    <a:pt x="2272" y="95"/>
                    <a:pt x="1918" y="0"/>
                    <a:pt x="1582"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70"/>
            <p:cNvSpPr/>
            <p:nvPr/>
          </p:nvSpPr>
          <p:spPr>
            <a:xfrm flipH="1">
              <a:off x="7216590" y="3506675"/>
              <a:ext cx="411125" cy="1155825"/>
            </a:xfrm>
            <a:custGeom>
              <a:avLst/>
              <a:gdLst/>
              <a:ahLst/>
              <a:cxnLst/>
              <a:rect l="l" t="t" r="r" b="b"/>
              <a:pathLst>
                <a:path w="16445" h="46233" extrusionOk="0">
                  <a:moveTo>
                    <a:pt x="13678" y="1"/>
                  </a:moveTo>
                  <a:lnTo>
                    <a:pt x="0" y="46233"/>
                  </a:lnTo>
                  <a:lnTo>
                    <a:pt x="1824" y="46233"/>
                  </a:lnTo>
                  <a:lnTo>
                    <a:pt x="164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70"/>
            <p:cNvSpPr/>
            <p:nvPr/>
          </p:nvSpPr>
          <p:spPr>
            <a:xfrm flipH="1">
              <a:off x="5271100" y="3467175"/>
              <a:ext cx="2253290" cy="79800"/>
            </a:xfrm>
            <a:custGeom>
              <a:avLst/>
              <a:gdLst/>
              <a:ahLst/>
              <a:cxnLst/>
              <a:rect l="l" t="t" r="r" b="b"/>
              <a:pathLst>
                <a:path w="132527" h="3192" extrusionOk="0">
                  <a:moveTo>
                    <a:pt x="1794" y="0"/>
                  </a:moveTo>
                  <a:cubicBezTo>
                    <a:pt x="791" y="0"/>
                    <a:pt x="1" y="730"/>
                    <a:pt x="1" y="1581"/>
                  </a:cubicBezTo>
                  <a:cubicBezTo>
                    <a:pt x="1" y="2462"/>
                    <a:pt x="791" y="3192"/>
                    <a:pt x="1794" y="3192"/>
                  </a:cubicBezTo>
                  <a:lnTo>
                    <a:pt x="130733" y="3192"/>
                  </a:lnTo>
                  <a:cubicBezTo>
                    <a:pt x="131736" y="3192"/>
                    <a:pt x="132526" y="2462"/>
                    <a:pt x="132526" y="1581"/>
                  </a:cubicBezTo>
                  <a:cubicBezTo>
                    <a:pt x="132526" y="730"/>
                    <a:pt x="131736" y="0"/>
                    <a:pt x="130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70"/>
            <p:cNvSpPr/>
            <p:nvPr/>
          </p:nvSpPr>
          <p:spPr>
            <a:xfrm flipH="1">
              <a:off x="5659590" y="3081900"/>
              <a:ext cx="763700" cy="384875"/>
            </a:xfrm>
            <a:custGeom>
              <a:avLst/>
              <a:gdLst/>
              <a:ahLst/>
              <a:cxnLst/>
              <a:rect l="l" t="t" r="r" b="b"/>
              <a:pathLst>
                <a:path w="30548" h="15395" extrusionOk="0">
                  <a:moveTo>
                    <a:pt x="10274" y="1"/>
                  </a:moveTo>
                  <a:lnTo>
                    <a:pt x="6779" y="13466"/>
                  </a:lnTo>
                  <a:lnTo>
                    <a:pt x="0" y="13861"/>
                  </a:lnTo>
                  <a:lnTo>
                    <a:pt x="0" y="15351"/>
                  </a:lnTo>
                  <a:cubicBezTo>
                    <a:pt x="0" y="15351"/>
                    <a:pt x="6627" y="15351"/>
                    <a:pt x="6930" y="15381"/>
                  </a:cubicBezTo>
                  <a:cubicBezTo>
                    <a:pt x="7032" y="15391"/>
                    <a:pt x="9274" y="15394"/>
                    <a:pt x="12219" y="15394"/>
                  </a:cubicBezTo>
                  <a:cubicBezTo>
                    <a:pt x="18109" y="15394"/>
                    <a:pt x="26809" y="15381"/>
                    <a:pt x="26809" y="15381"/>
                  </a:cubicBezTo>
                  <a:cubicBezTo>
                    <a:pt x="27083" y="15229"/>
                    <a:pt x="30548" y="305"/>
                    <a:pt x="30548" y="305"/>
                  </a:cubicBezTo>
                  <a:lnTo>
                    <a:pt x="102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70"/>
            <p:cNvSpPr/>
            <p:nvPr/>
          </p:nvSpPr>
          <p:spPr>
            <a:xfrm flipH="1">
              <a:off x="5848040" y="3246050"/>
              <a:ext cx="171000" cy="54725"/>
            </a:xfrm>
            <a:custGeom>
              <a:avLst/>
              <a:gdLst/>
              <a:ahLst/>
              <a:cxnLst/>
              <a:rect l="l" t="t" r="r" b="b"/>
              <a:pathLst>
                <a:path w="6840" h="2189" extrusionOk="0">
                  <a:moveTo>
                    <a:pt x="3405" y="0"/>
                  </a:moveTo>
                  <a:cubicBezTo>
                    <a:pt x="1521" y="0"/>
                    <a:pt x="1" y="487"/>
                    <a:pt x="1" y="1094"/>
                  </a:cubicBezTo>
                  <a:cubicBezTo>
                    <a:pt x="1" y="1702"/>
                    <a:pt x="1521" y="2189"/>
                    <a:pt x="3405" y="2189"/>
                  </a:cubicBezTo>
                  <a:cubicBezTo>
                    <a:pt x="5320" y="2189"/>
                    <a:pt x="6840" y="1702"/>
                    <a:pt x="6840" y="1094"/>
                  </a:cubicBezTo>
                  <a:cubicBezTo>
                    <a:pt x="6840" y="487"/>
                    <a:pt x="5320" y="0"/>
                    <a:pt x="34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70"/>
            <p:cNvSpPr/>
            <p:nvPr/>
          </p:nvSpPr>
          <p:spPr>
            <a:xfrm flipH="1">
              <a:off x="6509140" y="3304550"/>
              <a:ext cx="149725" cy="162650"/>
            </a:xfrm>
            <a:custGeom>
              <a:avLst/>
              <a:gdLst/>
              <a:ahLst/>
              <a:cxnLst/>
              <a:rect l="l" t="t" r="r" b="b"/>
              <a:pathLst>
                <a:path w="5989" h="6506" extrusionOk="0">
                  <a:moveTo>
                    <a:pt x="1" y="1"/>
                  </a:moveTo>
                  <a:lnTo>
                    <a:pt x="153" y="821"/>
                  </a:lnTo>
                  <a:lnTo>
                    <a:pt x="912" y="5290"/>
                  </a:lnTo>
                  <a:lnTo>
                    <a:pt x="1125" y="6505"/>
                  </a:lnTo>
                  <a:lnTo>
                    <a:pt x="4894" y="6505"/>
                  </a:lnTo>
                  <a:lnTo>
                    <a:pt x="5077" y="5320"/>
                  </a:lnTo>
                  <a:lnTo>
                    <a:pt x="5077" y="5290"/>
                  </a:lnTo>
                  <a:lnTo>
                    <a:pt x="5837" y="821"/>
                  </a:lnTo>
                  <a:lnTo>
                    <a:pt x="59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70"/>
            <p:cNvSpPr/>
            <p:nvPr/>
          </p:nvSpPr>
          <p:spPr>
            <a:xfrm flipH="1">
              <a:off x="6516740" y="3262750"/>
              <a:ext cx="134525" cy="24350"/>
            </a:xfrm>
            <a:custGeom>
              <a:avLst/>
              <a:gdLst/>
              <a:ahLst/>
              <a:cxnLst/>
              <a:rect l="l" t="t" r="r" b="b"/>
              <a:pathLst>
                <a:path w="5381" h="974" extrusionOk="0">
                  <a:moveTo>
                    <a:pt x="213" y="1"/>
                  </a:moveTo>
                  <a:lnTo>
                    <a:pt x="1" y="974"/>
                  </a:lnTo>
                  <a:lnTo>
                    <a:pt x="5381" y="974"/>
                  </a:lnTo>
                  <a:lnTo>
                    <a:pt x="519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70"/>
            <p:cNvSpPr/>
            <p:nvPr/>
          </p:nvSpPr>
          <p:spPr>
            <a:xfrm flipH="1">
              <a:off x="6512940" y="3325075"/>
              <a:ext cx="142125" cy="114000"/>
            </a:xfrm>
            <a:custGeom>
              <a:avLst/>
              <a:gdLst/>
              <a:ahLst/>
              <a:cxnLst/>
              <a:rect l="l" t="t" r="r" b="b"/>
              <a:pathLst>
                <a:path w="5685" h="4560" extrusionOk="0">
                  <a:moveTo>
                    <a:pt x="1" y="0"/>
                  </a:moveTo>
                  <a:lnTo>
                    <a:pt x="760" y="4469"/>
                  </a:lnTo>
                  <a:cubicBezTo>
                    <a:pt x="867" y="4529"/>
                    <a:pt x="1855" y="4560"/>
                    <a:pt x="2843" y="4560"/>
                  </a:cubicBezTo>
                  <a:cubicBezTo>
                    <a:pt x="3830" y="4560"/>
                    <a:pt x="4818" y="4529"/>
                    <a:pt x="4925" y="4469"/>
                  </a:cubicBezTo>
                  <a:lnTo>
                    <a:pt x="5685" y="0"/>
                  </a:lnTo>
                  <a:lnTo>
                    <a:pt x="5685" y="0"/>
                  </a:lnTo>
                  <a:cubicBezTo>
                    <a:pt x="5472" y="31"/>
                    <a:pt x="4150" y="46"/>
                    <a:pt x="2831" y="46"/>
                  </a:cubicBezTo>
                  <a:cubicBezTo>
                    <a:pt x="1513" y="46"/>
                    <a:pt x="198" y="3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70"/>
            <p:cNvSpPr/>
            <p:nvPr/>
          </p:nvSpPr>
          <p:spPr>
            <a:xfrm flipH="1">
              <a:off x="6523565" y="3304550"/>
              <a:ext cx="135300" cy="162650"/>
            </a:xfrm>
            <a:custGeom>
              <a:avLst/>
              <a:gdLst/>
              <a:ahLst/>
              <a:cxnLst/>
              <a:rect l="l" t="t" r="r" b="b"/>
              <a:pathLst>
                <a:path w="5412" h="6506" extrusionOk="0">
                  <a:moveTo>
                    <a:pt x="1" y="1"/>
                  </a:moveTo>
                  <a:lnTo>
                    <a:pt x="153" y="821"/>
                  </a:lnTo>
                  <a:lnTo>
                    <a:pt x="912" y="5290"/>
                  </a:lnTo>
                  <a:lnTo>
                    <a:pt x="1095" y="6505"/>
                  </a:lnTo>
                  <a:lnTo>
                    <a:pt x="4864" y="6505"/>
                  </a:lnTo>
                  <a:lnTo>
                    <a:pt x="5046" y="5320"/>
                  </a:lnTo>
                  <a:cubicBezTo>
                    <a:pt x="1429" y="4256"/>
                    <a:pt x="1095" y="821"/>
                    <a:pt x="1095" y="821"/>
                  </a:cubicBezTo>
                  <a:lnTo>
                    <a:pt x="1095" y="821"/>
                  </a:lnTo>
                  <a:cubicBezTo>
                    <a:pt x="1431" y="861"/>
                    <a:pt x="1753" y="879"/>
                    <a:pt x="2059" y="879"/>
                  </a:cubicBezTo>
                  <a:cubicBezTo>
                    <a:pt x="4081" y="879"/>
                    <a:pt x="5411" y="122"/>
                    <a:pt x="5411" y="122"/>
                  </a:cubicBezTo>
                  <a:lnTo>
                    <a:pt x="51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70"/>
            <p:cNvSpPr/>
            <p:nvPr/>
          </p:nvSpPr>
          <p:spPr>
            <a:xfrm flipH="1">
              <a:off x="6501540" y="3283275"/>
              <a:ext cx="164925" cy="25100"/>
            </a:xfrm>
            <a:custGeom>
              <a:avLst/>
              <a:gdLst/>
              <a:ahLst/>
              <a:cxnLst/>
              <a:rect l="l" t="t" r="r" b="b"/>
              <a:pathLst>
                <a:path w="6597" h="1004" extrusionOk="0">
                  <a:moveTo>
                    <a:pt x="153" y="1"/>
                  </a:moveTo>
                  <a:lnTo>
                    <a:pt x="1" y="1004"/>
                  </a:lnTo>
                  <a:lnTo>
                    <a:pt x="6597" y="1004"/>
                  </a:lnTo>
                  <a:lnTo>
                    <a:pt x="64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70"/>
            <p:cNvSpPr/>
            <p:nvPr/>
          </p:nvSpPr>
          <p:spPr>
            <a:xfrm flipH="1">
              <a:off x="6175540" y="2278075"/>
              <a:ext cx="427850" cy="352475"/>
            </a:xfrm>
            <a:custGeom>
              <a:avLst/>
              <a:gdLst/>
              <a:ahLst/>
              <a:cxnLst/>
              <a:rect l="l" t="t" r="r" b="b"/>
              <a:pathLst>
                <a:path w="17114" h="14099" extrusionOk="0">
                  <a:moveTo>
                    <a:pt x="4956" y="0"/>
                  </a:moveTo>
                  <a:cubicBezTo>
                    <a:pt x="2516" y="0"/>
                    <a:pt x="2130" y="1247"/>
                    <a:pt x="2219" y="2609"/>
                  </a:cubicBezTo>
                  <a:cubicBezTo>
                    <a:pt x="2209" y="2608"/>
                    <a:pt x="2198" y="2607"/>
                    <a:pt x="2186" y="2607"/>
                  </a:cubicBezTo>
                  <a:cubicBezTo>
                    <a:pt x="1920" y="2607"/>
                    <a:pt x="1289" y="2930"/>
                    <a:pt x="882" y="3308"/>
                  </a:cubicBezTo>
                  <a:cubicBezTo>
                    <a:pt x="0" y="4099"/>
                    <a:pt x="244" y="8840"/>
                    <a:pt x="396" y="9752"/>
                  </a:cubicBezTo>
                  <a:cubicBezTo>
                    <a:pt x="1520" y="9965"/>
                    <a:pt x="2128" y="11181"/>
                    <a:pt x="2250" y="11424"/>
                  </a:cubicBezTo>
                  <a:cubicBezTo>
                    <a:pt x="2311" y="12275"/>
                    <a:pt x="2463" y="13096"/>
                    <a:pt x="2766" y="14099"/>
                  </a:cubicBezTo>
                  <a:cubicBezTo>
                    <a:pt x="2766" y="14099"/>
                    <a:pt x="3344" y="12093"/>
                    <a:pt x="3374" y="9843"/>
                  </a:cubicBezTo>
                  <a:cubicBezTo>
                    <a:pt x="3891" y="9752"/>
                    <a:pt x="5107" y="8932"/>
                    <a:pt x="5350" y="7625"/>
                  </a:cubicBezTo>
                  <a:cubicBezTo>
                    <a:pt x="6528" y="8372"/>
                    <a:pt x="7910" y="8569"/>
                    <a:pt x="9040" y="8569"/>
                  </a:cubicBezTo>
                  <a:cubicBezTo>
                    <a:pt x="10300" y="8569"/>
                    <a:pt x="11247" y="8324"/>
                    <a:pt x="11247" y="8324"/>
                  </a:cubicBezTo>
                  <a:lnTo>
                    <a:pt x="11247" y="8324"/>
                  </a:lnTo>
                  <a:cubicBezTo>
                    <a:pt x="10791" y="8780"/>
                    <a:pt x="10122" y="9144"/>
                    <a:pt x="10122" y="9144"/>
                  </a:cubicBezTo>
                  <a:cubicBezTo>
                    <a:pt x="10603" y="9191"/>
                    <a:pt x="11028" y="9212"/>
                    <a:pt x="11406" y="9212"/>
                  </a:cubicBezTo>
                  <a:cubicBezTo>
                    <a:pt x="13249" y="9212"/>
                    <a:pt x="13981" y="8712"/>
                    <a:pt x="14712" y="8232"/>
                  </a:cubicBezTo>
                  <a:cubicBezTo>
                    <a:pt x="16931" y="6682"/>
                    <a:pt x="17113" y="3369"/>
                    <a:pt x="8481" y="542"/>
                  </a:cubicBezTo>
                  <a:cubicBezTo>
                    <a:pt x="6988" y="163"/>
                    <a:pt x="5838" y="0"/>
                    <a:pt x="4956"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4" name="Google Shape;3764;p70"/>
          <p:cNvGrpSpPr/>
          <p:nvPr/>
        </p:nvGrpSpPr>
        <p:grpSpPr>
          <a:xfrm>
            <a:off x="7876185" y="1913509"/>
            <a:ext cx="512950" cy="512950"/>
            <a:chOff x="6324850" y="900000"/>
            <a:chExt cx="512950" cy="512950"/>
          </a:xfrm>
        </p:grpSpPr>
        <p:sp>
          <p:nvSpPr>
            <p:cNvPr id="3765" name="Google Shape;3765;p70"/>
            <p:cNvSpPr/>
            <p:nvPr/>
          </p:nvSpPr>
          <p:spPr>
            <a:xfrm>
              <a:off x="6353725" y="929625"/>
              <a:ext cx="453675" cy="453700"/>
            </a:xfrm>
            <a:custGeom>
              <a:avLst/>
              <a:gdLst/>
              <a:ahLst/>
              <a:cxnLst/>
              <a:rect l="l" t="t" r="r" b="b"/>
              <a:pathLst>
                <a:path w="18147" h="18148" extrusionOk="0">
                  <a:moveTo>
                    <a:pt x="9059" y="1"/>
                  </a:moveTo>
                  <a:cubicBezTo>
                    <a:pt x="4043" y="1"/>
                    <a:pt x="1" y="4074"/>
                    <a:pt x="1" y="9059"/>
                  </a:cubicBezTo>
                  <a:cubicBezTo>
                    <a:pt x="1" y="14074"/>
                    <a:pt x="4043" y="18147"/>
                    <a:pt x="9059" y="18147"/>
                  </a:cubicBezTo>
                  <a:cubicBezTo>
                    <a:pt x="14074" y="18147"/>
                    <a:pt x="18147" y="14074"/>
                    <a:pt x="18147" y="9059"/>
                  </a:cubicBezTo>
                  <a:cubicBezTo>
                    <a:pt x="18147" y="4074"/>
                    <a:pt x="14074" y="1"/>
                    <a:pt x="90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70"/>
            <p:cNvSpPr/>
            <p:nvPr/>
          </p:nvSpPr>
          <p:spPr>
            <a:xfrm>
              <a:off x="6324850" y="900000"/>
              <a:ext cx="512950" cy="512950"/>
            </a:xfrm>
            <a:custGeom>
              <a:avLst/>
              <a:gdLst/>
              <a:ahLst/>
              <a:cxnLst/>
              <a:rect l="l" t="t" r="r" b="b"/>
              <a:pathLst>
                <a:path w="20518" h="20518" extrusionOk="0">
                  <a:moveTo>
                    <a:pt x="10274" y="1186"/>
                  </a:moveTo>
                  <a:cubicBezTo>
                    <a:pt x="15290" y="1186"/>
                    <a:pt x="19332" y="5259"/>
                    <a:pt x="19332" y="10274"/>
                  </a:cubicBezTo>
                  <a:cubicBezTo>
                    <a:pt x="19332" y="15289"/>
                    <a:pt x="15259" y="19332"/>
                    <a:pt x="10274" y="19332"/>
                  </a:cubicBezTo>
                  <a:cubicBezTo>
                    <a:pt x="5259" y="19332"/>
                    <a:pt x="1186" y="15289"/>
                    <a:pt x="1186" y="10274"/>
                  </a:cubicBezTo>
                  <a:cubicBezTo>
                    <a:pt x="1186" y="5259"/>
                    <a:pt x="5259" y="1186"/>
                    <a:pt x="10274" y="1186"/>
                  </a:cubicBezTo>
                  <a:close/>
                  <a:moveTo>
                    <a:pt x="10274" y="1"/>
                  </a:moveTo>
                  <a:cubicBezTo>
                    <a:pt x="4590" y="1"/>
                    <a:pt x="1" y="4651"/>
                    <a:pt x="1" y="10274"/>
                  </a:cubicBezTo>
                  <a:cubicBezTo>
                    <a:pt x="1" y="15928"/>
                    <a:pt x="4590" y="20518"/>
                    <a:pt x="10274" y="20518"/>
                  </a:cubicBezTo>
                  <a:cubicBezTo>
                    <a:pt x="15928" y="20518"/>
                    <a:pt x="20518" y="15928"/>
                    <a:pt x="20518" y="10274"/>
                  </a:cubicBezTo>
                  <a:cubicBezTo>
                    <a:pt x="20518" y="4590"/>
                    <a:pt x="15928" y="1"/>
                    <a:pt x="10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70"/>
            <p:cNvSpPr/>
            <p:nvPr/>
          </p:nvSpPr>
          <p:spPr>
            <a:xfrm>
              <a:off x="6568775" y="919750"/>
              <a:ext cx="24350" cy="47150"/>
            </a:xfrm>
            <a:custGeom>
              <a:avLst/>
              <a:gdLst/>
              <a:ahLst/>
              <a:cxnLst/>
              <a:rect l="l" t="t" r="r" b="b"/>
              <a:pathLst>
                <a:path w="974" h="1886" extrusionOk="0">
                  <a:moveTo>
                    <a:pt x="305" y="1"/>
                  </a:moveTo>
                  <a:cubicBezTo>
                    <a:pt x="153" y="1"/>
                    <a:pt x="31" y="122"/>
                    <a:pt x="31" y="274"/>
                  </a:cubicBezTo>
                  <a:lnTo>
                    <a:pt x="31" y="1612"/>
                  </a:lnTo>
                  <a:cubicBezTo>
                    <a:pt x="1" y="1764"/>
                    <a:pt x="153" y="1885"/>
                    <a:pt x="305" y="1885"/>
                  </a:cubicBezTo>
                  <a:lnTo>
                    <a:pt x="700" y="1885"/>
                  </a:lnTo>
                  <a:cubicBezTo>
                    <a:pt x="852" y="1885"/>
                    <a:pt x="973" y="1764"/>
                    <a:pt x="973" y="1612"/>
                  </a:cubicBezTo>
                  <a:lnTo>
                    <a:pt x="973" y="274"/>
                  </a:lnTo>
                  <a:cubicBezTo>
                    <a:pt x="973" y="122"/>
                    <a:pt x="852"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70"/>
            <p:cNvSpPr/>
            <p:nvPr/>
          </p:nvSpPr>
          <p:spPr>
            <a:xfrm>
              <a:off x="6568775" y="1355925"/>
              <a:ext cx="24350" cy="46375"/>
            </a:xfrm>
            <a:custGeom>
              <a:avLst/>
              <a:gdLst/>
              <a:ahLst/>
              <a:cxnLst/>
              <a:rect l="l" t="t" r="r" b="b"/>
              <a:pathLst>
                <a:path w="974" h="1855" extrusionOk="0">
                  <a:moveTo>
                    <a:pt x="305" y="1"/>
                  </a:moveTo>
                  <a:cubicBezTo>
                    <a:pt x="153" y="1"/>
                    <a:pt x="31" y="122"/>
                    <a:pt x="31" y="274"/>
                  </a:cubicBezTo>
                  <a:lnTo>
                    <a:pt x="31" y="1612"/>
                  </a:lnTo>
                  <a:cubicBezTo>
                    <a:pt x="1" y="1764"/>
                    <a:pt x="153" y="1855"/>
                    <a:pt x="305" y="1855"/>
                  </a:cubicBezTo>
                  <a:lnTo>
                    <a:pt x="700" y="1855"/>
                  </a:lnTo>
                  <a:cubicBezTo>
                    <a:pt x="852" y="1855"/>
                    <a:pt x="973" y="1764"/>
                    <a:pt x="973" y="1612"/>
                  </a:cubicBezTo>
                  <a:lnTo>
                    <a:pt x="973" y="274"/>
                  </a:lnTo>
                  <a:cubicBezTo>
                    <a:pt x="973" y="122"/>
                    <a:pt x="852" y="1"/>
                    <a:pt x="7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70"/>
            <p:cNvSpPr/>
            <p:nvPr/>
          </p:nvSpPr>
          <p:spPr>
            <a:xfrm>
              <a:off x="6340050" y="1150000"/>
              <a:ext cx="46375" cy="22825"/>
            </a:xfrm>
            <a:custGeom>
              <a:avLst/>
              <a:gdLst/>
              <a:ahLst/>
              <a:cxnLst/>
              <a:rect l="l" t="t" r="r" b="b"/>
              <a:pathLst>
                <a:path w="1855" h="913" extrusionOk="0">
                  <a:moveTo>
                    <a:pt x="274" y="1"/>
                  </a:moveTo>
                  <a:cubicBezTo>
                    <a:pt x="122" y="1"/>
                    <a:pt x="0" y="122"/>
                    <a:pt x="0" y="274"/>
                  </a:cubicBezTo>
                  <a:lnTo>
                    <a:pt x="0" y="639"/>
                  </a:lnTo>
                  <a:cubicBezTo>
                    <a:pt x="0" y="791"/>
                    <a:pt x="122" y="913"/>
                    <a:pt x="274" y="913"/>
                  </a:cubicBezTo>
                  <a:lnTo>
                    <a:pt x="1581" y="913"/>
                  </a:lnTo>
                  <a:cubicBezTo>
                    <a:pt x="1763" y="913"/>
                    <a:pt x="1855" y="791"/>
                    <a:pt x="1855" y="639"/>
                  </a:cubicBezTo>
                  <a:lnTo>
                    <a:pt x="1855" y="274"/>
                  </a:lnTo>
                  <a:cubicBezTo>
                    <a:pt x="1855" y="122"/>
                    <a:pt x="1763" y="1"/>
                    <a:pt x="1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70"/>
            <p:cNvSpPr/>
            <p:nvPr/>
          </p:nvSpPr>
          <p:spPr>
            <a:xfrm>
              <a:off x="6775475" y="1150000"/>
              <a:ext cx="46375" cy="22825"/>
            </a:xfrm>
            <a:custGeom>
              <a:avLst/>
              <a:gdLst/>
              <a:ahLst/>
              <a:cxnLst/>
              <a:rect l="l" t="t" r="r" b="b"/>
              <a:pathLst>
                <a:path w="1855" h="913" extrusionOk="0">
                  <a:moveTo>
                    <a:pt x="243" y="1"/>
                  </a:moveTo>
                  <a:cubicBezTo>
                    <a:pt x="91" y="1"/>
                    <a:pt x="0" y="122"/>
                    <a:pt x="0" y="274"/>
                  </a:cubicBezTo>
                  <a:lnTo>
                    <a:pt x="0" y="639"/>
                  </a:lnTo>
                  <a:cubicBezTo>
                    <a:pt x="0" y="791"/>
                    <a:pt x="91" y="913"/>
                    <a:pt x="243" y="913"/>
                  </a:cubicBezTo>
                  <a:lnTo>
                    <a:pt x="1581" y="913"/>
                  </a:lnTo>
                  <a:cubicBezTo>
                    <a:pt x="1733" y="913"/>
                    <a:pt x="1854" y="791"/>
                    <a:pt x="1854" y="639"/>
                  </a:cubicBezTo>
                  <a:lnTo>
                    <a:pt x="1854" y="274"/>
                  </a:lnTo>
                  <a:cubicBezTo>
                    <a:pt x="1854" y="122"/>
                    <a:pt x="1733" y="1"/>
                    <a:pt x="15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70"/>
            <p:cNvSpPr/>
            <p:nvPr/>
          </p:nvSpPr>
          <p:spPr>
            <a:xfrm>
              <a:off x="6571825" y="984350"/>
              <a:ext cx="110950" cy="180125"/>
            </a:xfrm>
            <a:custGeom>
              <a:avLst/>
              <a:gdLst/>
              <a:ahLst/>
              <a:cxnLst/>
              <a:rect l="l" t="t" r="r" b="b"/>
              <a:pathLst>
                <a:path w="4438" h="7205" extrusionOk="0">
                  <a:moveTo>
                    <a:pt x="304" y="0"/>
                  </a:moveTo>
                  <a:cubicBezTo>
                    <a:pt x="152" y="0"/>
                    <a:pt x="0" y="122"/>
                    <a:pt x="0" y="304"/>
                  </a:cubicBezTo>
                  <a:lnTo>
                    <a:pt x="0" y="6900"/>
                  </a:lnTo>
                  <a:cubicBezTo>
                    <a:pt x="0" y="6991"/>
                    <a:pt x="91" y="7083"/>
                    <a:pt x="152" y="7143"/>
                  </a:cubicBezTo>
                  <a:cubicBezTo>
                    <a:pt x="274" y="7204"/>
                    <a:pt x="304" y="7204"/>
                    <a:pt x="335" y="7204"/>
                  </a:cubicBezTo>
                  <a:cubicBezTo>
                    <a:pt x="395" y="7204"/>
                    <a:pt x="456" y="7204"/>
                    <a:pt x="487" y="7143"/>
                  </a:cubicBezTo>
                  <a:lnTo>
                    <a:pt x="4256" y="4681"/>
                  </a:lnTo>
                  <a:cubicBezTo>
                    <a:pt x="4408" y="4621"/>
                    <a:pt x="4438" y="4408"/>
                    <a:pt x="4347" y="4256"/>
                  </a:cubicBezTo>
                  <a:cubicBezTo>
                    <a:pt x="4294" y="4167"/>
                    <a:pt x="4210" y="4120"/>
                    <a:pt x="4119" y="4120"/>
                  </a:cubicBezTo>
                  <a:cubicBezTo>
                    <a:pt x="4053" y="4120"/>
                    <a:pt x="3985" y="4144"/>
                    <a:pt x="3921" y="4195"/>
                  </a:cubicBezTo>
                  <a:lnTo>
                    <a:pt x="608" y="6353"/>
                  </a:lnTo>
                  <a:lnTo>
                    <a:pt x="608" y="304"/>
                  </a:lnTo>
                  <a:cubicBezTo>
                    <a:pt x="608" y="152"/>
                    <a:pt x="487"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70"/>
            <p:cNvSpPr/>
            <p:nvPr/>
          </p:nvSpPr>
          <p:spPr>
            <a:xfrm>
              <a:off x="6551300" y="1127200"/>
              <a:ext cx="58525" cy="58550"/>
            </a:xfrm>
            <a:custGeom>
              <a:avLst/>
              <a:gdLst/>
              <a:ahLst/>
              <a:cxnLst/>
              <a:rect l="l" t="t" r="r" b="b"/>
              <a:pathLst>
                <a:path w="2341" h="2342" extrusionOk="0">
                  <a:moveTo>
                    <a:pt x="1156" y="1"/>
                  </a:moveTo>
                  <a:cubicBezTo>
                    <a:pt x="517" y="1"/>
                    <a:pt x="1" y="518"/>
                    <a:pt x="1" y="1156"/>
                  </a:cubicBezTo>
                  <a:cubicBezTo>
                    <a:pt x="1" y="1825"/>
                    <a:pt x="517" y="2341"/>
                    <a:pt x="1156" y="2341"/>
                  </a:cubicBezTo>
                  <a:cubicBezTo>
                    <a:pt x="1824" y="2341"/>
                    <a:pt x="2341" y="1825"/>
                    <a:pt x="2341" y="1156"/>
                  </a:cubicBezTo>
                  <a:cubicBezTo>
                    <a:pt x="2341" y="518"/>
                    <a:pt x="1824" y="1"/>
                    <a:pt x="1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3" name="Google Shape;3773;p70"/>
          <p:cNvGrpSpPr/>
          <p:nvPr/>
        </p:nvGrpSpPr>
        <p:grpSpPr>
          <a:xfrm>
            <a:off x="5909318" y="1693991"/>
            <a:ext cx="1710078" cy="951997"/>
            <a:chOff x="2881625" y="3400025"/>
            <a:chExt cx="2823775" cy="1572250"/>
          </a:xfrm>
        </p:grpSpPr>
        <p:sp>
          <p:nvSpPr>
            <p:cNvPr id="3774" name="Google Shape;3774;p70"/>
            <p:cNvSpPr/>
            <p:nvPr/>
          </p:nvSpPr>
          <p:spPr>
            <a:xfrm>
              <a:off x="2934050" y="3448675"/>
              <a:ext cx="2719675" cy="1474975"/>
            </a:xfrm>
            <a:custGeom>
              <a:avLst/>
              <a:gdLst/>
              <a:ahLst/>
              <a:cxnLst/>
              <a:rect l="l" t="t" r="r" b="b"/>
              <a:pathLst>
                <a:path w="108787" h="58999" extrusionOk="0">
                  <a:moveTo>
                    <a:pt x="1" y="0"/>
                  </a:moveTo>
                  <a:lnTo>
                    <a:pt x="1" y="58998"/>
                  </a:lnTo>
                  <a:lnTo>
                    <a:pt x="108787" y="58998"/>
                  </a:lnTo>
                  <a:lnTo>
                    <a:pt x="1087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70"/>
            <p:cNvSpPr/>
            <p:nvPr/>
          </p:nvSpPr>
          <p:spPr>
            <a:xfrm>
              <a:off x="2881625" y="3400025"/>
              <a:ext cx="2823775" cy="1572250"/>
            </a:xfrm>
            <a:custGeom>
              <a:avLst/>
              <a:gdLst/>
              <a:ahLst/>
              <a:cxnLst/>
              <a:rect l="l" t="t" r="r" b="b"/>
              <a:pathLst>
                <a:path w="112951" h="62890" extrusionOk="0">
                  <a:moveTo>
                    <a:pt x="111066" y="1946"/>
                  </a:moveTo>
                  <a:lnTo>
                    <a:pt x="111066" y="60944"/>
                  </a:lnTo>
                  <a:lnTo>
                    <a:pt x="1946" y="60944"/>
                  </a:lnTo>
                  <a:lnTo>
                    <a:pt x="1946" y="1946"/>
                  </a:lnTo>
                  <a:close/>
                  <a:moveTo>
                    <a:pt x="0" y="1"/>
                  </a:moveTo>
                  <a:lnTo>
                    <a:pt x="0" y="62889"/>
                  </a:lnTo>
                  <a:lnTo>
                    <a:pt x="112951" y="62889"/>
                  </a:lnTo>
                  <a:lnTo>
                    <a:pt x="1129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70"/>
            <p:cNvSpPr/>
            <p:nvPr/>
          </p:nvSpPr>
          <p:spPr>
            <a:xfrm>
              <a:off x="3272975" y="3815700"/>
              <a:ext cx="1283475" cy="851100"/>
            </a:xfrm>
            <a:custGeom>
              <a:avLst/>
              <a:gdLst/>
              <a:ahLst/>
              <a:cxnLst/>
              <a:rect l="l" t="t" r="r" b="b"/>
              <a:pathLst>
                <a:path w="51339" h="34044" fill="none" extrusionOk="0">
                  <a:moveTo>
                    <a:pt x="0" y="0"/>
                  </a:moveTo>
                  <a:lnTo>
                    <a:pt x="0" y="34043"/>
                  </a:lnTo>
                  <a:lnTo>
                    <a:pt x="51338" y="34043"/>
                  </a:lnTo>
                </a:path>
              </a:pathLst>
            </a:custGeom>
            <a:noFill/>
            <a:ln w="1140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70"/>
            <p:cNvSpPr/>
            <p:nvPr/>
          </p:nvSpPr>
          <p:spPr>
            <a:xfrm>
              <a:off x="3164300" y="4577100"/>
              <a:ext cx="85900" cy="19025"/>
            </a:xfrm>
            <a:custGeom>
              <a:avLst/>
              <a:gdLst/>
              <a:ahLst/>
              <a:cxnLst/>
              <a:rect l="l" t="t" r="r" b="b"/>
              <a:pathLst>
                <a:path w="3436" h="761" extrusionOk="0">
                  <a:moveTo>
                    <a:pt x="213" y="1"/>
                  </a:moveTo>
                  <a:cubicBezTo>
                    <a:pt x="92" y="1"/>
                    <a:pt x="1" y="61"/>
                    <a:pt x="1" y="183"/>
                  </a:cubicBezTo>
                  <a:lnTo>
                    <a:pt x="1" y="548"/>
                  </a:lnTo>
                  <a:cubicBezTo>
                    <a:pt x="1" y="669"/>
                    <a:pt x="92" y="761"/>
                    <a:pt x="213" y="761"/>
                  </a:cubicBezTo>
                  <a:lnTo>
                    <a:pt x="3253" y="761"/>
                  </a:lnTo>
                  <a:cubicBezTo>
                    <a:pt x="3344" y="761"/>
                    <a:pt x="3435" y="669"/>
                    <a:pt x="3435" y="548"/>
                  </a:cubicBezTo>
                  <a:lnTo>
                    <a:pt x="3435" y="183"/>
                  </a:lnTo>
                  <a:cubicBezTo>
                    <a:pt x="3435" y="61"/>
                    <a:pt x="3344" y="1"/>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70"/>
            <p:cNvSpPr/>
            <p:nvPr/>
          </p:nvSpPr>
          <p:spPr>
            <a:xfrm>
              <a:off x="3329200" y="4722250"/>
              <a:ext cx="85125" cy="19025"/>
            </a:xfrm>
            <a:custGeom>
              <a:avLst/>
              <a:gdLst/>
              <a:ahLst/>
              <a:cxnLst/>
              <a:rect l="l" t="t" r="r" b="b"/>
              <a:pathLst>
                <a:path w="3405" h="761" extrusionOk="0">
                  <a:moveTo>
                    <a:pt x="183" y="0"/>
                  </a:moveTo>
                  <a:cubicBezTo>
                    <a:pt x="61" y="0"/>
                    <a:pt x="0" y="61"/>
                    <a:pt x="0" y="183"/>
                  </a:cubicBezTo>
                  <a:lnTo>
                    <a:pt x="0" y="578"/>
                  </a:lnTo>
                  <a:cubicBezTo>
                    <a:pt x="0" y="669"/>
                    <a:pt x="61" y="760"/>
                    <a:pt x="183" y="760"/>
                  </a:cubicBezTo>
                  <a:lnTo>
                    <a:pt x="3222" y="760"/>
                  </a:lnTo>
                  <a:cubicBezTo>
                    <a:pt x="3344" y="760"/>
                    <a:pt x="3405" y="669"/>
                    <a:pt x="3405" y="578"/>
                  </a:cubicBezTo>
                  <a:lnTo>
                    <a:pt x="3405" y="183"/>
                  </a:lnTo>
                  <a:cubicBezTo>
                    <a:pt x="3405" y="61"/>
                    <a:pt x="3344" y="0"/>
                    <a:pt x="3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70"/>
            <p:cNvSpPr/>
            <p:nvPr/>
          </p:nvSpPr>
          <p:spPr>
            <a:xfrm>
              <a:off x="3492575" y="4722250"/>
              <a:ext cx="85125" cy="19025"/>
            </a:xfrm>
            <a:custGeom>
              <a:avLst/>
              <a:gdLst/>
              <a:ahLst/>
              <a:cxnLst/>
              <a:rect l="l" t="t" r="r" b="b"/>
              <a:pathLst>
                <a:path w="3405" h="761" extrusionOk="0">
                  <a:moveTo>
                    <a:pt x="183" y="0"/>
                  </a:moveTo>
                  <a:cubicBezTo>
                    <a:pt x="61" y="0"/>
                    <a:pt x="0" y="61"/>
                    <a:pt x="0" y="183"/>
                  </a:cubicBezTo>
                  <a:lnTo>
                    <a:pt x="0" y="578"/>
                  </a:lnTo>
                  <a:cubicBezTo>
                    <a:pt x="0" y="669"/>
                    <a:pt x="61" y="760"/>
                    <a:pt x="183" y="760"/>
                  </a:cubicBezTo>
                  <a:lnTo>
                    <a:pt x="3222" y="760"/>
                  </a:lnTo>
                  <a:cubicBezTo>
                    <a:pt x="3344" y="760"/>
                    <a:pt x="3405" y="669"/>
                    <a:pt x="3405" y="578"/>
                  </a:cubicBezTo>
                  <a:lnTo>
                    <a:pt x="3405" y="183"/>
                  </a:lnTo>
                  <a:cubicBezTo>
                    <a:pt x="3405" y="61"/>
                    <a:pt x="3344" y="0"/>
                    <a:pt x="32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70"/>
            <p:cNvSpPr/>
            <p:nvPr/>
          </p:nvSpPr>
          <p:spPr>
            <a:xfrm>
              <a:off x="3655200" y="4722250"/>
              <a:ext cx="85875" cy="19025"/>
            </a:xfrm>
            <a:custGeom>
              <a:avLst/>
              <a:gdLst/>
              <a:ahLst/>
              <a:cxnLst/>
              <a:rect l="l" t="t" r="r" b="b"/>
              <a:pathLst>
                <a:path w="3435" h="761" extrusionOk="0">
                  <a:moveTo>
                    <a:pt x="213" y="0"/>
                  </a:moveTo>
                  <a:cubicBezTo>
                    <a:pt x="91" y="0"/>
                    <a:pt x="0" y="61"/>
                    <a:pt x="0" y="183"/>
                  </a:cubicBezTo>
                  <a:lnTo>
                    <a:pt x="0" y="578"/>
                  </a:lnTo>
                  <a:cubicBezTo>
                    <a:pt x="0" y="669"/>
                    <a:pt x="91" y="760"/>
                    <a:pt x="213" y="760"/>
                  </a:cubicBezTo>
                  <a:lnTo>
                    <a:pt x="3252" y="760"/>
                  </a:lnTo>
                  <a:cubicBezTo>
                    <a:pt x="3374" y="760"/>
                    <a:pt x="3435" y="669"/>
                    <a:pt x="3435" y="578"/>
                  </a:cubicBezTo>
                  <a:lnTo>
                    <a:pt x="3435" y="183"/>
                  </a:lnTo>
                  <a:cubicBezTo>
                    <a:pt x="3435" y="61"/>
                    <a:pt x="3374" y="0"/>
                    <a:pt x="3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70"/>
            <p:cNvSpPr/>
            <p:nvPr/>
          </p:nvSpPr>
          <p:spPr>
            <a:xfrm>
              <a:off x="3819325" y="4722250"/>
              <a:ext cx="85125" cy="19025"/>
            </a:xfrm>
            <a:custGeom>
              <a:avLst/>
              <a:gdLst/>
              <a:ahLst/>
              <a:cxnLst/>
              <a:rect l="l" t="t" r="r" b="b"/>
              <a:pathLst>
                <a:path w="3405" h="761" extrusionOk="0">
                  <a:moveTo>
                    <a:pt x="183" y="0"/>
                  </a:moveTo>
                  <a:cubicBezTo>
                    <a:pt x="61" y="0"/>
                    <a:pt x="1" y="61"/>
                    <a:pt x="1" y="183"/>
                  </a:cubicBezTo>
                  <a:lnTo>
                    <a:pt x="1" y="578"/>
                  </a:lnTo>
                  <a:cubicBezTo>
                    <a:pt x="1" y="669"/>
                    <a:pt x="61" y="760"/>
                    <a:pt x="183" y="760"/>
                  </a:cubicBezTo>
                  <a:lnTo>
                    <a:pt x="3223" y="760"/>
                  </a:lnTo>
                  <a:cubicBezTo>
                    <a:pt x="3314" y="760"/>
                    <a:pt x="3405" y="669"/>
                    <a:pt x="3405" y="578"/>
                  </a:cubicBezTo>
                  <a:lnTo>
                    <a:pt x="3405" y="183"/>
                  </a:lnTo>
                  <a:cubicBezTo>
                    <a:pt x="3405" y="61"/>
                    <a:pt x="3344" y="0"/>
                    <a:pt x="3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70"/>
            <p:cNvSpPr/>
            <p:nvPr/>
          </p:nvSpPr>
          <p:spPr>
            <a:xfrm>
              <a:off x="3982700" y="4722250"/>
              <a:ext cx="85125" cy="19025"/>
            </a:xfrm>
            <a:custGeom>
              <a:avLst/>
              <a:gdLst/>
              <a:ahLst/>
              <a:cxnLst/>
              <a:rect l="l" t="t" r="r" b="b"/>
              <a:pathLst>
                <a:path w="3405" h="761" extrusionOk="0">
                  <a:moveTo>
                    <a:pt x="183" y="0"/>
                  </a:moveTo>
                  <a:cubicBezTo>
                    <a:pt x="61" y="0"/>
                    <a:pt x="1" y="61"/>
                    <a:pt x="1" y="183"/>
                  </a:cubicBezTo>
                  <a:lnTo>
                    <a:pt x="1" y="578"/>
                  </a:lnTo>
                  <a:cubicBezTo>
                    <a:pt x="1" y="669"/>
                    <a:pt x="61" y="760"/>
                    <a:pt x="183" y="760"/>
                  </a:cubicBezTo>
                  <a:lnTo>
                    <a:pt x="3223" y="760"/>
                  </a:lnTo>
                  <a:cubicBezTo>
                    <a:pt x="3344" y="760"/>
                    <a:pt x="3405" y="669"/>
                    <a:pt x="3405" y="578"/>
                  </a:cubicBezTo>
                  <a:lnTo>
                    <a:pt x="3405" y="183"/>
                  </a:lnTo>
                  <a:cubicBezTo>
                    <a:pt x="3405" y="61"/>
                    <a:pt x="3344" y="0"/>
                    <a:pt x="3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70"/>
            <p:cNvSpPr/>
            <p:nvPr/>
          </p:nvSpPr>
          <p:spPr>
            <a:xfrm>
              <a:off x="4146075" y="4722250"/>
              <a:ext cx="85150" cy="19025"/>
            </a:xfrm>
            <a:custGeom>
              <a:avLst/>
              <a:gdLst/>
              <a:ahLst/>
              <a:cxnLst/>
              <a:rect l="l" t="t" r="r" b="b"/>
              <a:pathLst>
                <a:path w="3406" h="761" extrusionOk="0">
                  <a:moveTo>
                    <a:pt x="183" y="0"/>
                  </a:moveTo>
                  <a:cubicBezTo>
                    <a:pt x="62" y="0"/>
                    <a:pt x="1" y="61"/>
                    <a:pt x="1" y="183"/>
                  </a:cubicBezTo>
                  <a:lnTo>
                    <a:pt x="1" y="578"/>
                  </a:lnTo>
                  <a:cubicBezTo>
                    <a:pt x="1" y="669"/>
                    <a:pt x="62" y="760"/>
                    <a:pt x="183" y="760"/>
                  </a:cubicBezTo>
                  <a:lnTo>
                    <a:pt x="3223" y="760"/>
                  </a:lnTo>
                  <a:cubicBezTo>
                    <a:pt x="3344" y="760"/>
                    <a:pt x="3405" y="669"/>
                    <a:pt x="3405" y="578"/>
                  </a:cubicBezTo>
                  <a:lnTo>
                    <a:pt x="3405" y="183"/>
                  </a:lnTo>
                  <a:cubicBezTo>
                    <a:pt x="3405" y="61"/>
                    <a:pt x="3344" y="0"/>
                    <a:pt x="3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70"/>
            <p:cNvSpPr/>
            <p:nvPr/>
          </p:nvSpPr>
          <p:spPr>
            <a:xfrm>
              <a:off x="4309450" y="4722250"/>
              <a:ext cx="85150" cy="19025"/>
            </a:xfrm>
            <a:custGeom>
              <a:avLst/>
              <a:gdLst/>
              <a:ahLst/>
              <a:cxnLst/>
              <a:rect l="l" t="t" r="r" b="b"/>
              <a:pathLst>
                <a:path w="3406" h="761" extrusionOk="0">
                  <a:moveTo>
                    <a:pt x="183" y="0"/>
                  </a:moveTo>
                  <a:cubicBezTo>
                    <a:pt x="62" y="0"/>
                    <a:pt x="1" y="61"/>
                    <a:pt x="1" y="183"/>
                  </a:cubicBezTo>
                  <a:lnTo>
                    <a:pt x="1" y="578"/>
                  </a:lnTo>
                  <a:cubicBezTo>
                    <a:pt x="1" y="669"/>
                    <a:pt x="62" y="760"/>
                    <a:pt x="183" y="760"/>
                  </a:cubicBezTo>
                  <a:lnTo>
                    <a:pt x="3223" y="760"/>
                  </a:lnTo>
                  <a:cubicBezTo>
                    <a:pt x="3344" y="760"/>
                    <a:pt x="3405" y="669"/>
                    <a:pt x="3405" y="578"/>
                  </a:cubicBezTo>
                  <a:lnTo>
                    <a:pt x="3405" y="183"/>
                  </a:lnTo>
                  <a:cubicBezTo>
                    <a:pt x="3405" y="61"/>
                    <a:pt x="3344" y="0"/>
                    <a:pt x="3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70"/>
            <p:cNvSpPr/>
            <p:nvPr/>
          </p:nvSpPr>
          <p:spPr>
            <a:xfrm>
              <a:off x="4472825" y="4722250"/>
              <a:ext cx="85150" cy="19025"/>
            </a:xfrm>
            <a:custGeom>
              <a:avLst/>
              <a:gdLst/>
              <a:ahLst/>
              <a:cxnLst/>
              <a:rect l="l" t="t" r="r" b="b"/>
              <a:pathLst>
                <a:path w="3406" h="761" extrusionOk="0">
                  <a:moveTo>
                    <a:pt x="183" y="0"/>
                  </a:moveTo>
                  <a:cubicBezTo>
                    <a:pt x="62" y="0"/>
                    <a:pt x="1" y="61"/>
                    <a:pt x="1" y="183"/>
                  </a:cubicBezTo>
                  <a:lnTo>
                    <a:pt x="1" y="578"/>
                  </a:lnTo>
                  <a:cubicBezTo>
                    <a:pt x="1" y="669"/>
                    <a:pt x="62" y="760"/>
                    <a:pt x="183" y="760"/>
                  </a:cubicBezTo>
                  <a:lnTo>
                    <a:pt x="3223" y="760"/>
                  </a:lnTo>
                  <a:cubicBezTo>
                    <a:pt x="3344" y="760"/>
                    <a:pt x="3405" y="669"/>
                    <a:pt x="3405" y="578"/>
                  </a:cubicBezTo>
                  <a:lnTo>
                    <a:pt x="3405" y="183"/>
                  </a:lnTo>
                  <a:cubicBezTo>
                    <a:pt x="3405" y="61"/>
                    <a:pt x="3344" y="0"/>
                    <a:pt x="3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70"/>
            <p:cNvSpPr/>
            <p:nvPr/>
          </p:nvSpPr>
          <p:spPr>
            <a:xfrm>
              <a:off x="3164300" y="4480600"/>
              <a:ext cx="85900" cy="19025"/>
            </a:xfrm>
            <a:custGeom>
              <a:avLst/>
              <a:gdLst/>
              <a:ahLst/>
              <a:cxnLst/>
              <a:rect l="l" t="t" r="r" b="b"/>
              <a:pathLst>
                <a:path w="3436" h="761" extrusionOk="0">
                  <a:moveTo>
                    <a:pt x="213" y="0"/>
                  </a:moveTo>
                  <a:cubicBezTo>
                    <a:pt x="92" y="0"/>
                    <a:pt x="1" y="92"/>
                    <a:pt x="1" y="183"/>
                  </a:cubicBezTo>
                  <a:lnTo>
                    <a:pt x="1" y="578"/>
                  </a:lnTo>
                  <a:cubicBezTo>
                    <a:pt x="1" y="700"/>
                    <a:pt x="92" y="760"/>
                    <a:pt x="213" y="760"/>
                  </a:cubicBezTo>
                  <a:lnTo>
                    <a:pt x="3253" y="760"/>
                  </a:lnTo>
                  <a:cubicBezTo>
                    <a:pt x="3344" y="760"/>
                    <a:pt x="3435" y="700"/>
                    <a:pt x="3435" y="578"/>
                  </a:cubicBezTo>
                  <a:lnTo>
                    <a:pt x="3435" y="183"/>
                  </a:lnTo>
                  <a:cubicBezTo>
                    <a:pt x="3435" y="92"/>
                    <a:pt x="3344"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70"/>
            <p:cNvSpPr/>
            <p:nvPr/>
          </p:nvSpPr>
          <p:spPr>
            <a:xfrm>
              <a:off x="3164300" y="4384850"/>
              <a:ext cx="85900" cy="19025"/>
            </a:xfrm>
            <a:custGeom>
              <a:avLst/>
              <a:gdLst/>
              <a:ahLst/>
              <a:cxnLst/>
              <a:rect l="l" t="t" r="r" b="b"/>
              <a:pathLst>
                <a:path w="3436" h="761" extrusionOk="0">
                  <a:moveTo>
                    <a:pt x="213" y="1"/>
                  </a:moveTo>
                  <a:cubicBezTo>
                    <a:pt x="92" y="1"/>
                    <a:pt x="1" y="61"/>
                    <a:pt x="1" y="183"/>
                  </a:cubicBezTo>
                  <a:lnTo>
                    <a:pt x="1" y="578"/>
                  </a:lnTo>
                  <a:cubicBezTo>
                    <a:pt x="1" y="700"/>
                    <a:pt x="92" y="761"/>
                    <a:pt x="213" y="761"/>
                  </a:cubicBezTo>
                  <a:lnTo>
                    <a:pt x="3253" y="761"/>
                  </a:lnTo>
                  <a:cubicBezTo>
                    <a:pt x="3344" y="761"/>
                    <a:pt x="3435" y="700"/>
                    <a:pt x="3435" y="578"/>
                  </a:cubicBezTo>
                  <a:lnTo>
                    <a:pt x="3435" y="183"/>
                  </a:lnTo>
                  <a:cubicBezTo>
                    <a:pt x="3435" y="61"/>
                    <a:pt x="3344" y="1"/>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70"/>
            <p:cNvSpPr/>
            <p:nvPr/>
          </p:nvSpPr>
          <p:spPr>
            <a:xfrm>
              <a:off x="3164300" y="4289100"/>
              <a:ext cx="85900" cy="19025"/>
            </a:xfrm>
            <a:custGeom>
              <a:avLst/>
              <a:gdLst/>
              <a:ahLst/>
              <a:cxnLst/>
              <a:rect l="l" t="t" r="r" b="b"/>
              <a:pathLst>
                <a:path w="3436" h="761" extrusionOk="0">
                  <a:moveTo>
                    <a:pt x="213" y="1"/>
                  </a:moveTo>
                  <a:cubicBezTo>
                    <a:pt x="92" y="1"/>
                    <a:pt x="1" y="62"/>
                    <a:pt x="1" y="183"/>
                  </a:cubicBezTo>
                  <a:lnTo>
                    <a:pt x="1" y="578"/>
                  </a:lnTo>
                  <a:cubicBezTo>
                    <a:pt x="1" y="669"/>
                    <a:pt x="92" y="761"/>
                    <a:pt x="213" y="761"/>
                  </a:cubicBezTo>
                  <a:lnTo>
                    <a:pt x="3253" y="761"/>
                  </a:lnTo>
                  <a:cubicBezTo>
                    <a:pt x="3344" y="761"/>
                    <a:pt x="3435" y="639"/>
                    <a:pt x="3435" y="578"/>
                  </a:cubicBezTo>
                  <a:lnTo>
                    <a:pt x="3435" y="183"/>
                  </a:lnTo>
                  <a:cubicBezTo>
                    <a:pt x="3435" y="62"/>
                    <a:pt x="3344" y="1"/>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70"/>
            <p:cNvSpPr/>
            <p:nvPr/>
          </p:nvSpPr>
          <p:spPr>
            <a:xfrm>
              <a:off x="3164300" y="4193350"/>
              <a:ext cx="85900" cy="19025"/>
            </a:xfrm>
            <a:custGeom>
              <a:avLst/>
              <a:gdLst/>
              <a:ahLst/>
              <a:cxnLst/>
              <a:rect l="l" t="t" r="r" b="b"/>
              <a:pathLst>
                <a:path w="3436" h="761" extrusionOk="0">
                  <a:moveTo>
                    <a:pt x="213" y="1"/>
                  </a:moveTo>
                  <a:cubicBezTo>
                    <a:pt x="92" y="1"/>
                    <a:pt x="1" y="62"/>
                    <a:pt x="1" y="183"/>
                  </a:cubicBezTo>
                  <a:lnTo>
                    <a:pt x="1" y="548"/>
                  </a:lnTo>
                  <a:cubicBezTo>
                    <a:pt x="1" y="670"/>
                    <a:pt x="92" y="761"/>
                    <a:pt x="213" y="761"/>
                  </a:cubicBezTo>
                  <a:lnTo>
                    <a:pt x="3253" y="761"/>
                  </a:lnTo>
                  <a:cubicBezTo>
                    <a:pt x="3344" y="761"/>
                    <a:pt x="3435" y="639"/>
                    <a:pt x="3435" y="548"/>
                  </a:cubicBezTo>
                  <a:lnTo>
                    <a:pt x="3435" y="183"/>
                  </a:lnTo>
                  <a:cubicBezTo>
                    <a:pt x="3435" y="62"/>
                    <a:pt x="3344" y="1"/>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70"/>
            <p:cNvSpPr/>
            <p:nvPr/>
          </p:nvSpPr>
          <p:spPr>
            <a:xfrm>
              <a:off x="3164300" y="4096100"/>
              <a:ext cx="85900" cy="19025"/>
            </a:xfrm>
            <a:custGeom>
              <a:avLst/>
              <a:gdLst/>
              <a:ahLst/>
              <a:cxnLst/>
              <a:rect l="l" t="t" r="r" b="b"/>
              <a:pathLst>
                <a:path w="3436" h="761" extrusionOk="0">
                  <a:moveTo>
                    <a:pt x="213" y="0"/>
                  </a:moveTo>
                  <a:cubicBezTo>
                    <a:pt x="92" y="0"/>
                    <a:pt x="1" y="91"/>
                    <a:pt x="1" y="183"/>
                  </a:cubicBezTo>
                  <a:lnTo>
                    <a:pt x="1" y="578"/>
                  </a:lnTo>
                  <a:cubicBezTo>
                    <a:pt x="1" y="699"/>
                    <a:pt x="92" y="760"/>
                    <a:pt x="213" y="760"/>
                  </a:cubicBezTo>
                  <a:lnTo>
                    <a:pt x="3253" y="760"/>
                  </a:lnTo>
                  <a:cubicBezTo>
                    <a:pt x="3344" y="760"/>
                    <a:pt x="3435" y="699"/>
                    <a:pt x="3435" y="578"/>
                  </a:cubicBezTo>
                  <a:lnTo>
                    <a:pt x="3435" y="183"/>
                  </a:lnTo>
                  <a:cubicBezTo>
                    <a:pt x="3435" y="91"/>
                    <a:pt x="3344"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70"/>
            <p:cNvSpPr/>
            <p:nvPr/>
          </p:nvSpPr>
          <p:spPr>
            <a:xfrm>
              <a:off x="3164300" y="4000350"/>
              <a:ext cx="85900" cy="19025"/>
            </a:xfrm>
            <a:custGeom>
              <a:avLst/>
              <a:gdLst/>
              <a:ahLst/>
              <a:cxnLst/>
              <a:rect l="l" t="t" r="r" b="b"/>
              <a:pathLst>
                <a:path w="3436" h="761" extrusionOk="0">
                  <a:moveTo>
                    <a:pt x="213" y="0"/>
                  </a:moveTo>
                  <a:cubicBezTo>
                    <a:pt x="92" y="0"/>
                    <a:pt x="1" y="61"/>
                    <a:pt x="1" y="183"/>
                  </a:cubicBezTo>
                  <a:lnTo>
                    <a:pt x="1" y="578"/>
                  </a:lnTo>
                  <a:cubicBezTo>
                    <a:pt x="1" y="669"/>
                    <a:pt x="92" y="760"/>
                    <a:pt x="213" y="760"/>
                  </a:cubicBezTo>
                  <a:lnTo>
                    <a:pt x="3253" y="760"/>
                  </a:lnTo>
                  <a:cubicBezTo>
                    <a:pt x="3344" y="760"/>
                    <a:pt x="3435" y="669"/>
                    <a:pt x="3435" y="578"/>
                  </a:cubicBezTo>
                  <a:lnTo>
                    <a:pt x="3435" y="183"/>
                  </a:lnTo>
                  <a:cubicBezTo>
                    <a:pt x="3435" y="61"/>
                    <a:pt x="3344" y="0"/>
                    <a:pt x="32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70"/>
            <p:cNvSpPr/>
            <p:nvPr/>
          </p:nvSpPr>
          <p:spPr>
            <a:xfrm>
              <a:off x="3164300" y="3904600"/>
              <a:ext cx="85900" cy="19025"/>
            </a:xfrm>
            <a:custGeom>
              <a:avLst/>
              <a:gdLst/>
              <a:ahLst/>
              <a:cxnLst/>
              <a:rect l="l" t="t" r="r" b="b"/>
              <a:pathLst>
                <a:path w="3436" h="761" extrusionOk="0">
                  <a:moveTo>
                    <a:pt x="213" y="1"/>
                  </a:moveTo>
                  <a:cubicBezTo>
                    <a:pt x="92" y="1"/>
                    <a:pt x="1" y="61"/>
                    <a:pt x="1" y="183"/>
                  </a:cubicBezTo>
                  <a:lnTo>
                    <a:pt x="1" y="548"/>
                  </a:lnTo>
                  <a:cubicBezTo>
                    <a:pt x="1" y="669"/>
                    <a:pt x="92" y="761"/>
                    <a:pt x="213" y="761"/>
                  </a:cubicBezTo>
                  <a:lnTo>
                    <a:pt x="3253" y="761"/>
                  </a:lnTo>
                  <a:cubicBezTo>
                    <a:pt x="3344" y="761"/>
                    <a:pt x="3435" y="669"/>
                    <a:pt x="3435" y="548"/>
                  </a:cubicBezTo>
                  <a:lnTo>
                    <a:pt x="3435" y="183"/>
                  </a:lnTo>
                  <a:cubicBezTo>
                    <a:pt x="3435" y="61"/>
                    <a:pt x="3344" y="1"/>
                    <a:pt x="32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70"/>
            <p:cNvSpPr/>
            <p:nvPr/>
          </p:nvSpPr>
          <p:spPr>
            <a:xfrm>
              <a:off x="3155175" y="3569500"/>
              <a:ext cx="902025" cy="96525"/>
            </a:xfrm>
            <a:custGeom>
              <a:avLst/>
              <a:gdLst/>
              <a:ahLst/>
              <a:cxnLst/>
              <a:rect l="l" t="t" r="r" b="b"/>
              <a:pathLst>
                <a:path w="36081" h="3861" extrusionOk="0">
                  <a:moveTo>
                    <a:pt x="1" y="0"/>
                  </a:moveTo>
                  <a:lnTo>
                    <a:pt x="1" y="3860"/>
                  </a:lnTo>
                  <a:lnTo>
                    <a:pt x="36080" y="3860"/>
                  </a:lnTo>
                  <a:lnTo>
                    <a:pt x="360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70"/>
            <p:cNvSpPr/>
            <p:nvPr/>
          </p:nvSpPr>
          <p:spPr>
            <a:xfrm>
              <a:off x="3155175" y="3724500"/>
              <a:ext cx="1405825" cy="47150"/>
            </a:xfrm>
            <a:custGeom>
              <a:avLst/>
              <a:gdLst/>
              <a:ahLst/>
              <a:cxnLst/>
              <a:rect l="l" t="t" r="r" b="b"/>
              <a:pathLst>
                <a:path w="56233" h="1886" extrusionOk="0">
                  <a:moveTo>
                    <a:pt x="1" y="1"/>
                  </a:moveTo>
                  <a:lnTo>
                    <a:pt x="1" y="1885"/>
                  </a:lnTo>
                  <a:lnTo>
                    <a:pt x="56233" y="1885"/>
                  </a:lnTo>
                  <a:lnTo>
                    <a:pt x="562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70"/>
            <p:cNvSpPr/>
            <p:nvPr/>
          </p:nvSpPr>
          <p:spPr>
            <a:xfrm>
              <a:off x="3304875" y="3904600"/>
              <a:ext cx="1221925" cy="19025"/>
            </a:xfrm>
            <a:custGeom>
              <a:avLst/>
              <a:gdLst/>
              <a:ahLst/>
              <a:cxnLst/>
              <a:rect l="l" t="t" r="r" b="b"/>
              <a:pathLst>
                <a:path w="48877" h="761" extrusionOk="0">
                  <a:moveTo>
                    <a:pt x="1" y="1"/>
                  </a:moveTo>
                  <a:lnTo>
                    <a:pt x="1" y="761"/>
                  </a:lnTo>
                  <a:lnTo>
                    <a:pt x="48877" y="761"/>
                  </a:lnTo>
                  <a:lnTo>
                    <a:pt x="488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70"/>
            <p:cNvSpPr/>
            <p:nvPr/>
          </p:nvSpPr>
          <p:spPr>
            <a:xfrm>
              <a:off x="3304875" y="4000350"/>
              <a:ext cx="964325" cy="19025"/>
            </a:xfrm>
            <a:custGeom>
              <a:avLst/>
              <a:gdLst/>
              <a:ahLst/>
              <a:cxnLst/>
              <a:rect l="l" t="t" r="r" b="b"/>
              <a:pathLst>
                <a:path w="38573" h="761" extrusionOk="0">
                  <a:moveTo>
                    <a:pt x="1" y="0"/>
                  </a:moveTo>
                  <a:lnTo>
                    <a:pt x="1" y="760"/>
                  </a:lnTo>
                  <a:lnTo>
                    <a:pt x="38573" y="760"/>
                  </a:lnTo>
                  <a:lnTo>
                    <a:pt x="385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70"/>
            <p:cNvSpPr/>
            <p:nvPr/>
          </p:nvSpPr>
          <p:spPr>
            <a:xfrm>
              <a:off x="3304875" y="4096100"/>
              <a:ext cx="1089725" cy="19025"/>
            </a:xfrm>
            <a:custGeom>
              <a:avLst/>
              <a:gdLst/>
              <a:ahLst/>
              <a:cxnLst/>
              <a:rect l="l" t="t" r="r" b="b"/>
              <a:pathLst>
                <a:path w="43589" h="761" extrusionOk="0">
                  <a:moveTo>
                    <a:pt x="1" y="0"/>
                  </a:moveTo>
                  <a:lnTo>
                    <a:pt x="1" y="760"/>
                  </a:lnTo>
                  <a:lnTo>
                    <a:pt x="43588" y="760"/>
                  </a:lnTo>
                  <a:lnTo>
                    <a:pt x="435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70"/>
            <p:cNvSpPr/>
            <p:nvPr/>
          </p:nvSpPr>
          <p:spPr>
            <a:xfrm>
              <a:off x="3304875" y="4191850"/>
              <a:ext cx="427850" cy="19025"/>
            </a:xfrm>
            <a:custGeom>
              <a:avLst/>
              <a:gdLst/>
              <a:ahLst/>
              <a:cxnLst/>
              <a:rect l="l" t="t" r="r" b="b"/>
              <a:pathLst>
                <a:path w="17114" h="761" extrusionOk="0">
                  <a:moveTo>
                    <a:pt x="1" y="0"/>
                  </a:moveTo>
                  <a:lnTo>
                    <a:pt x="1" y="760"/>
                  </a:lnTo>
                  <a:lnTo>
                    <a:pt x="17113" y="760"/>
                  </a:lnTo>
                  <a:lnTo>
                    <a:pt x="17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70"/>
            <p:cNvSpPr/>
            <p:nvPr/>
          </p:nvSpPr>
          <p:spPr>
            <a:xfrm>
              <a:off x="3304875" y="4287575"/>
              <a:ext cx="712050" cy="19025"/>
            </a:xfrm>
            <a:custGeom>
              <a:avLst/>
              <a:gdLst/>
              <a:ahLst/>
              <a:cxnLst/>
              <a:rect l="l" t="t" r="r" b="b"/>
              <a:pathLst>
                <a:path w="28482" h="761" extrusionOk="0">
                  <a:moveTo>
                    <a:pt x="1" y="1"/>
                  </a:moveTo>
                  <a:lnTo>
                    <a:pt x="1" y="761"/>
                  </a:lnTo>
                  <a:lnTo>
                    <a:pt x="28481" y="761"/>
                  </a:lnTo>
                  <a:lnTo>
                    <a:pt x="28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70"/>
            <p:cNvSpPr/>
            <p:nvPr/>
          </p:nvSpPr>
          <p:spPr>
            <a:xfrm>
              <a:off x="3304875" y="4577100"/>
              <a:ext cx="712050" cy="19025"/>
            </a:xfrm>
            <a:custGeom>
              <a:avLst/>
              <a:gdLst/>
              <a:ahLst/>
              <a:cxnLst/>
              <a:rect l="l" t="t" r="r" b="b"/>
              <a:pathLst>
                <a:path w="28482" h="761" extrusionOk="0">
                  <a:moveTo>
                    <a:pt x="1" y="1"/>
                  </a:moveTo>
                  <a:lnTo>
                    <a:pt x="1" y="761"/>
                  </a:lnTo>
                  <a:lnTo>
                    <a:pt x="28481" y="761"/>
                  </a:lnTo>
                  <a:lnTo>
                    <a:pt x="28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70"/>
            <p:cNvSpPr/>
            <p:nvPr/>
          </p:nvSpPr>
          <p:spPr>
            <a:xfrm>
              <a:off x="3304875" y="4384850"/>
              <a:ext cx="898975" cy="19025"/>
            </a:xfrm>
            <a:custGeom>
              <a:avLst/>
              <a:gdLst/>
              <a:ahLst/>
              <a:cxnLst/>
              <a:rect l="l" t="t" r="r" b="b"/>
              <a:pathLst>
                <a:path w="35959" h="761" extrusionOk="0">
                  <a:moveTo>
                    <a:pt x="1" y="1"/>
                  </a:moveTo>
                  <a:lnTo>
                    <a:pt x="1" y="761"/>
                  </a:lnTo>
                  <a:lnTo>
                    <a:pt x="35959" y="761"/>
                  </a:lnTo>
                  <a:lnTo>
                    <a:pt x="359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70"/>
            <p:cNvSpPr/>
            <p:nvPr/>
          </p:nvSpPr>
          <p:spPr>
            <a:xfrm>
              <a:off x="3304875" y="4480600"/>
              <a:ext cx="1063125" cy="19025"/>
            </a:xfrm>
            <a:custGeom>
              <a:avLst/>
              <a:gdLst/>
              <a:ahLst/>
              <a:cxnLst/>
              <a:rect l="l" t="t" r="r" b="b"/>
              <a:pathLst>
                <a:path w="42525" h="761" extrusionOk="0">
                  <a:moveTo>
                    <a:pt x="1" y="0"/>
                  </a:moveTo>
                  <a:lnTo>
                    <a:pt x="1" y="760"/>
                  </a:lnTo>
                  <a:lnTo>
                    <a:pt x="42524" y="760"/>
                  </a:lnTo>
                  <a:lnTo>
                    <a:pt x="4252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70"/>
            <p:cNvSpPr/>
            <p:nvPr/>
          </p:nvSpPr>
          <p:spPr>
            <a:xfrm>
              <a:off x="4880900" y="3643200"/>
              <a:ext cx="545625" cy="533475"/>
            </a:xfrm>
            <a:custGeom>
              <a:avLst/>
              <a:gdLst/>
              <a:ahLst/>
              <a:cxnLst/>
              <a:rect l="l" t="t" r="r" b="b"/>
              <a:pathLst>
                <a:path w="21825" h="21339" fill="none" extrusionOk="0">
                  <a:moveTo>
                    <a:pt x="21825" y="10669"/>
                  </a:moveTo>
                  <a:cubicBezTo>
                    <a:pt x="21825" y="16566"/>
                    <a:pt x="16961" y="21338"/>
                    <a:pt x="10912" y="21338"/>
                  </a:cubicBezTo>
                  <a:cubicBezTo>
                    <a:pt x="4864" y="21338"/>
                    <a:pt x="0" y="16566"/>
                    <a:pt x="0" y="10669"/>
                  </a:cubicBezTo>
                  <a:cubicBezTo>
                    <a:pt x="0" y="8967"/>
                    <a:pt x="426" y="7356"/>
                    <a:pt x="1155" y="5928"/>
                  </a:cubicBezTo>
                  <a:cubicBezTo>
                    <a:pt x="2918" y="2432"/>
                    <a:pt x="6627" y="1"/>
                    <a:pt x="10912" y="1"/>
                  </a:cubicBezTo>
                  <a:cubicBezTo>
                    <a:pt x="16900" y="31"/>
                    <a:pt x="21825" y="4833"/>
                    <a:pt x="21825" y="10669"/>
                  </a:cubicBezTo>
                  <a:close/>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70"/>
            <p:cNvSpPr/>
            <p:nvPr/>
          </p:nvSpPr>
          <p:spPr>
            <a:xfrm>
              <a:off x="4923450" y="3767075"/>
              <a:ext cx="230275" cy="142875"/>
            </a:xfrm>
            <a:custGeom>
              <a:avLst/>
              <a:gdLst/>
              <a:ahLst/>
              <a:cxnLst/>
              <a:rect l="l" t="t" r="r" b="b"/>
              <a:pathLst>
                <a:path w="9211" h="5715" fill="none" extrusionOk="0">
                  <a:moveTo>
                    <a:pt x="9210" y="5714"/>
                  </a:moveTo>
                  <a:lnTo>
                    <a:pt x="1" y="0"/>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70"/>
            <p:cNvSpPr/>
            <p:nvPr/>
          </p:nvSpPr>
          <p:spPr>
            <a:xfrm>
              <a:off x="5153700" y="3643950"/>
              <a:ext cx="25" cy="266000"/>
            </a:xfrm>
            <a:custGeom>
              <a:avLst/>
              <a:gdLst/>
              <a:ahLst/>
              <a:cxnLst/>
              <a:rect l="l" t="t" r="r" b="b"/>
              <a:pathLst>
                <a:path w="1" h="10640" fill="none" extrusionOk="0">
                  <a:moveTo>
                    <a:pt x="0" y="10639"/>
                  </a:moveTo>
                  <a:lnTo>
                    <a:pt x="0" y="1"/>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70"/>
            <p:cNvSpPr/>
            <p:nvPr/>
          </p:nvSpPr>
          <p:spPr>
            <a:xfrm>
              <a:off x="5153700" y="3767075"/>
              <a:ext cx="229500" cy="142875"/>
            </a:xfrm>
            <a:custGeom>
              <a:avLst/>
              <a:gdLst/>
              <a:ahLst/>
              <a:cxnLst/>
              <a:rect l="l" t="t" r="r" b="b"/>
              <a:pathLst>
                <a:path w="9180" h="5715" fill="none" extrusionOk="0">
                  <a:moveTo>
                    <a:pt x="0" y="5714"/>
                  </a:moveTo>
                  <a:lnTo>
                    <a:pt x="9180" y="0"/>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70"/>
            <p:cNvSpPr/>
            <p:nvPr/>
          </p:nvSpPr>
          <p:spPr>
            <a:xfrm>
              <a:off x="5153700" y="3909925"/>
              <a:ext cx="232550" cy="139850"/>
            </a:xfrm>
            <a:custGeom>
              <a:avLst/>
              <a:gdLst/>
              <a:ahLst/>
              <a:cxnLst/>
              <a:rect l="l" t="t" r="r" b="b"/>
              <a:pathLst>
                <a:path w="9302" h="5594" fill="none" extrusionOk="0">
                  <a:moveTo>
                    <a:pt x="0" y="0"/>
                  </a:moveTo>
                  <a:lnTo>
                    <a:pt x="9302" y="5593"/>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70"/>
            <p:cNvSpPr/>
            <p:nvPr/>
          </p:nvSpPr>
          <p:spPr>
            <a:xfrm>
              <a:off x="4926500" y="3909925"/>
              <a:ext cx="227225" cy="147450"/>
            </a:xfrm>
            <a:custGeom>
              <a:avLst/>
              <a:gdLst/>
              <a:ahLst/>
              <a:cxnLst/>
              <a:rect l="l" t="t" r="r" b="b"/>
              <a:pathLst>
                <a:path w="9089" h="5898" fill="none" extrusionOk="0">
                  <a:moveTo>
                    <a:pt x="9088" y="0"/>
                  </a:moveTo>
                  <a:lnTo>
                    <a:pt x="0" y="5897"/>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70"/>
            <p:cNvSpPr/>
            <p:nvPr/>
          </p:nvSpPr>
          <p:spPr>
            <a:xfrm>
              <a:off x="5153700" y="3909925"/>
              <a:ext cx="25" cy="266750"/>
            </a:xfrm>
            <a:custGeom>
              <a:avLst/>
              <a:gdLst/>
              <a:ahLst/>
              <a:cxnLst/>
              <a:rect l="l" t="t" r="r" b="b"/>
              <a:pathLst>
                <a:path w="1" h="10670" fill="none" extrusionOk="0">
                  <a:moveTo>
                    <a:pt x="0" y="0"/>
                  </a:moveTo>
                  <a:lnTo>
                    <a:pt x="0" y="10669"/>
                  </a:ln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70"/>
            <p:cNvSpPr/>
            <p:nvPr/>
          </p:nvSpPr>
          <p:spPr>
            <a:xfrm>
              <a:off x="5014650" y="3795950"/>
              <a:ext cx="322975" cy="318400"/>
            </a:xfrm>
            <a:custGeom>
              <a:avLst/>
              <a:gdLst/>
              <a:ahLst/>
              <a:cxnLst/>
              <a:rect l="l" t="t" r="r" b="b"/>
              <a:pathLst>
                <a:path w="12919" h="12736" extrusionOk="0">
                  <a:moveTo>
                    <a:pt x="12918" y="0"/>
                  </a:moveTo>
                  <a:lnTo>
                    <a:pt x="5562" y="2310"/>
                  </a:lnTo>
                  <a:lnTo>
                    <a:pt x="0" y="1094"/>
                  </a:lnTo>
                  <a:lnTo>
                    <a:pt x="0" y="1094"/>
                  </a:lnTo>
                  <a:lnTo>
                    <a:pt x="973" y="7538"/>
                  </a:lnTo>
                  <a:lnTo>
                    <a:pt x="5562" y="12736"/>
                  </a:lnTo>
                  <a:lnTo>
                    <a:pt x="8906" y="6565"/>
                  </a:lnTo>
                  <a:lnTo>
                    <a:pt x="129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70"/>
            <p:cNvSpPr/>
            <p:nvPr/>
          </p:nvSpPr>
          <p:spPr>
            <a:xfrm>
              <a:off x="5119500" y="3593800"/>
              <a:ext cx="67650" cy="15225"/>
            </a:xfrm>
            <a:custGeom>
              <a:avLst/>
              <a:gdLst/>
              <a:ahLst/>
              <a:cxnLst/>
              <a:rect l="l" t="t" r="r" b="b"/>
              <a:pathLst>
                <a:path w="2706" h="609" extrusionOk="0">
                  <a:moveTo>
                    <a:pt x="1" y="1"/>
                  </a:moveTo>
                  <a:lnTo>
                    <a:pt x="1" y="609"/>
                  </a:lnTo>
                  <a:lnTo>
                    <a:pt x="2706" y="609"/>
                  </a:lnTo>
                  <a:lnTo>
                    <a:pt x="2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70"/>
            <p:cNvSpPr/>
            <p:nvPr/>
          </p:nvSpPr>
          <p:spPr>
            <a:xfrm>
              <a:off x="4833025" y="3751875"/>
              <a:ext cx="67650" cy="15225"/>
            </a:xfrm>
            <a:custGeom>
              <a:avLst/>
              <a:gdLst/>
              <a:ahLst/>
              <a:cxnLst/>
              <a:rect l="l" t="t" r="r" b="b"/>
              <a:pathLst>
                <a:path w="2706" h="609" extrusionOk="0">
                  <a:moveTo>
                    <a:pt x="0" y="0"/>
                  </a:moveTo>
                  <a:lnTo>
                    <a:pt x="0" y="608"/>
                  </a:lnTo>
                  <a:lnTo>
                    <a:pt x="2706" y="608"/>
                  </a:lnTo>
                  <a:lnTo>
                    <a:pt x="27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70"/>
            <p:cNvSpPr/>
            <p:nvPr/>
          </p:nvSpPr>
          <p:spPr>
            <a:xfrm>
              <a:off x="4833775" y="4048975"/>
              <a:ext cx="67675" cy="15225"/>
            </a:xfrm>
            <a:custGeom>
              <a:avLst/>
              <a:gdLst/>
              <a:ahLst/>
              <a:cxnLst/>
              <a:rect l="l" t="t" r="r" b="b"/>
              <a:pathLst>
                <a:path w="2707" h="609" extrusionOk="0">
                  <a:moveTo>
                    <a:pt x="1" y="1"/>
                  </a:moveTo>
                  <a:lnTo>
                    <a:pt x="1" y="609"/>
                  </a:lnTo>
                  <a:lnTo>
                    <a:pt x="2706" y="609"/>
                  </a:lnTo>
                  <a:lnTo>
                    <a:pt x="2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70"/>
            <p:cNvSpPr/>
            <p:nvPr/>
          </p:nvSpPr>
          <p:spPr>
            <a:xfrm>
              <a:off x="5120275" y="4204000"/>
              <a:ext cx="66875" cy="15225"/>
            </a:xfrm>
            <a:custGeom>
              <a:avLst/>
              <a:gdLst/>
              <a:ahLst/>
              <a:cxnLst/>
              <a:rect l="l" t="t" r="r" b="b"/>
              <a:pathLst>
                <a:path w="2675" h="609" extrusionOk="0">
                  <a:moveTo>
                    <a:pt x="0" y="0"/>
                  </a:moveTo>
                  <a:lnTo>
                    <a:pt x="0" y="608"/>
                  </a:lnTo>
                  <a:lnTo>
                    <a:pt x="2675" y="608"/>
                  </a:lnTo>
                  <a:lnTo>
                    <a:pt x="26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70"/>
            <p:cNvSpPr/>
            <p:nvPr/>
          </p:nvSpPr>
          <p:spPr>
            <a:xfrm>
              <a:off x="5405225" y="4048975"/>
              <a:ext cx="67650" cy="15225"/>
            </a:xfrm>
            <a:custGeom>
              <a:avLst/>
              <a:gdLst/>
              <a:ahLst/>
              <a:cxnLst/>
              <a:rect l="l" t="t" r="r" b="b"/>
              <a:pathLst>
                <a:path w="2706" h="609" extrusionOk="0">
                  <a:moveTo>
                    <a:pt x="0" y="1"/>
                  </a:moveTo>
                  <a:lnTo>
                    <a:pt x="0" y="609"/>
                  </a:lnTo>
                  <a:lnTo>
                    <a:pt x="2706" y="609"/>
                  </a:lnTo>
                  <a:lnTo>
                    <a:pt x="270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70"/>
            <p:cNvSpPr/>
            <p:nvPr/>
          </p:nvSpPr>
          <p:spPr>
            <a:xfrm>
              <a:off x="5404475" y="3751875"/>
              <a:ext cx="67650" cy="15225"/>
            </a:xfrm>
            <a:custGeom>
              <a:avLst/>
              <a:gdLst/>
              <a:ahLst/>
              <a:cxnLst/>
              <a:rect l="l" t="t" r="r" b="b"/>
              <a:pathLst>
                <a:path w="2706" h="609" extrusionOk="0">
                  <a:moveTo>
                    <a:pt x="0" y="0"/>
                  </a:moveTo>
                  <a:lnTo>
                    <a:pt x="0" y="608"/>
                  </a:lnTo>
                  <a:lnTo>
                    <a:pt x="2705" y="608"/>
                  </a:lnTo>
                  <a:lnTo>
                    <a:pt x="27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70"/>
            <p:cNvSpPr/>
            <p:nvPr/>
          </p:nvSpPr>
          <p:spPr>
            <a:xfrm>
              <a:off x="4860375" y="4425875"/>
              <a:ext cx="70700" cy="315400"/>
            </a:xfrm>
            <a:custGeom>
              <a:avLst/>
              <a:gdLst/>
              <a:ahLst/>
              <a:cxnLst/>
              <a:rect l="l" t="t" r="r" b="b"/>
              <a:pathLst>
                <a:path w="2828" h="12616" extrusionOk="0">
                  <a:moveTo>
                    <a:pt x="1" y="1"/>
                  </a:moveTo>
                  <a:lnTo>
                    <a:pt x="1" y="12615"/>
                  </a:lnTo>
                  <a:lnTo>
                    <a:pt x="2828" y="12615"/>
                  </a:lnTo>
                  <a:lnTo>
                    <a:pt x="28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70"/>
            <p:cNvSpPr/>
            <p:nvPr/>
          </p:nvSpPr>
          <p:spPr>
            <a:xfrm>
              <a:off x="4984250" y="4552800"/>
              <a:ext cx="50925" cy="188475"/>
            </a:xfrm>
            <a:custGeom>
              <a:avLst/>
              <a:gdLst/>
              <a:ahLst/>
              <a:cxnLst/>
              <a:rect l="l" t="t" r="r" b="b"/>
              <a:pathLst>
                <a:path w="2037" h="7539" extrusionOk="0">
                  <a:moveTo>
                    <a:pt x="0" y="0"/>
                  </a:moveTo>
                  <a:lnTo>
                    <a:pt x="0" y="7538"/>
                  </a:lnTo>
                  <a:lnTo>
                    <a:pt x="2037" y="7538"/>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70"/>
            <p:cNvSpPr/>
            <p:nvPr/>
          </p:nvSpPr>
          <p:spPr>
            <a:xfrm>
              <a:off x="5088350" y="4482125"/>
              <a:ext cx="50175" cy="259150"/>
            </a:xfrm>
            <a:custGeom>
              <a:avLst/>
              <a:gdLst/>
              <a:ahLst/>
              <a:cxnLst/>
              <a:rect l="l" t="t" r="r" b="b"/>
              <a:pathLst>
                <a:path w="2007" h="10366" extrusionOk="0">
                  <a:moveTo>
                    <a:pt x="0" y="0"/>
                  </a:moveTo>
                  <a:lnTo>
                    <a:pt x="0" y="10365"/>
                  </a:lnTo>
                  <a:lnTo>
                    <a:pt x="2007" y="10365"/>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70"/>
            <p:cNvSpPr/>
            <p:nvPr/>
          </p:nvSpPr>
          <p:spPr>
            <a:xfrm>
              <a:off x="5191700" y="4425875"/>
              <a:ext cx="50175" cy="315400"/>
            </a:xfrm>
            <a:custGeom>
              <a:avLst/>
              <a:gdLst/>
              <a:ahLst/>
              <a:cxnLst/>
              <a:rect l="l" t="t" r="r" b="b"/>
              <a:pathLst>
                <a:path w="2007" h="12616" extrusionOk="0">
                  <a:moveTo>
                    <a:pt x="0" y="1"/>
                  </a:moveTo>
                  <a:lnTo>
                    <a:pt x="0" y="12615"/>
                  </a:lnTo>
                  <a:lnTo>
                    <a:pt x="2006" y="12615"/>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70"/>
            <p:cNvSpPr/>
            <p:nvPr/>
          </p:nvSpPr>
          <p:spPr>
            <a:xfrm>
              <a:off x="5295050" y="4552800"/>
              <a:ext cx="50175" cy="188475"/>
            </a:xfrm>
            <a:custGeom>
              <a:avLst/>
              <a:gdLst/>
              <a:ahLst/>
              <a:cxnLst/>
              <a:rect l="l" t="t" r="r" b="b"/>
              <a:pathLst>
                <a:path w="2007" h="7539" extrusionOk="0">
                  <a:moveTo>
                    <a:pt x="0" y="0"/>
                  </a:moveTo>
                  <a:lnTo>
                    <a:pt x="0" y="7538"/>
                  </a:lnTo>
                  <a:lnTo>
                    <a:pt x="2006" y="7538"/>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70"/>
            <p:cNvSpPr/>
            <p:nvPr/>
          </p:nvSpPr>
          <p:spPr>
            <a:xfrm>
              <a:off x="4154450" y="4624225"/>
              <a:ext cx="19000" cy="41050"/>
            </a:xfrm>
            <a:custGeom>
              <a:avLst/>
              <a:gdLst/>
              <a:ahLst/>
              <a:cxnLst/>
              <a:rect l="l" t="t" r="r" b="b"/>
              <a:pathLst>
                <a:path w="760" h="1642" extrusionOk="0">
                  <a:moveTo>
                    <a:pt x="760" y="0"/>
                  </a:moveTo>
                  <a:lnTo>
                    <a:pt x="0" y="1642"/>
                  </a:lnTo>
                </a:path>
              </a:pathLst>
            </a:custGeom>
            <a:solidFill>
              <a:srgbClr val="7B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70"/>
            <p:cNvSpPr/>
            <p:nvPr/>
          </p:nvSpPr>
          <p:spPr>
            <a:xfrm>
              <a:off x="3395300" y="4459225"/>
              <a:ext cx="41825" cy="19125"/>
            </a:xfrm>
            <a:custGeom>
              <a:avLst/>
              <a:gdLst/>
              <a:ahLst/>
              <a:cxnLst/>
              <a:rect l="l" t="t" r="r" b="b"/>
              <a:pathLst>
                <a:path w="1673" h="765" extrusionOk="0">
                  <a:moveTo>
                    <a:pt x="1018" y="1"/>
                  </a:moveTo>
                  <a:cubicBezTo>
                    <a:pt x="577" y="1"/>
                    <a:pt x="185" y="296"/>
                    <a:pt x="1" y="521"/>
                  </a:cubicBezTo>
                  <a:lnTo>
                    <a:pt x="274" y="764"/>
                  </a:lnTo>
                  <a:cubicBezTo>
                    <a:pt x="274" y="720"/>
                    <a:pt x="588" y="345"/>
                    <a:pt x="996" y="345"/>
                  </a:cubicBezTo>
                  <a:cubicBezTo>
                    <a:pt x="1142" y="345"/>
                    <a:pt x="1300" y="393"/>
                    <a:pt x="1460" y="521"/>
                  </a:cubicBezTo>
                  <a:lnTo>
                    <a:pt x="1673" y="248"/>
                  </a:lnTo>
                  <a:cubicBezTo>
                    <a:pt x="1455" y="69"/>
                    <a:pt x="1231" y="1"/>
                    <a:pt x="10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70"/>
            <p:cNvSpPr/>
            <p:nvPr/>
          </p:nvSpPr>
          <p:spPr>
            <a:xfrm>
              <a:off x="3256250" y="4487450"/>
              <a:ext cx="50925" cy="22050"/>
            </a:xfrm>
            <a:custGeom>
              <a:avLst/>
              <a:gdLst/>
              <a:ahLst/>
              <a:cxnLst/>
              <a:rect l="l" t="t" r="r" b="b"/>
              <a:pathLst>
                <a:path w="2037" h="882" extrusionOk="0">
                  <a:moveTo>
                    <a:pt x="1946" y="0"/>
                  </a:moveTo>
                  <a:lnTo>
                    <a:pt x="0" y="578"/>
                  </a:lnTo>
                  <a:lnTo>
                    <a:pt x="92" y="881"/>
                  </a:lnTo>
                  <a:lnTo>
                    <a:pt x="2037" y="334"/>
                  </a:lnTo>
                  <a:lnTo>
                    <a:pt x="1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5" name="Google Shape;3825;p70"/>
          <p:cNvGrpSpPr/>
          <p:nvPr/>
        </p:nvGrpSpPr>
        <p:grpSpPr>
          <a:xfrm>
            <a:off x="6593035" y="524878"/>
            <a:ext cx="968476" cy="1055490"/>
            <a:chOff x="71700" y="-249350"/>
            <a:chExt cx="2169525" cy="2364450"/>
          </a:xfrm>
        </p:grpSpPr>
        <p:sp>
          <p:nvSpPr>
            <p:cNvPr id="3826" name="Google Shape;3826;p70"/>
            <p:cNvSpPr/>
            <p:nvPr/>
          </p:nvSpPr>
          <p:spPr>
            <a:xfrm>
              <a:off x="224425" y="1490225"/>
              <a:ext cx="95025" cy="13150"/>
            </a:xfrm>
            <a:custGeom>
              <a:avLst/>
              <a:gdLst/>
              <a:ahLst/>
              <a:cxnLst/>
              <a:rect l="l" t="t" r="r" b="b"/>
              <a:pathLst>
                <a:path w="3801" h="526" extrusionOk="0">
                  <a:moveTo>
                    <a:pt x="1724" y="0"/>
                  </a:moveTo>
                  <a:cubicBezTo>
                    <a:pt x="1200" y="0"/>
                    <a:pt x="673" y="32"/>
                    <a:pt x="153" y="100"/>
                  </a:cubicBezTo>
                  <a:cubicBezTo>
                    <a:pt x="92" y="130"/>
                    <a:pt x="1" y="222"/>
                    <a:pt x="1" y="343"/>
                  </a:cubicBezTo>
                  <a:cubicBezTo>
                    <a:pt x="62" y="404"/>
                    <a:pt x="122" y="495"/>
                    <a:pt x="244" y="495"/>
                  </a:cubicBezTo>
                  <a:cubicBezTo>
                    <a:pt x="761" y="438"/>
                    <a:pt x="1291" y="407"/>
                    <a:pt x="1825" y="407"/>
                  </a:cubicBezTo>
                  <a:cubicBezTo>
                    <a:pt x="2422" y="407"/>
                    <a:pt x="3024" y="445"/>
                    <a:pt x="3618" y="526"/>
                  </a:cubicBezTo>
                  <a:cubicBezTo>
                    <a:pt x="3709" y="526"/>
                    <a:pt x="3770" y="495"/>
                    <a:pt x="3770" y="374"/>
                  </a:cubicBezTo>
                  <a:cubicBezTo>
                    <a:pt x="3800" y="252"/>
                    <a:pt x="3740" y="130"/>
                    <a:pt x="3618" y="130"/>
                  </a:cubicBezTo>
                  <a:cubicBezTo>
                    <a:pt x="3000" y="47"/>
                    <a:pt x="2364" y="0"/>
                    <a:pt x="1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0"/>
            <p:cNvSpPr/>
            <p:nvPr/>
          </p:nvSpPr>
          <p:spPr>
            <a:xfrm>
              <a:off x="233550" y="1401250"/>
              <a:ext cx="79050" cy="19300"/>
            </a:xfrm>
            <a:custGeom>
              <a:avLst/>
              <a:gdLst/>
              <a:ahLst/>
              <a:cxnLst/>
              <a:rect l="l" t="t" r="r" b="b"/>
              <a:pathLst>
                <a:path w="3162" h="772" extrusionOk="0">
                  <a:moveTo>
                    <a:pt x="2913" y="0"/>
                  </a:moveTo>
                  <a:cubicBezTo>
                    <a:pt x="2892" y="0"/>
                    <a:pt x="2873" y="4"/>
                    <a:pt x="2858" y="12"/>
                  </a:cubicBezTo>
                  <a:cubicBezTo>
                    <a:pt x="2285" y="277"/>
                    <a:pt x="1685" y="406"/>
                    <a:pt x="1086" y="406"/>
                  </a:cubicBezTo>
                  <a:cubicBezTo>
                    <a:pt x="794" y="406"/>
                    <a:pt x="502" y="375"/>
                    <a:pt x="213" y="316"/>
                  </a:cubicBezTo>
                  <a:cubicBezTo>
                    <a:pt x="92" y="316"/>
                    <a:pt x="31" y="346"/>
                    <a:pt x="1" y="468"/>
                  </a:cubicBezTo>
                  <a:cubicBezTo>
                    <a:pt x="1" y="589"/>
                    <a:pt x="31" y="650"/>
                    <a:pt x="153" y="711"/>
                  </a:cubicBezTo>
                  <a:cubicBezTo>
                    <a:pt x="426" y="741"/>
                    <a:pt x="669" y="771"/>
                    <a:pt x="973" y="771"/>
                  </a:cubicBezTo>
                  <a:cubicBezTo>
                    <a:pt x="1672" y="771"/>
                    <a:pt x="2341" y="619"/>
                    <a:pt x="3040" y="346"/>
                  </a:cubicBezTo>
                  <a:cubicBezTo>
                    <a:pt x="3101" y="285"/>
                    <a:pt x="3162" y="164"/>
                    <a:pt x="3101" y="103"/>
                  </a:cubicBezTo>
                  <a:cubicBezTo>
                    <a:pt x="3055" y="34"/>
                    <a:pt x="2976" y="0"/>
                    <a:pt x="2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70"/>
            <p:cNvSpPr/>
            <p:nvPr/>
          </p:nvSpPr>
          <p:spPr>
            <a:xfrm>
              <a:off x="219125" y="1316550"/>
              <a:ext cx="91950" cy="22700"/>
            </a:xfrm>
            <a:custGeom>
              <a:avLst/>
              <a:gdLst/>
              <a:ahLst/>
              <a:cxnLst/>
              <a:rect l="l" t="t" r="r" b="b"/>
              <a:pathLst>
                <a:path w="3678" h="908" extrusionOk="0">
                  <a:moveTo>
                    <a:pt x="2027" y="0"/>
                  </a:moveTo>
                  <a:cubicBezTo>
                    <a:pt x="1366" y="0"/>
                    <a:pt x="705" y="169"/>
                    <a:pt x="122" y="512"/>
                  </a:cubicBezTo>
                  <a:cubicBezTo>
                    <a:pt x="0" y="603"/>
                    <a:pt x="0" y="694"/>
                    <a:pt x="31" y="786"/>
                  </a:cubicBezTo>
                  <a:cubicBezTo>
                    <a:pt x="61" y="816"/>
                    <a:pt x="122" y="846"/>
                    <a:pt x="182" y="846"/>
                  </a:cubicBezTo>
                  <a:cubicBezTo>
                    <a:pt x="213" y="846"/>
                    <a:pt x="213" y="846"/>
                    <a:pt x="304" y="907"/>
                  </a:cubicBezTo>
                  <a:cubicBezTo>
                    <a:pt x="836" y="570"/>
                    <a:pt x="1461" y="399"/>
                    <a:pt x="2082" y="399"/>
                  </a:cubicBezTo>
                  <a:cubicBezTo>
                    <a:pt x="2526" y="399"/>
                    <a:pt x="2969" y="487"/>
                    <a:pt x="3374" y="664"/>
                  </a:cubicBezTo>
                  <a:cubicBezTo>
                    <a:pt x="3403" y="671"/>
                    <a:pt x="3431" y="675"/>
                    <a:pt x="3459" y="675"/>
                  </a:cubicBezTo>
                  <a:cubicBezTo>
                    <a:pt x="3548" y="675"/>
                    <a:pt x="3624" y="635"/>
                    <a:pt x="3648" y="542"/>
                  </a:cubicBezTo>
                  <a:cubicBezTo>
                    <a:pt x="3678" y="451"/>
                    <a:pt x="3648" y="330"/>
                    <a:pt x="3526" y="299"/>
                  </a:cubicBezTo>
                  <a:cubicBezTo>
                    <a:pt x="3049" y="101"/>
                    <a:pt x="2538" y="0"/>
                    <a:pt x="20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0"/>
            <p:cNvSpPr/>
            <p:nvPr/>
          </p:nvSpPr>
          <p:spPr>
            <a:xfrm>
              <a:off x="213025" y="1215150"/>
              <a:ext cx="83625" cy="23775"/>
            </a:xfrm>
            <a:custGeom>
              <a:avLst/>
              <a:gdLst/>
              <a:ahLst/>
              <a:cxnLst/>
              <a:rect l="l" t="t" r="r" b="b"/>
              <a:pathLst>
                <a:path w="3345" h="951" extrusionOk="0">
                  <a:moveTo>
                    <a:pt x="3159" y="1"/>
                  </a:moveTo>
                  <a:cubicBezTo>
                    <a:pt x="3141" y="1"/>
                    <a:pt x="3122" y="3"/>
                    <a:pt x="3101" y="9"/>
                  </a:cubicBezTo>
                  <a:lnTo>
                    <a:pt x="214" y="586"/>
                  </a:lnTo>
                  <a:cubicBezTo>
                    <a:pt x="92" y="617"/>
                    <a:pt x="1" y="708"/>
                    <a:pt x="62" y="799"/>
                  </a:cubicBezTo>
                  <a:cubicBezTo>
                    <a:pt x="92" y="890"/>
                    <a:pt x="153" y="951"/>
                    <a:pt x="244" y="951"/>
                  </a:cubicBezTo>
                  <a:lnTo>
                    <a:pt x="3162" y="404"/>
                  </a:lnTo>
                  <a:cubicBezTo>
                    <a:pt x="3284" y="343"/>
                    <a:pt x="3344" y="282"/>
                    <a:pt x="3314" y="161"/>
                  </a:cubicBezTo>
                  <a:cubicBezTo>
                    <a:pt x="3289" y="60"/>
                    <a:pt x="3243" y="1"/>
                    <a:pt x="3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0"/>
            <p:cNvSpPr/>
            <p:nvPr/>
          </p:nvSpPr>
          <p:spPr>
            <a:xfrm>
              <a:off x="218350" y="1128725"/>
              <a:ext cx="87425" cy="29650"/>
            </a:xfrm>
            <a:custGeom>
              <a:avLst/>
              <a:gdLst/>
              <a:ahLst/>
              <a:cxnLst/>
              <a:rect l="l" t="t" r="r" b="b"/>
              <a:pathLst>
                <a:path w="3497" h="1186" extrusionOk="0">
                  <a:moveTo>
                    <a:pt x="3314" y="1"/>
                  </a:moveTo>
                  <a:cubicBezTo>
                    <a:pt x="2189" y="1"/>
                    <a:pt x="1095" y="305"/>
                    <a:pt x="92" y="821"/>
                  </a:cubicBezTo>
                  <a:cubicBezTo>
                    <a:pt x="31" y="882"/>
                    <a:pt x="1" y="1004"/>
                    <a:pt x="31" y="1064"/>
                  </a:cubicBezTo>
                  <a:cubicBezTo>
                    <a:pt x="31" y="1156"/>
                    <a:pt x="92" y="1186"/>
                    <a:pt x="183" y="1186"/>
                  </a:cubicBezTo>
                  <a:cubicBezTo>
                    <a:pt x="213" y="1186"/>
                    <a:pt x="244" y="1186"/>
                    <a:pt x="305" y="1156"/>
                  </a:cubicBezTo>
                  <a:cubicBezTo>
                    <a:pt x="1217" y="669"/>
                    <a:pt x="2280" y="396"/>
                    <a:pt x="3314" y="396"/>
                  </a:cubicBezTo>
                  <a:cubicBezTo>
                    <a:pt x="3405" y="396"/>
                    <a:pt x="3496" y="305"/>
                    <a:pt x="3496" y="213"/>
                  </a:cubicBezTo>
                  <a:cubicBezTo>
                    <a:pt x="3496" y="92"/>
                    <a:pt x="3405" y="1"/>
                    <a:pt x="33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0"/>
            <p:cNvSpPr/>
            <p:nvPr/>
          </p:nvSpPr>
          <p:spPr>
            <a:xfrm>
              <a:off x="241150" y="1027425"/>
              <a:ext cx="74500" cy="31425"/>
            </a:xfrm>
            <a:custGeom>
              <a:avLst/>
              <a:gdLst/>
              <a:ahLst/>
              <a:cxnLst/>
              <a:rect l="l" t="t" r="r" b="b"/>
              <a:pathLst>
                <a:path w="2980" h="1257" extrusionOk="0">
                  <a:moveTo>
                    <a:pt x="2804" y="0"/>
                  </a:moveTo>
                  <a:cubicBezTo>
                    <a:pt x="2767" y="0"/>
                    <a:pt x="2731" y="15"/>
                    <a:pt x="2706" y="40"/>
                  </a:cubicBezTo>
                  <a:cubicBezTo>
                    <a:pt x="1946" y="527"/>
                    <a:pt x="1064" y="800"/>
                    <a:pt x="183" y="861"/>
                  </a:cubicBezTo>
                  <a:cubicBezTo>
                    <a:pt x="61" y="861"/>
                    <a:pt x="1" y="952"/>
                    <a:pt x="1" y="1074"/>
                  </a:cubicBezTo>
                  <a:cubicBezTo>
                    <a:pt x="1" y="1165"/>
                    <a:pt x="61" y="1256"/>
                    <a:pt x="183" y="1256"/>
                  </a:cubicBezTo>
                  <a:cubicBezTo>
                    <a:pt x="1125" y="1226"/>
                    <a:pt x="2098" y="922"/>
                    <a:pt x="2888" y="375"/>
                  </a:cubicBezTo>
                  <a:cubicBezTo>
                    <a:pt x="2979" y="314"/>
                    <a:pt x="2979" y="192"/>
                    <a:pt x="2949" y="101"/>
                  </a:cubicBezTo>
                  <a:cubicBezTo>
                    <a:pt x="2913" y="30"/>
                    <a:pt x="2857" y="0"/>
                    <a:pt x="2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0"/>
            <p:cNvSpPr/>
            <p:nvPr/>
          </p:nvSpPr>
          <p:spPr>
            <a:xfrm>
              <a:off x="196325" y="914775"/>
              <a:ext cx="75250" cy="30850"/>
            </a:xfrm>
            <a:custGeom>
              <a:avLst/>
              <a:gdLst/>
              <a:ahLst/>
              <a:cxnLst/>
              <a:rect l="l" t="t" r="r" b="b"/>
              <a:pathLst>
                <a:path w="3010" h="1234" extrusionOk="0">
                  <a:moveTo>
                    <a:pt x="2782" y="1"/>
                  </a:moveTo>
                  <a:cubicBezTo>
                    <a:pt x="2753" y="1"/>
                    <a:pt x="2726" y="7"/>
                    <a:pt x="2705" y="17"/>
                  </a:cubicBezTo>
                  <a:cubicBezTo>
                    <a:pt x="1946" y="473"/>
                    <a:pt x="1064" y="777"/>
                    <a:pt x="183" y="868"/>
                  </a:cubicBezTo>
                  <a:cubicBezTo>
                    <a:pt x="61" y="868"/>
                    <a:pt x="0" y="929"/>
                    <a:pt x="0" y="1051"/>
                  </a:cubicBezTo>
                  <a:cubicBezTo>
                    <a:pt x="0" y="1172"/>
                    <a:pt x="61" y="1233"/>
                    <a:pt x="183" y="1233"/>
                  </a:cubicBezTo>
                  <a:cubicBezTo>
                    <a:pt x="1186" y="1172"/>
                    <a:pt x="2098" y="868"/>
                    <a:pt x="2888" y="352"/>
                  </a:cubicBezTo>
                  <a:cubicBezTo>
                    <a:pt x="3009" y="291"/>
                    <a:pt x="3009" y="169"/>
                    <a:pt x="2949" y="109"/>
                  </a:cubicBezTo>
                  <a:cubicBezTo>
                    <a:pt x="2908" y="28"/>
                    <a:pt x="2841" y="1"/>
                    <a:pt x="2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0"/>
            <p:cNvSpPr/>
            <p:nvPr/>
          </p:nvSpPr>
          <p:spPr>
            <a:xfrm>
              <a:off x="186450" y="823050"/>
              <a:ext cx="79050" cy="28350"/>
            </a:xfrm>
            <a:custGeom>
              <a:avLst/>
              <a:gdLst/>
              <a:ahLst/>
              <a:cxnLst/>
              <a:rect l="l" t="t" r="r" b="b"/>
              <a:pathLst>
                <a:path w="3162" h="1134" extrusionOk="0">
                  <a:moveTo>
                    <a:pt x="2966" y="1"/>
                  </a:moveTo>
                  <a:cubicBezTo>
                    <a:pt x="2950" y="1"/>
                    <a:pt x="2934" y="3"/>
                    <a:pt x="2918" y="9"/>
                  </a:cubicBezTo>
                  <a:lnTo>
                    <a:pt x="152" y="768"/>
                  </a:lnTo>
                  <a:cubicBezTo>
                    <a:pt x="91" y="799"/>
                    <a:pt x="0" y="890"/>
                    <a:pt x="61" y="981"/>
                  </a:cubicBezTo>
                  <a:cubicBezTo>
                    <a:pt x="91" y="1103"/>
                    <a:pt x="152" y="1133"/>
                    <a:pt x="243" y="1133"/>
                  </a:cubicBezTo>
                  <a:cubicBezTo>
                    <a:pt x="243" y="1133"/>
                    <a:pt x="274" y="1133"/>
                    <a:pt x="274" y="1103"/>
                  </a:cubicBezTo>
                  <a:lnTo>
                    <a:pt x="3009" y="343"/>
                  </a:lnTo>
                  <a:cubicBezTo>
                    <a:pt x="3100" y="313"/>
                    <a:pt x="3161" y="221"/>
                    <a:pt x="3131" y="130"/>
                  </a:cubicBezTo>
                  <a:cubicBezTo>
                    <a:pt x="3106" y="55"/>
                    <a:pt x="3040" y="1"/>
                    <a:pt x="2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0"/>
            <p:cNvSpPr/>
            <p:nvPr/>
          </p:nvSpPr>
          <p:spPr>
            <a:xfrm>
              <a:off x="187950" y="714450"/>
              <a:ext cx="83625" cy="41950"/>
            </a:xfrm>
            <a:custGeom>
              <a:avLst/>
              <a:gdLst/>
              <a:ahLst/>
              <a:cxnLst/>
              <a:rect l="l" t="t" r="r" b="b"/>
              <a:pathLst>
                <a:path w="3345" h="1678" extrusionOk="0">
                  <a:moveTo>
                    <a:pt x="3117" y="0"/>
                  </a:moveTo>
                  <a:cubicBezTo>
                    <a:pt x="3102" y="0"/>
                    <a:pt x="3087" y="2"/>
                    <a:pt x="3071" y="6"/>
                  </a:cubicBezTo>
                  <a:cubicBezTo>
                    <a:pt x="2007" y="310"/>
                    <a:pt x="974" y="735"/>
                    <a:pt x="62" y="1343"/>
                  </a:cubicBezTo>
                  <a:cubicBezTo>
                    <a:pt x="1" y="1435"/>
                    <a:pt x="1" y="1526"/>
                    <a:pt x="31" y="1617"/>
                  </a:cubicBezTo>
                  <a:cubicBezTo>
                    <a:pt x="62" y="1647"/>
                    <a:pt x="92" y="1678"/>
                    <a:pt x="183" y="1678"/>
                  </a:cubicBezTo>
                  <a:cubicBezTo>
                    <a:pt x="214" y="1678"/>
                    <a:pt x="274" y="1678"/>
                    <a:pt x="274" y="1647"/>
                  </a:cubicBezTo>
                  <a:cubicBezTo>
                    <a:pt x="1126" y="1070"/>
                    <a:pt x="2129" y="675"/>
                    <a:pt x="3162" y="401"/>
                  </a:cubicBezTo>
                  <a:cubicBezTo>
                    <a:pt x="3253" y="371"/>
                    <a:pt x="3344" y="280"/>
                    <a:pt x="3314" y="158"/>
                  </a:cubicBezTo>
                  <a:cubicBezTo>
                    <a:pt x="3261" y="79"/>
                    <a:pt x="3209" y="0"/>
                    <a:pt x="3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0"/>
            <p:cNvSpPr/>
            <p:nvPr/>
          </p:nvSpPr>
          <p:spPr>
            <a:xfrm>
              <a:off x="197075" y="593625"/>
              <a:ext cx="83625" cy="32850"/>
            </a:xfrm>
            <a:custGeom>
              <a:avLst/>
              <a:gdLst/>
              <a:ahLst/>
              <a:cxnLst/>
              <a:rect l="l" t="t" r="r" b="b"/>
              <a:pathLst>
                <a:path w="3345" h="1314" extrusionOk="0">
                  <a:moveTo>
                    <a:pt x="3138" y="0"/>
                  </a:moveTo>
                  <a:cubicBezTo>
                    <a:pt x="3126" y="0"/>
                    <a:pt x="3113" y="2"/>
                    <a:pt x="3101" y="6"/>
                  </a:cubicBezTo>
                  <a:lnTo>
                    <a:pt x="153" y="979"/>
                  </a:lnTo>
                  <a:cubicBezTo>
                    <a:pt x="92" y="1009"/>
                    <a:pt x="1" y="1070"/>
                    <a:pt x="31" y="1192"/>
                  </a:cubicBezTo>
                  <a:cubicBezTo>
                    <a:pt x="92" y="1283"/>
                    <a:pt x="153" y="1313"/>
                    <a:pt x="244" y="1313"/>
                  </a:cubicBezTo>
                  <a:lnTo>
                    <a:pt x="274" y="1313"/>
                  </a:lnTo>
                  <a:lnTo>
                    <a:pt x="3192" y="371"/>
                  </a:lnTo>
                  <a:cubicBezTo>
                    <a:pt x="3283" y="340"/>
                    <a:pt x="3344" y="249"/>
                    <a:pt x="3314" y="128"/>
                  </a:cubicBezTo>
                  <a:cubicBezTo>
                    <a:pt x="3288" y="75"/>
                    <a:pt x="3216" y="0"/>
                    <a:pt x="3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0"/>
            <p:cNvSpPr/>
            <p:nvPr/>
          </p:nvSpPr>
          <p:spPr>
            <a:xfrm>
              <a:off x="224425" y="486625"/>
              <a:ext cx="70700" cy="29650"/>
            </a:xfrm>
            <a:custGeom>
              <a:avLst/>
              <a:gdLst/>
              <a:ahLst/>
              <a:cxnLst/>
              <a:rect l="l" t="t" r="r" b="b"/>
              <a:pathLst>
                <a:path w="2828" h="1186" extrusionOk="0">
                  <a:moveTo>
                    <a:pt x="2615" y="0"/>
                  </a:moveTo>
                  <a:cubicBezTo>
                    <a:pt x="1733" y="0"/>
                    <a:pt x="852" y="304"/>
                    <a:pt x="122" y="851"/>
                  </a:cubicBezTo>
                  <a:cubicBezTo>
                    <a:pt x="62" y="912"/>
                    <a:pt x="1" y="1034"/>
                    <a:pt x="92" y="1095"/>
                  </a:cubicBezTo>
                  <a:cubicBezTo>
                    <a:pt x="122" y="1155"/>
                    <a:pt x="153" y="1186"/>
                    <a:pt x="244" y="1186"/>
                  </a:cubicBezTo>
                  <a:cubicBezTo>
                    <a:pt x="274" y="1186"/>
                    <a:pt x="305" y="1186"/>
                    <a:pt x="396" y="1155"/>
                  </a:cubicBezTo>
                  <a:cubicBezTo>
                    <a:pt x="1034" y="669"/>
                    <a:pt x="1855" y="395"/>
                    <a:pt x="2645" y="395"/>
                  </a:cubicBezTo>
                  <a:cubicBezTo>
                    <a:pt x="2767" y="395"/>
                    <a:pt x="2828" y="304"/>
                    <a:pt x="2828" y="213"/>
                  </a:cubicBezTo>
                  <a:cubicBezTo>
                    <a:pt x="2828" y="122"/>
                    <a:pt x="2706" y="0"/>
                    <a:pt x="2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70"/>
            <p:cNvSpPr/>
            <p:nvPr/>
          </p:nvSpPr>
          <p:spPr>
            <a:xfrm>
              <a:off x="242675" y="387550"/>
              <a:ext cx="56250" cy="25375"/>
            </a:xfrm>
            <a:custGeom>
              <a:avLst/>
              <a:gdLst/>
              <a:ahLst/>
              <a:cxnLst/>
              <a:rect l="l" t="t" r="r" b="b"/>
              <a:pathLst>
                <a:path w="2250" h="1015" extrusionOk="0">
                  <a:moveTo>
                    <a:pt x="2057" y="1"/>
                  </a:moveTo>
                  <a:cubicBezTo>
                    <a:pt x="2032" y="1"/>
                    <a:pt x="2005" y="5"/>
                    <a:pt x="1976" y="12"/>
                  </a:cubicBezTo>
                  <a:lnTo>
                    <a:pt x="152" y="650"/>
                  </a:lnTo>
                  <a:cubicBezTo>
                    <a:pt x="92" y="711"/>
                    <a:pt x="0" y="802"/>
                    <a:pt x="61" y="893"/>
                  </a:cubicBezTo>
                  <a:cubicBezTo>
                    <a:pt x="92" y="985"/>
                    <a:pt x="152" y="1015"/>
                    <a:pt x="244" y="1015"/>
                  </a:cubicBezTo>
                  <a:lnTo>
                    <a:pt x="304" y="1015"/>
                  </a:lnTo>
                  <a:lnTo>
                    <a:pt x="2098" y="377"/>
                  </a:lnTo>
                  <a:cubicBezTo>
                    <a:pt x="2219" y="316"/>
                    <a:pt x="2250" y="255"/>
                    <a:pt x="2219" y="133"/>
                  </a:cubicBezTo>
                  <a:cubicBezTo>
                    <a:pt x="2196" y="41"/>
                    <a:pt x="2137"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70"/>
            <p:cNvSpPr/>
            <p:nvPr/>
          </p:nvSpPr>
          <p:spPr>
            <a:xfrm>
              <a:off x="242675" y="331450"/>
              <a:ext cx="82850" cy="16900"/>
            </a:xfrm>
            <a:custGeom>
              <a:avLst/>
              <a:gdLst/>
              <a:ahLst/>
              <a:cxnLst/>
              <a:rect l="l" t="t" r="r" b="b"/>
              <a:pathLst>
                <a:path w="3314" h="676" extrusionOk="0">
                  <a:moveTo>
                    <a:pt x="3138" y="1"/>
                  </a:moveTo>
                  <a:cubicBezTo>
                    <a:pt x="3126" y="1"/>
                    <a:pt x="3113" y="2"/>
                    <a:pt x="3101" y="7"/>
                  </a:cubicBezTo>
                  <a:cubicBezTo>
                    <a:pt x="2486" y="191"/>
                    <a:pt x="1843" y="293"/>
                    <a:pt x="1201" y="293"/>
                  </a:cubicBezTo>
                  <a:cubicBezTo>
                    <a:pt x="891" y="293"/>
                    <a:pt x="581" y="269"/>
                    <a:pt x="274" y="219"/>
                  </a:cubicBezTo>
                  <a:cubicBezTo>
                    <a:pt x="247" y="206"/>
                    <a:pt x="222" y="200"/>
                    <a:pt x="199" y="200"/>
                  </a:cubicBezTo>
                  <a:cubicBezTo>
                    <a:pt x="117" y="200"/>
                    <a:pt x="61" y="276"/>
                    <a:pt x="61" y="371"/>
                  </a:cubicBezTo>
                  <a:cubicBezTo>
                    <a:pt x="0" y="463"/>
                    <a:pt x="92" y="584"/>
                    <a:pt x="213" y="584"/>
                  </a:cubicBezTo>
                  <a:cubicBezTo>
                    <a:pt x="517" y="615"/>
                    <a:pt x="851" y="675"/>
                    <a:pt x="1186" y="675"/>
                  </a:cubicBezTo>
                  <a:cubicBezTo>
                    <a:pt x="1824" y="675"/>
                    <a:pt x="2523" y="584"/>
                    <a:pt x="3131" y="371"/>
                  </a:cubicBezTo>
                  <a:cubicBezTo>
                    <a:pt x="3253" y="371"/>
                    <a:pt x="3283" y="250"/>
                    <a:pt x="3314" y="128"/>
                  </a:cubicBezTo>
                  <a:cubicBezTo>
                    <a:pt x="3287" y="76"/>
                    <a:pt x="3216" y="1"/>
                    <a:pt x="3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0"/>
            <p:cNvSpPr/>
            <p:nvPr/>
          </p:nvSpPr>
          <p:spPr>
            <a:xfrm>
              <a:off x="264700" y="214850"/>
              <a:ext cx="75275" cy="24825"/>
            </a:xfrm>
            <a:custGeom>
              <a:avLst/>
              <a:gdLst/>
              <a:ahLst/>
              <a:cxnLst/>
              <a:rect l="l" t="t" r="r" b="b"/>
              <a:pathLst>
                <a:path w="3011" h="993" extrusionOk="0">
                  <a:moveTo>
                    <a:pt x="2808" y="1"/>
                  </a:moveTo>
                  <a:cubicBezTo>
                    <a:pt x="2787" y="1"/>
                    <a:pt x="2763" y="7"/>
                    <a:pt x="2736" y="20"/>
                  </a:cubicBezTo>
                  <a:lnTo>
                    <a:pt x="183" y="628"/>
                  </a:lnTo>
                  <a:cubicBezTo>
                    <a:pt x="92" y="658"/>
                    <a:pt x="1" y="719"/>
                    <a:pt x="31" y="841"/>
                  </a:cubicBezTo>
                  <a:cubicBezTo>
                    <a:pt x="92" y="932"/>
                    <a:pt x="153" y="993"/>
                    <a:pt x="244" y="993"/>
                  </a:cubicBezTo>
                  <a:lnTo>
                    <a:pt x="274" y="993"/>
                  </a:lnTo>
                  <a:lnTo>
                    <a:pt x="2797" y="385"/>
                  </a:lnTo>
                  <a:cubicBezTo>
                    <a:pt x="2919" y="354"/>
                    <a:pt x="3010" y="263"/>
                    <a:pt x="2980" y="172"/>
                  </a:cubicBezTo>
                  <a:cubicBezTo>
                    <a:pt x="2932" y="77"/>
                    <a:pt x="2885" y="1"/>
                    <a:pt x="28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0"/>
            <p:cNvSpPr/>
            <p:nvPr/>
          </p:nvSpPr>
          <p:spPr>
            <a:xfrm>
              <a:off x="334625" y="463075"/>
              <a:ext cx="50925" cy="13700"/>
            </a:xfrm>
            <a:custGeom>
              <a:avLst/>
              <a:gdLst/>
              <a:ahLst/>
              <a:cxnLst/>
              <a:rect l="l" t="t" r="r" b="b"/>
              <a:pathLst>
                <a:path w="2037" h="548" extrusionOk="0">
                  <a:moveTo>
                    <a:pt x="1854" y="0"/>
                  </a:moveTo>
                  <a:lnTo>
                    <a:pt x="213" y="152"/>
                  </a:lnTo>
                  <a:cubicBezTo>
                    <a:pt x="91" y="152"/>
                    <a:pt x="0" y="213"/>
                    <a:pt x="0" y="334"/>
                  </a:cubicBezTo>
                  <a:cubicBezTo>
                    <a:pt x="0" y="456"/>
                    <a:pt x="91" y="547"/>
                    <a:pt x="213" y="547"/>
                  </a:cubicBezTo>
                  <a:lnTo>
                    <a:pt x="1854" y="365"/>
                  </a:lnTo>
                  <a:cubicBezTo>
                    <a:pt x="1946" y="365"/>
                    <a:pt x="2037" y="304"/>
                    <a:pt x="2037" y="182"/>
                  </a:cubicBezTo>
                  <a:cubicBezTo>
                    <a:pt x="2037" y="61"/>
                    <a:pt x="1946" y="0"/>
                    <a:pt x="1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0"/>
            <p:cNvSpPr/>
            <p:nvPr/>
          </p:nvSpPr>
          <p:spPr>
            <a:xfrm>
              <a:off x="335375" y="569450"/>
              <a:ext cx="53975" cy="19775"/>
            </a:xfrm>
            <a:custGeom>
              <a:avLst/>
              <a:gdLst/>
              <a:ahLst/>
              <a:cxnLst/>
              <a:rect l="l" t="t" r="r" b="b"/>
              <a:pathLst>
                <a:path w="2159" h="791" extrusionOk="0">
                  <a:moveTo>
                    <a:pt x="213" y="0"/>
                  </a:moveTo>
                  <a:cubicBezTo>
                    <a:pt x="92" y="0"/>
                    <a:pt x="31" y="31"/>
                    <a:pt x="1" y="152"/>
                  </a:cubicBezTo>
                  <a:cubicBezTo>
                    <a:pt x="1" y="274"/>
                    <a:pt x="31" y="335"/>
                    <a:pt x="153" y="396"/>
                  </a:cubicBezTo>
                  <a:lnTo>
                    <a:pt x="1916" y="791"/>
                  </a:lnTo>
                  <a:lnTo>
                    <a:pt x="1976" y="791"/>
                  </a:lnTo>
                  <a:cubicBezTo>
                    <a:pt x="2068" y="791"/>
                    <a:pt x="2159" y="760"/>
                    <a:pt x="2159" y="639"/>
                  </a:cubicBezTo>
                  <a:cubicBezTo>
                    <a:pt x="2159" y="548"/>
                    <a:pt x="2128" y="456"/>
                    <a:pt x="2007" y="426"/>
                  </a:cubicBezTo>
                  <a:lnTo>
                    <a:pt x="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0"/>
            <p:cNvSpPr/>
            <p:nvPr/>
          </p:nvSpPr>
          <p:spPr>
            <a:xfrm>
              <a:off x="264700" y="1580700"/>
              <a:ext cx="74500" cy="16900"/>
            </a:xfrm>
            <a:custGeom>
              <a:avLst/>
              <a:gdLst/>
              <a:ahLst/>
              <a:cxnLst/>
              <a:rect l="l" t="t" r="r" b="b"/>
              <a:pathLst>
                <a:path w="2980" h="676" extrusionOk="0">
                  <a:moveTo>
                    <a:pt x="2753" y="1"/>
                  </a:moveTo>
                  <a:cubicBezTo>
                    <a:pt x="2738" y="1"/>
                    <a:pt x="2723" y="3"/>
                    <a:pt x="2706" y="7"/>
                  </a:cubicBezTo>
                  <a:cubicBezTo>
                    <a:pt x="2126" y="193"/>
                    <a:pt x="1474" y="272"/>
                    <a:pt x="847" y="272"/>
                  </a:cubicBezTo>
                  <a:cubicBezTo>
                    <a:pt x="653" y="272"/>
                    <a:pt x="461" y="264"/>
                    <a:pt x="274" y="250"/>
                  </a:cubicBezTo>
                  <a:cubicBezTo>
                    <a:pt x="254" y="245"/>
                    <a:pt x="233" y="242"/>
                    <a:pt x="212" y="242"/>
                  </a:cubicBezTo>
                  <a:cubicBezTo>
                    <a:pt x="115" y="242"/>
                    <a:pt x="31" y="301"/>
                    <a:pt x="31" y="402"/>
                  </a:cubicBezTo>
                  <a:cubicBezTo>
                    <a:pt x="1" y="524"/>
                    <a:pt x="92" y="615"/>
                    <a:pt x="183" y="615"/>
                  </a:cubicBezTo>
                  <a:cubicBezTo>
                    <a:pt x="457" y="676"/>
                    <a:pt x="700" y="676"/>
                    <a:pt x="913" y="676"/>
                  </a:cubicBezTo>
                  <a:cubicBezTo>
                    <a:pt x="1521" y="676"/>
                    <a:pt x="2159" y="554"/>
                    <a:pt x="2797" y="372"/>
                  </a:cubicBezTo>
                  <a:cubicBezTo>
                    <a:pt x="2888" y="311"/>
                    <a:pt x="2980" y="250"/>
                    <a:pt x="2919" y="129"/>
                  </a:cubicBezTo>
                  <a:cubicBezTo>
                    <a:pt x="2893" y="76"/>
                    <a:pt x="2844" y="1"/>
                    <a:pt x="2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0"/>
            <p:cNvSpPr/>
            <p:nvPr/>
          </p:nvSpPr>
          <p:spPr>
            <a:xfrm>
              <a:off x="390100" y="1676450"/>
              <a:ext cx="74475" cy="21450"/>
            </a:xfrm>
            <a:custGeom>
              <a:avLst/>
              <a:gdLst/>
              <a:ahLst/>
              <a:cxnLst/>
              <a:rect l="l" t="t" r="r" b="b"/>
              <a:pathLst>
                <a:path w="2979" h="858" extrusionOk="0">
                  <a:moveTo>
                    <a:pt x="226" y="1"/>
                  </a:moveTo>
                  <a:cubicBezTo>
                    <a:pt x="122" y="1"/>
                    <a:pt x="31" y="84"/>
                    <a:pt x="31" y="189"/>
                  </a:cubicBezTo>
                  <a:cubicBezTo>
                    <a:pt x="0" y="280"/>
                    <a:pt x="91" y="402"/>
                    <a:pt x="183" y="402"/>
                  </a:cubicBezTo>
                  <a:lnTo>
                    <a:pt x="2736" y="858"/>
                  </a:lnTo>
                  <a:cubicBezTo>
                    <a:pt x="2827" y="858"/>
                    <a:pt x="2918" y="797"/>
                    <a:pt x="2918" y="706"/>
                  </a:cubicBezTo>
                  <a:cubicBezTo>
                    <a:pt x="2979" y="584"/>
                    <a:pt x="2888" y="463"/>
                    <a:pt x="2766" y="463"/>
                  </a:cubicBezTo>
                  <a:lnTo>
                    <a:pt x="274" y="7"/>
                  </a:lnTo>
                  <a:cubicBezTo>
                    <a:pt x="258" y="3"/>
                    <a:pt x="242"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0"/>
            <p:cNvSpPr/>
            <p:nvPr/>
          </p:nvSpPr>
          <p:spPr>
            <a:xfrm>
              <a:off x="570950" y="1675075"/>
              <a:ext cx="68400" cy="11425"/>
            </a:xfrm>
            <a:custGeom>
              <a:avLst/>
              <a:gdLst/>
              <a:ahLst/>
              <a:cxnLst/>
              <a:rect l="l" t="t" r="r" b="b"/>
              <a:pathLst>
                <a:path w="2736" h="457" extrusionOk="0">
                  <a:moveTo>
                    <a:pt x="2523" y="1"/>
                  </a:moveTo>
                  <a:lnTo>
                    <a:pt x="183" y="92"/>
                  </a:lnTo>
                  <a:cubicBezTo>
                    <a:pt x="61" y="92"/>
                    <a:pt x="0" y="153"/>
                    <a:pt x="0" y="275"/>
                  </a:cubicBezTo>
                  <a:cubicBezTo>
                    <a:pt x="0" y="396"/>
                    <a:pt x="61" y="457"/>
                    <a:pt x="183" y="457"/>
                  </a:cubicBezTo>
                  <a:lnTo>
                    <a:pt x="2523" y="396"/>
                  </a:lnTo>
                  <a:cubicBezTo>
                    <a:pt x="2645" y="396"/>
                    <a:pt x="2736" y="305"/>
                    <a:pt x="2736" y="183"/>
                  </a:cubicBezTo>
                  <a:cubicBezTo>
                    <a:pt x="2736" y="92"/>
                    <a:pt x="2645" y="1"/>
                    <a:pt x="2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0"/>
            <p:cNvSpPr/>
            <p:nvPr/>
          </p:nvSpPr>
          <p:spPr>
            <a:xfrm>
              <a:off x="443275" y="1601850"/>
              <a:ext cx="91975" cy="18550"/>
            </a:xfrm>
            <a:custGeom>
              <a:avLst/>
              <a:gdLst/>
              <a:ahLst/>
              <a:cxnLst/>
              <a:rect l="l" t="t" r="r" b="b"/>
              <a:pathLst>
                <a:path w="3679" h="742" extrusionOk="0">
                  <a:moveTo>
                    <a:pt x="3453" y="0"/>
                  </a:moveTo>
                  <a:cubicBezTo>
                    <a:pt x="3426" y="0"/>
                    <a:pt x="3399" y="4"/>
                    <a:pt x="3375" y="12"/>
                  </a:cubicBezTo>
                  <a:cubicBezTo>
                    <a:pt x="2860" y="261"/>
                    <a:pt x="2273" y="383"/>
                    <a:pt x="1687" y="383"/>
                  </a:cubicBezTo>
                  <a:cubicBezTo>
                    <a:pt x="1201" y="383"/>
                    <a:pt x="716" y="299"/>
                    <a:pt x="274" y="134"/>
                  </a:cubicBezTo>
                  <a:cubicBezTo>
                    <a:pt x="249" y="117"/>
                    <a:pt x="223" y="109"/>
                    <a:pt x="199" y="109"/>
                  </a:cubicBezTo>
                  <a:cubicBezTo>
                    <a:pt x="135" y="109"/>
                    <a:pt x="75" y="159"/>
                    <a:pt x="31" y="225"/>
                  </a:cubicBezTo>
                  <a:cubicBezTo>
                    <a:pt x="1" y="316"/>
                    <a:pt x="31" y="438"/>
                    <a:pt x="153" y="468"/>
                  </a:cubicBezTo>
                  <a:cubicBezTo>
                    <a:pt x="639" y="650"/>
                    <a:pt x="1186" y="742"/>
                    <a:pt x="1703" y="742"/>
                  </a:cubicBezTo>
                  <a:cubicBezTo>
                    <a:pt x="2372" y="742"/>
                    <a:pt x="3010" y="590"/>
                    <a:pt x="3588" y="346"/>
                  </a:cubicBezTo>
                  <a:cubicBezTo>
                    <a:pt x="3648" y="286"/>
                    <a:pt x="3679" y="164"/>
                    <a:pt x="3648" y="73"/>
                  </a:cubicBezTo>
                  <a:cubicBezTo>
                    <a:pt x="3604" y="28"/>
                    <a:pt x="3527" y="0"/>
                    <a:pt x="3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0"/>
            <p:cNvSpPr/>
            <p:nvPr/>
          </p:nvSpPr>
          <p:spPr>
            <a:xfrm>
              <a:off x="377175" y="1502600"/>
              <a:ext cx="85125" cy="9900"/>
            </a:xfrm>
            <a:custGeom>
              <a:avLst/>
              <a:gdLst/>
              <a:ahLst/>
              <a:cxnLst/>
              <a:rect l="l" t="t" r="r" b="b"/>
              <a:pathLst>
                <a:path w="3405" h="396" extrusionOk="0">
                  <a:moveTo>
                    <a:pt x="3222" y="0"/>
                  </a:moveTo>
                  <a:lnTo>
                    <a:pt x="183" y="31"/>
                  </a:lnTo>
                  <a:cubicBezTo>
                    <a:pt x="61" y="31"/>
                    <a:pt x="0" y="91"/>
                    <a:pt x="0" y="213"/>
                  </a:cubicBezTo>
                  <a:cubicBezTo>
                    <a:pt x="0" y="335"/>
                    <a:pt x="61" y="395"/>
                    <a:pt x="183" y="395"/>
                  </a:cubicBezTo>
                  <a:lnTo>
                    <a:pt x="3222" y="365"/>
                  </a:lnTo>
                  <a:cubicBezTo>
                    <a:pt x="3344" y="365"/>
                    <a:pt x="3405" y="304"/>
                    <a:pt x="3405" y="183"/>
                  </a:cubicBezTo>
                  <a:cubicBezTo>
                    <a:pt x="3405" y="61"/>
                    <a:pt x="3344" y="0"/>
                    <a:pt x="3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0"/>
            <p:cNvSpPr/>
            <p:nvPr/>
          </p:nvSpPr>
          <p:spPr>
            <a:xfrm>
              <a:off x="385525" y="1405925"/>
              <a:ext cx="68425" cy="20700"/>
            </a:xfrm>
            <a:custGeom>
              <a:avLst/>
              <a:gdLst/>
              <a:ahLst/>
              <a:cxnLst/>
              <a:rect l="l" t="t" r="r" b="b"/>
              <a:pathLst>
                <a:path w="2737" h="828" extrusionOk="0">
                  <a:moveTo>
                    <a:pt x="2540" y="1"/>
                  </a:moveTo>
                  <a:cubicBezTo>
                    <a:pt x="2525" y="1"/>
                    <a:pt x="2510" y="3"/>
                    <a:pt x="2493" y="7"/>
                  </a:cubicBezTo>
                  <a:lnTo>
                    <a:pt x="153" y="432"/>
                  </a:lnTo>
                  <a:cubicBezTo>
                    <a:pt x="31" y="463"/>
                    <a:pt x="1" y="554"/>
                    <a:pt x="1" y="645"/>
                  </a:cubicBezTo>
                  <a:cubicBezTo>
                    <a:pt x="31" y="736"/>
                    <a:pt x="122" y="828"/>
                    <a:pt x="183" y="828"/>
                  </a:cubicBezTo>
                  <a:lnTo>
                    <a:pt x="2584" y="402"/>
                  </a:lnTo>
                  <a:cubicBezTo>
                    <a:pt x="2706" y="372"/>
                    <a:pt x="2736" y="281"/>
                    <a:pt x="2736" y="159"/>
                  </a:cubicBezTo>
                  <a:cubicBezTo>
                    <a:pt x="2710" y="80"/>
                    <a:pt x="2638" y="1"/>
                    <a:pt x="25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0"/>
            <p:cNvSpPr/>
            <p:nvPr/>
          </p:nvSpPr>
          <p:spPr>
            <a:xfrm>
              <a:off x="371850" y="1286325"/>
              <a:ext cx="75250" cy="23275"/>
            </a:xfrm>
            <a:custGeom>
              <a:avLst/>
              <a:gdLst/>
              <a:ahLst/>
              <a:cxnLst/>
              <a:rect l="l" t="t" r="r" b="b"/>
              <a:pathLst>
                <a:path w="3010" h="931" extrusionOk="0">
                  <a:moveTo>
                    <a:pt x="2806" y="1"/>
                  </a:moveTo>
                  <a:cubicBezTo>
                    <a:pt x="2773" y="1"/>
                    <a:pt x="2739" y="8"/>
                    <a:pt x="2706" y="19"/>
                  </a:cubicBezTo>
                  <a:cubicBezTo>
                    <a:pt x="2125" y="358"/>
                    <a:pt x="1468" y="542"/>
                    <a:pt x="794" y="542"/>
                  </a:cubicBezTo>
                  <a:cubicBezTo>
                    <a:pt x="622" y="542"/>
                    <a:pt x="448" y="530"/>
                    <a:pt x="274" y="505"/>
                  </a:cubicBezTo>
                  <a:cubicBezTo>
                    <a:pt x="253" y="500"/>
                    <a:pt x="233" y="497"/>
                    <a:pt x="215" y="497"/>
                  </a:cubicBezTo>
                  <a:cubicBezTo>
                    <a:pt x="124" y="497"/>
                    <a:pt x="61" y="556"/>
                    <a:pt x="61" y="657"/>
                  </a:cubicBezTo>
                  <a:cubicBezTo>
                    <a:pt x="1" y="779"/>
                    <a:pt x="92" y="900"/>
                    <a:pt x="213" y="900"/>
                  </a:cubicBezTo>
                  <a:cubicBezTo>
                    <a:pt x="396" y="931"/>
                    <a:pt x="578" y="931"/>
                    <a:pt x="761" y="931"/>
                  </a:cubicBezTo>
                  <a:cubicBezTo>
                    <a:pt x="1520" y="931"/>
                    <a:pt x="2250" y="748"/>
                    <a:pt x="2888" y="353"/>
                  </a:cubicBezTo>
                  <a:cubicBezTo>
                    <a:pt x="3010" y="292"/>
                    <a:pt x="3010" y="171"/>
                    <a:pt x="2979" y="80"/>
                  </a:cubicBezTo>
                  <a:cubicBezTo>
                    <a:pt x="2922" y="22"/>
                    <a:pt x="2864" y="1"/>
                    <a:pt x="2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0"/>
            <p:cNvSpPr/>
            <p:nvPr/>
          </p:nvSpPr>
          <p:spPr>
            <a:xfrm>
              <a:off x="390850" y="1182450"/>
              <a:ext cx="64625" cy="24575"/>
            </a:xfrm>
            <a:custGeom>
              <a:avLst/>
              <a:gdLst/>
              <a:ahLst/>
              <a:cxnLst/>
              <a:rect l="l" t="t" r="r" b="b"/>
              <a:pathLst>
                <a:path w="2585" h="983" extrusionOk="0">
                  <a:moveTo>
                    <a:pt x="2403" y="0"/>
                  </a:moveTo>
                  <a:cubicBezTo>
                    <a:pt x="2361" y="0"/>
                    <a:pt x="2318" y="15"/>
                    <a:pt x="2280" y="40"/>
                  </a:cubicBezTo>
                  <a:cubicBezTo>
                    <a:pt x="1711" y="382"/>
                    <a:pt x="1008" y="590"/>
                    <a:pt x="347" y="590"/>
                  </a:cubicBezTo>
                  <a:cubicBezTo>
                    <a:pt x="302" y="590"/>
                    <a:pt x="258" y="589"/>
                    <a:pt x="213" y="587"/>
                  </a:cubicBezTo>
                  <a:cubicBezTo>
                    <a:pt x="92" y="587"/>
                    <a:pt x="1" y="678"/>
                    <a:pt x="1" y="800"/>
                  </a:cubicBezTo>
                  <a:cubicBezTo>
                    <a:pt x="1" y="891"/>
                    <a:pt x="92" y="982"/>
                    <a:pt x="213" y="982"/>
                  </a:cubicBezTo>
                  <a:lnTo>
                    <a:pt x="365" y="982"/>
                  </a:lnTo>
                  <a:cubicBezTo>
                    <a:pt x="1125" y="982"/>
                    <a:pt x="1885" y="739"/>
                    <a:pt x="2493" y="374"/>
                  </a:cubicBezTo>
                  <a:cubicBezTo>
                    <a:pt x="2584" y="283"/>
                    <a:pt x="2584" y="192"/>
                    <a:pt x="2554" y="101"/>
                  </a:cubicBezTo>
                  <a:cubicBezTo>
                    <a:pt x="2518" y="30"/>
                    <a:pt x="2462"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0"/>
            <p:cNvSpPr/>
            <p:nvPr/>
          </p:nvSpPr>
          <p:spPr>
            <a:xfrm>
              <a:off x="370325" y="1052875"/>
              <a:ext cx="79825" cy="26475"/>
            </a:xfrm>
            <a:custGeom>
              <a:avLst/>
              <a:gdLst/>
              <a:ahLst/>
              <a:cxnLst/>
              <a:rect l="l" t="t" r="r" b="b"/>
              <a:pathLst>
                <a:path w="3193" h="1059" extrusionOk="0">
                  <a:moveTo>
                    <a:pt x="2958" y="1"/>
                  </a:moveTo>
                  <a:cubicBezTo>
                    <a:pt x="2920" y="1"/>
                    <a:pt x="2884" y="18"/>
                    <a:pt x="2858" y="56"/>
                  </a:cubicBezTo>
                  <a:cubicBezTo>
                    <a:pt x="2177" y="501"/>
                    <a:pt x="1383" y="743"/>
                    <a:pt x="593" y="743"/>
                  </a:cubicBezTo>
                  <a:cubicBezTo>
                    <a:pt x="466" y="743"/>
                    <a:pt x="340" y="737"/>
                    <a:pt x="214" y="725"/>
                  </a:cubicBezTo>
                  <a:cubicBezTo>
                    <a:pt x="203" y="719"/>
                    <a:pt x="191" y="717"/>
                    <a:pt x="178" y="717"/>
                  </a:cubicBezTo>
                  <a:cubicBezTo>
                    <a:pt x="115" y="717"/>
                    <a:pt x="31" y="776"/>
                    <a:pt x="31" y="876"/>
                  </a:cubicBezTo>
                  <a:cubicBezTo>
                    <a:pt x="1" y="968"/>
                    <a:pt x="62" y="1059"/>
                    <a:pt x="183" y="1059"/>
                  </a:cubicBezTo>
                  <a:lnTo>
                    <a:pt x="578" y="1059"/>
                  </a:lnTo>
                  <a:cubicBezTo>
                    <a:pt x="1429" y="1059"/>
                    <a:pt x="2311" y="816"/>
                    <a:pt x="3071" y="360"/>
                  </a:cubicBezTo>
                  <a:cubicBezTo>
                    <a:pt x="3162" y="269"/>
                    <a:pt x="3192" y="147"/>
                    <a:pt x="3101" y="86"/>
                  </a:cubicBezTo>
                  <a:cubicBezTo>
                    <a:pt x="3066" y="33"/>
                    <a:pt x="3010" y="1"/>
                    <a:pt x="2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0"/>
            <p:cNvSpPr/>
            <p:nvPr/>
          </p:nvSpPr>
          <p:spPr>
            <a:xfrm>
              <a:off x="378700" y="955925"/>
              <a:ext cx="84375" cy="29975"/>
            </a:xfrm>
            <a:custGeom>
              <a:avLst/>
              <a:gdLst/>
              <a:ahLst/>
              <a:cxnLst/>
              <a:rect l="l" t="t" r="r" b="b"/>
              <a:pathLst>
                <a:path w="3375" h="1199" extrusionOk="0">
                  <a:moveTo>
                    <a:pt x="3148" y="1"/>
                  </a:moveTo>
                  <a:cubicBezTo>
                    <a:pt x="3121" y="1"/>
                    <a:pt x="3095" y="5"/>
                    <a:pt x="3070" y="13"/>
                  </a:cubicBezTo>
                  <a:cubicBezTo>
                    <a:pt x="2219" y="469"/>
                    <a:pt x="1186" y="773"/>
                    <a:pt x="183" y="803"/>
                  </a:cubicBezTo>
                  <a:cubicBezTo>
                    <a:pt x="91" y="803"/>
                    <a:pt x="0" y="894"/>
                    <a:pt x="0" y="985"/>
                  </a:cubicBezTo>
                  <a:cubicBezTo>
                    <a:pt x="0" y="1107"/>
                    <a:pt x="91" y="1198"/>
                    <a:pt x="183" y="1198"/>
                  </a:cubicBezTo>
                  <a:cubicBezTo>
                    <a:pt x="1246" y="1107"/>
                    <a:pt x="2310" y="803"/>
                    <a:pt x="3283" y="347"/>
                  </a:cubicBezTo>
                  <a:cubicBezTo>
                    <a:pt x="3344" y="286"/>
                    <a:pt x="3374" y="165"/>
                    <a:pt x="3344" y="74"/>
                  </a:cubicBezTo>
                  <a:cubicBezTo>
                    <a:pt x="3299" y="29"/>
                    <a:pt x="3222" y="1"/>
                    <a:pt x="3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0"/>
            <p:cNvSpPr/>
            <p:nvPr/>
          </p:nvSpPr>
          <p:spPr>
            <a:xfrm>
              <a:off x="349050" y="816225"/>
              <a:ext cx="75250" cy="25300"/>
            </a:xfrm>
            <a:custGeom>
              <a:avLst/>
              <a:gdLst/>
              <a:ahLst/>
              <a:cxnLst/>
              <a:rect l="l" t="t" r="r" b="b"/>
              <a:pathLst>
                <a:path w="3010" h="1012" extrusionOk="0">
                  <a:moveTo>
                    <a:pt x="2796" y="0"/>
                  </a:moveTo>
                  <a:cubicBezTo>
                    <a:pt x="2777" y="0"/>
                    <a:pt x="2757" y="3"/>
                    <a:pt x="2736" y="8"/>
                  </a:cubicBezTo>
                  <a:lnTo>
                    <a:pt x="214" y="616"/>
                  </a:lnTo>
                  <a:cubicBezTo>
                    <a:pt x="92" y="646"/>
                    <a:pt x="1" y="737"/>
                    <a:pt x="62" y="859"/>
                  </a:cubicBezTo>
                  <a:cubicBezTo>
                    <a:pt x="92" y="920"/>
                    <a:pt x="153" y="1011"/>
                    <a:pt x="244" y="1011"/>
                  </a:cubicBezTo>
                  <a:lnTo>
                    <a:pt x="274" y="1011"/>
                  </a:lnTo>
                  <a:lnTo>
                    <a:pt x="2828" y="403"/>
                  </a:lnTo>
                  <a:cubicBezTo>
                    <a:pt x="2949" y="342"/>
                    <a:pt x="3010" y="282"/>
                    <a:pt x="2980" y="160"/>
                  </a:cubicBezTo>
                  <a:cubicBezTo>
                    <a:pt x="2954" y="59"/>
                    <a:pt x="2887" y="0"/>
                    <a:pt x="2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0"/>
            <p:cNvSpPr/>
            <p:nvPr/>
          </p:nvSpPr>
          <p:spPr>
            <a:xfrm>
              <a:off x="74725" y="1089700"/>
              <a:ext cx="66150" cy="34500"/>
            </a:xfrm>
            <a:custGeom>
              <a:avLst/>
              <a:gdLst/>
              <a:ahLst/>
              <a:cxnLst/>
              <a:rect l="l" t="t" r="r" b="b"/>
              <a:pathLst>
                <a:path w="2646" h="1380" extrusionOk="0">
                  <a:moveTo>
                    <a:pt x="2422" y="0"/>
                  </a:moveTo>
                  <a:cubicBezTo>
                    <a:pt x="2397" y="0"/>
                    <a:pt x="2370" y="4"/>
                    <a:pt x="2341" y="11"/>
                  </a:cubicBezTo>
                  <a:lnTo>
                    <a:pt x="153" y="1014"/>
                  </a:lnTo>
                  <a:cubicBezTo>
                    <a:pt x="31" y="1075"/>
                    <a:pt x="1" y="1166"/>
                    <a:pt x="31" y="1258"/>
                  </a:cubicBezTo>
                  <a:cubicBezTo>
                    <a:pt x="62" y="1349"/>
                    <a:pt x="153" y="1379"/>
                    <a:pt x="214" y="1379"/>
                  </a:cubicBezTo>
                  <a:lnTo>
                    <a:pt x="305" y="1379"/>
                  </a:lnTo>
                  <a:lnTo>
                    <a:pt x="2493" y="407"/>
                  </a:lnTo>
                  <a:cubicBezTo>
                    <a:pt x="2615" y="315"/>
                    <a:pt x="2645" y="255"/>
                    <a:pt x="2615" y="133"/>
                  </a:cubicBezTo>
                  <a:cubicBezTo>
                    <a:pt x="2569" y="40"/>
                    <a:pt x="2504" y="0"/>
                    <a:pt x="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0"/>
            <p:cNvSpPr/>
            <p:nvPr/>
          </p:nvSpPr>
          <p:spPr>
            <a:xfrm>
              <a:off x="93725" y="1213825"/>
              <a:ext cx="72975" cy="15225"/>
            </a:xfrm>
            <a:custGeom>
              <a:avLst/>
              <a:gdLst/>
              <a:ahLst/>
              <a:cxnLst/>
              <a:rect l="l" t="t" r="r" b="b"/>
              <a:pathLst>
                <a:path w="2919" h="609" extrusionOk="0">
                  <a:moveTo>
                    <a:pt x="2736" y="1"/>
                  </a:moveTo>
                  <a:lnTo>
                    <a:pt x="183" y="214"/>
                  </a:lnTo>
                  <a:cubicBezTo>
                    <a:pt x="62" y="214"/>
                    <a:pt x="1" y="305"/>
                    <a:pt x="1" y="396"/>
                  </a:cubicBezTo>
                  <a:cubicBezTo>
                    <a:pt x="1" y="518"/>
                    <a:pt x="62" y="609"/>
                    <a:pt x="183" y="609"/>
                  </a:cubicBezTo>
                  <a:lnTo>
                    <a:pt x="2736" y="366"/>
                  </a:lnTo>
                  <a:cubicBezTo>
                    <a:pt x="2858" y="366"/>
                    <a:pt x="2919" y="305"/>
                    <a:pt x="2919" y="183"/>
                  </a:cubicBezTo>
                  <a:cubicBezTo>
                    <a:pt x="2919" y="62"/>
                    <a:pt x="2858"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0"/>
            <p:cNvSpPr/>
            <p:nvPr/>
          </p:nvSpPr>
          <p:spPr>
            <a:xfrm>
              <a:off x="101325" y="1331625"/>
              <a:ext cx="81350" cy="12925"/>
            </a:xfrm>
            <a:custGeom>
              <a:avLst/>
              <a:gdLst/>
              <a:ahLst/>
              <a:cxnLst/>
              <a:rect l="l" t="t" r="r" b="b"/>
              <a:pathLst>
                <a:path w="3254" h="517" extrusionOk="0">
                  <a:moveTo>
                    <a:pt x="183" y="0"/>
                  </a:moveTo>
                  <a:cubicBezTo>
                    <a:pt x="122" y="0"/>
                    <a:pt x="1" y="61"/>
                    <a:pt x="1" y="183"/>
                  </a:cubicBezTo>
                  <a:cubicBezTo>
                    <a:pt x="1" y="304"/>
                    <a:pt x="62" y="365"/>
                    <a:pt x="183" y="365"/>
                  </a:cubicBezTo>
                  <a:lnTo>
                    <a:pt x="3071" y="517"/>
                  </a:lnTo>
                  <a:cubicBezTo>
                    <a:pt x="3192" y="517"/>
                    <a:pt x="3253" y="456"/>
                    <a:pt x="3223" y="335"/>
                  </a:cubicBezTo>
                  <a:cubicBezTo>
                    <a:pt x="3223" y="213"/>
                    <a:pt x="3162" y="152"/>
                    <a:pt x="3040" y="152"/>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0"/>
            <p:cNvSpPr/>
            <p:nvPr/>
          </p:nvSpPr>
          <p:spPr>
            <a:xfrm>
              <a:off x="71700" y="908350"/>
              <a:ext cx="59300" cy="32700"/>
            </a:xfrm>
            <a:custGeom>
              <a:avLst/>
              <a:gdLst/>
              <a:ahLst/>
              <a:cxnLst/>
              <a:rect l="l" t="t" r="r" b="b"/>
              <a:pathLst>
                <a:path w="2372" h="1308" extrusionOk="0">
                  <a:moveTo>
                    <a:pt x="2158" y="1"/>
                  </a:moveTo>
                  <a:cubicBezTo>
                    <a:pt x="1368" y="1"/>
                    <a:pt x="578" y="396"/>
                    <a:pt x="31" y="1004"/>
                  </a:cubicBezTo>
                  <a:cubicBezTo>
                    <a:pt x="0" y="1065"/>
                    <a:pt x="0" y="1186"/>
                    <a:pt x="92" y="1277"/>
                  </a:cubicBezTo>
                  <a:cubicBezTo>
                    <a:pt x="122" y="1308"/>
                    <a:pt x="152" y="1308"/>
                    <a:pt x="183" y="1308"/>
                  </a:cubicBezTo>
                  <a:cubicBezTo>
                    <a:pt x="274" y="1308"/>
                    <a:pt x="304" y="1308"/>
                    <a:pt x="335" y="1217"/>
                  </a:cubicBezTo>
                  <a:cubicBezTo>
                    <a:pt x="760" y="700"/>
                    <a:pt x="1490" y="396"/>
                    <a:pt x="2158" y="396"/>
                  </a:cubicBezTo>
                  <a:cubicBezTo>
                    <a:pt x="2280" y="396"/>
                    <a:pt x="2371" y="305"/>
                    <a:pt x="2371" y="183"/>
                  </a:cubicBezTo>
                  <a:cubicBezTo>
                    <a:pt x="2371" y="92"/>
                    <a:pt x="2280" y="1"/>
                    <a:pt x="2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0"/>
            <p:cNvSpPr/>
            <p:nvPr/>
          </p:nvSpPr>
          <p:spPr>
            <a:xfrm>
              <a:off x="332350" y="656650"/>
              <a:ext cx="72200" cy="34400"/>
            </a:xfrm>
            <a:custGeom>
              <a:avLst/>
              <a:gdLst/>
              <a:ahLst/>
              <a:cxnLst/>
              <a:rect l="l" t="t" r="r" b="b"/>
              <a:pathLst>
                <a:path w="2888" h="1376" extrusionOk="0">
                  <a:moveTo>
                    <a:pt x="2671" y="0"/>
                  </a:moveTo>
                  <a:cubicBezTo>
                    <a:pt x="2654" y="0"/>
                    <a:pt x="2635" y="3"/>
                    <a:pt x="2614" y="8"/>
                  </a:cubicBezTo>
                  <a:cubicBezTo>
                    <a:pt x="1733" y="160"/>
                    <a:pt x="882" y="555"/>
                    <a:pt x="91" y="1041"/>
                  </a:cubicBezTo>
                  <a:cubicBezTo>
                    <a:pt x="30" y="1102"/>
                    <a:pt x="0" y="1224"/>
                    <a:pt x="61" y="1315"/>
                  </a:cubicBezTo>
                  <a:cubicBezTo>
                    <a:pt x="91" y="1345"/>
                    <a:pt x="152" y="1376"/>
                    <a:pt x="213" y="1376"/>
                  </a:cubicBezTo>
                  <a:cubicBezTo>
                    <a:pt x="274" y="1376"/>
                    <a:pt x="304" y="1376"/>
                    <a:pt x="334" y="1345"/>
                  </a:cubicBezTo>
                  <a:cubicBezTo>
                    <a:pt x="1034" y="889"/>
                    <a:pt x="1854" y="555"/>
                    <a:pt x="2705" y="403"/>
                  </a:cubicBezTo>
                  <a:cubicBezTo>
                    <a:pt x="2796" y="342"/>
                    <a:pt x="2888" y="281"/>
                    <a:pt x="2827" y="160"/>
                  </a:cubicBezTo>
                  <a:cubicBezTo>
                    <a:pt x="2802" y="59"/>
                    <a:pt x="2756" y="0"/>
                    <a:pt x="26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0"/>
            <p:cNvSpPr/>
            <p:nvPr/>
          </p:nvSpPr>
          <p:spPr>
            <a:xfrm>
              <a:off x="358175" y="343750"/>
              <a:ext cx="81325" cy="35750"/>
            </a:xfrm>
            <a:custGeom>
              <a:avLst/>
              <a:gdLst/>
              <a:ahLst/>
              <a:cxnLst/>
              <a:rect l="l" t="t" r="r" b="b"/>
              <a:pathLst>
                <a:path w="3253" h="1430" extrusionOk="0">
                  <a:moveTo>
                    <a:pt x="3070" y="1"/>
                  </a:moveTo>
                  <a:cubicBezTo>
                    <a:pt x="2007" y="1"/>
                    <a:pt x="912" y="366"/>
                    <a:pt x="61" y="1095"/>
                  </a:cubicBezTo>
                  <a:cubicBezTo>
                    <a:pt x="1" y="1156"/>
                    <a:pt x="1" y="1278"/>
                    <a:pt x="61" y="1369"/>
                  </a:cubicBezTo>
                  <a:cubicBezTo>
                    <a:pt x="92" y="1399"/>
                    <a:pt x="183" y="1430"/>
                    <a:pt x="213" y="1430"/>
                  </a:cubicBezTo>
                  <a:cubicBezTo>
                    <a:pt x="244" y="1430"/>
                    <a:pt x="304" y="1430"/>
                    <a:pt x="274" y="1369"/>
                  </a:cubicBezTo>
                  <a:cubicBezTo>
                    <a:pt x="1005" y="726"/>
                    <a:pt x="1988" y="364"/>
                    <a:pt x="2954" y="364"/>
                  </a:cubicBezTo>
                  <a:cubicBezTo>
                    <a:pt x="2993" y="364"/>
                    <a:pt x="3032" y="365"/>
                    <a:pt x="3070" y="366"/>
                  </a:cubicBezTo>
                  <a:cubicBezTo>
                    <a:pt x="3192" y="366"/>
                    <a:pt x="3253" y="305"/>
                    <a:pt x="3253" y="183"/>
                  </a:cubicBezTo>
                  <a:cubicBezTo>
                    <a:pt x="3253" y="62"/>
                    <a:pt x="3192" y="1"/>
                    <a:pt x="3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0"/>
            <p:cNvSpPr/>
            <p:nvPr/>
          </p:nvSpPr>
          <p:spPr>
            <a:xfrm>
              <a:off x="377175" y="216025"/>
              <a:ext cx="57775" cy="43425"/>
            </a:xfrm>
            <a:custGeom>
              <a:avLst/>
              <a:gdLst/>
              <a:ahLst/>
              <a:cxnLst/>
              <a:rect l="l" t="t" r="r" b="b"/>
              <a:pathLst>
                <a:path w="2311" h="1737" extrusionOk="0">
                  <a:moveTo>
                    <a:pt x="2058" y="1"/>
                  </a:moveTo>
                  <a:cubicBezTo>
                    <a:pt x="2020" y="1"/>
                    <a:pt x="1981" y="11"/>
                    <a:pt x="1946" y="34"/>
                  </a:cubicBezTo>
                  <a:lnTo>
                    <a:pt x="92" y="1402"/>
                  </a:lnTo>
                  <a:cubicBezTo>
                    <a:pt x="31" y="1493"/>
                    <a:pt x="0" y="1584"/>
                    <a:pt x="61" y="1675"/>
                  </a:cubicBezTo>
                  <a:cubicBezTo>
                    <a:pt x="92" y="1706"/>
                    <a:pt x="152" y="1736"/>
                    <a:pt x="213" y="1736"/>
                  </a:cubicBezTo>
                  <a:cubicBezTo>
                    <a:pt x="244" y="1736"/>
                    <a:pt x="335" y="1736"/>
                    <a:pt x="335" y="1706"/>
                  </a:cubicBezTo>
                  <a:lnTo>
                    <a:pt x="2189" y="338"/>
                  </a:lnTo>
                  <a:cubicBezTo>
                    <a:pt x="2280" y="277"/>
                    <a:pt x="2310" y="155"/>
                    <a:pt x="2219" y="64"/>
                  </a:cubicBezTo>
                  <a:cubicBezTo>
                    <a:pt x="2182" y="27"/>
                    <a:pt x="2121"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0"/>
            <p:cNvSpPr/>
            <p:nvPr/>
          </p:nvSpPr>
          <p:spPr>
            <a:xfrm>
              <a:off x="341450" y="110275"/>
              <a:ext cx="65375" cy="52650"/>
            </a:xfrm>
            <a:custGeom>
              <a:avLst/>
              <a:gdLst/>
              <a:ahLst/>
              <a:cxnLst/>
              <a:rect l="l" t="t" r="r" b="b"/>
              <a:pathLst>
                <a:path w="2615" h="2106" extrusionOk="0">
                  <a:moveTo>
                    <a:pt x="2417" y="1"/>
                  </a:moveTo>
                  <a:cubicBezTo>
                    <a:pt x="2372" y="1"/>
                    <a:pt x="2326" y="24"/>
                    <a:pt x="2280" y="69"/>
                  </a:cubicBezTo>
                  <a:cubicBezTo>
                    <a:pt x="1673" y="738"/>
                    <a:pt x="943" y="1316"/>
                    <a:pt x="122" y="1711"/>
                  </a:cubicBezTo>
                  <a:cubicBezTo>
                    <a:pt x="62" y="1802"/>
                    <a:pt x="1" y="1923"/>
                    <a:pt x="62" y="1984"/>
                  </a:cubicBezTo>
                  <a:cubicBezTo>
                    <a:pt x="62" y="2075"/>
                    <a:pt x="122" y="2106"/>
                    <a:pt x="214" y="2106"/>
                  </a:cubicBezTo>
                  <a:cubicBezTo>
                    <a:pt x="214" y="2106"/>
                    <a:pt x="244" y="2106"/>
                    <a:pt x="274" y="2075"/>
                  </a:cubicBezTo>
                  <a:cubicBezTo>
                    <a:pt x="1095" y="1619"/>
                    <a:pt x="1916" y="1042"/>
                    <a:pt x="2554" y="312"/>
                  </a:cubicBezTo>
                  <a:cubicBezTo>
                    <a:pt x="2615" y="252"/>
                    <a:pt x="2615" y="130"/>
                    <a:pt x="2554" y="69"/>
                  </a:cubicBezTo>
                  <a:cubicBezTo>
                    <a:pt x="2508" y="24"/>
                    <a:pt x="2463" y="1"/>
                    <a:pt x="2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0"/>
            <p:cNvSpPr/>
            <p:nvPr/>
          </p:nvSpPr>
          <p:spPr>
            <a:xfrm>
              <a:off x="325500" y="29850"/>
              <a:ext cx="68425" cy="69250"/>
            </a:xfrm>
            <a:custGeom>
              <a:avLst/>
              <a:gdLst/>
              <a:ahLst/>
              <a:cxnLst/>
              <a:rect l="l" t="t" r="r" b="b"/>
              <a:pathLst>
                <a:path w="2737" h="2770" extrusionOk="0">
                  <a:moveTo>
                    <a:pt x="2493" y="1"/>
                  </a:moveTo>
                  <a:cubicBezTo>
                    <a:pt x="2457" y="1"/>
                    <a:pt x="2425" y="11"/>
                    <a:pt x="2402" y="34"/>
                  </a:cubicBezTo>
                  <a:cubicBezTo>
                    <a:pt x="1490" y="733"/>
                    <a:pt x="730" y="1554"/>
                    <a:pt x="92" y="2466"/>
                  </a:cubicBezTo>
                  <a:cubicBezTo>
                    <a:pt x="1" y="2557"/>
                    <a:pt x="31" y="2648"/>
                    <a:pt x="122" y="2739"/>
                  </a:cubicBezTo>
                  <a:cubicBezTo>
                    <a:pt x="152" y="2770"/>
                    <a:pt x="183" y="2770"/>
                    <a:pt x="244" y="2770"/>
                  </a:cubicBezTo>
                  <a:cubicBezTo>
                    <a:pt x="274" y="2770"/>
                    <a:pt x="335" y="2739"/>
                    <a:pt x="365" y="2709"/>
                  </a:cubicBezTo>
                  <a:cubicBezTo>
                    <a:pt x="1034" y="1827"/>
                    <a:pt x="1733" y="1037"/>
                    <a:pt x="2615" y="338"/>
                  </a:cubicBezTo>
                  <a:cubicBezTo>
                    <a:pt x="2706" y="277"/>
                    <a:pt x="2736" y="156"/>
                    <a:pt x="2675" y="64"/>
                  </a:cubicBezTo>
                  <a:cubicBezTo>
                    <a:pt x="2619" y="27"/>
                    <a:pt x="2551" y="1"/>
                    <a:pt x="24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0"/>
            <p:cNvSpPr/>
            <p:nvPr/>
          </p:nvSpPr>
          <p:spPr>
            <a:xfrm>
              <a:off x="404525" y="-114825"/>
              <a:ext cx="61575" cy="56625"/>
            </a:xfrm>
            <a:custGeom>
              <a:avLst/>
              <a:gdLst/>
              <a:ahLst/>
              <a:cxnLst/>
              <a:rect l="l" t="t" r="r" b="b"/>
              <a:pathLst>
                <a:path w="2463" h="2265" extrusionOk="0">
                  <a:moveTo>
                    <a:pt x="2254" y="0"/>
                  </a:moveTo>
                  <a:cubicBezTo>
                    <a:pt x="2204" y="0"/>
                    <a:pt x="2159" y="15"/>
                    <a:pt x="2128" y="46"/>
                  </a:cubicBezTo>
                  <a:lnTo>
                    <a:pt x="61" y="1900"/>
                  </a:lnTo>
                  <a:cubicBezTo>
                    <a:pt x="1" y="1991"/>
                    <a:pt x="1" y="2113"/>
                    <a:pt x="61" y="2173"/>
                  </a:cubicBezTo>
                  <a:cubicBezTo>
                    <a:pt x="122" y="2204"/>
                    <a:pt x="183" y="2265"/>
                    <a:pt x="213" y="2265"/>
                  </a:cubicBezTo>
                  <a:cubicBezTo>
                    <a:pt x="274" y="2265"/>
                    <a:pt x="335" y="2204"/>
                    <a:pt x="335" y="2173"/>
                  </a:cubicBezTo>
                  <a:lnTo>
                    <a:pt x="2402" y="319"/>
                  </a:lnTo>
                  <a:cubicBezTo>
                    <a:pt x="2463" y="228"/>
                    <a:pt x="2463" y="137"/>
                    <a:pt x="2402" y="46"/>
                  </a:cubicBezTo>
                  <a:cubicBezTo>
                    <a:pt x="2356" y="15"/>
                    <a:pt x="2303" y="0"/>
                    <a:pt x="2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0"/>
            <p:cNvSpPr/>
            <p:nvPr/>
          </p:nvSpPr>
          <p:spPr>
            <a:xfrm>
              <a:off x="453150" y="-47825"/>
              <a:ext cx="76025" cy="50425"/>
            </a:xfrm>
            <a:custGeom>
              <a:avLst/>
              <a:gdLst/>
              <a:ahLst/>
              <a:cxnLst/>
              <a:rect l="l" t="t" r="r" b="b"/>
              <a:pathLst>
                <a:path w="3041" h="2017" extrusionOk="0">
                  <a:moveTo>
                    <a:pt x="2835" y="1"/>
                  </a:moveTo>
                  <a:cubicBezTo>
                    <a:pt x="2797" y="1"/>
                    <a:pt x="2762" y="15"/>
                    <a:pt x="2737" y="41"/>
                  </a:cubicBezTo>
                  <a:lnTo>
                    <a:pt x="92" y="1652"/>
                  </a:lnTo>
                  <a:cubicBezTo>
                    <a:pt x="1" y="1743"/>
                    <a:pt x="1" y="1864"/>
                    <a:pt x="31" y="1925"/>
                  </a:cubicBezTo>
                  <a:cubicBezTo>
                    <a:pt x="62" y="1956"/>
                    <a:pt x="92" y="2016"/>
                    <a:pt x="183" y="2016"/>
                  </a:cubicBezTo>
                  <a:lnTo>
                    <a:pt x="305" y="2016"/>
                  </a:lnTo>
                  <a:lnTo>
                    <a:pt x="2919" y="375"/>
                  </a:lnTo>
                  <a:cubicBezTo>
                    <a:pt x="3041" y="284"/>
                    <a:pt x="3041" y="193"/>
                    <a:pt x="2980" y="101"/>
                  </a:cubicBezTo>
                  <a:cubicBezTo>
                    <a:pt x="2944" y="30"/>
                    <a:pt x="2888" y="1"/>
                    <a:pt x="2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0"/>
            <p:cNvSpPr/>
            <p:nvPr/>
          </p:nvSpPr>
          <p:spPr>
            <a:xfrm>
              <a:off x="478250" y="83875"/>
              <a:ext cx="68400" cy="31175"/>
            </a:xfrm>
            <a:custGeom>
              <a:avLst/>
              <a:gdLst/>
              <a:ahLst/>
              <a:cxnLst/>
              <a:rect l="l" t="t" r="r" b="b"/>
              <a:pathLst>
                <a:path w="2736" h="1247" extrusionOk="0">
                  <a:moveTo>
                    <a:pt x="2523" y="1"/>
                  </a:moveTo>
                  <a:cubicBezTo>
                    <a:pt x="1672" y="153"/>
                    <a:pt x="882" y="457"/>
                    <a:pt x="122" y="913"/>
                  </a:cubicBezTo>
                  <a:cubicBezTo>
                    <a:pt x="0" y="1004"/>
                    <a:pt x="0" y="1095"/>
                    <a:pt x="61" y="1186"/>
                  </a:cubicBezTo>
                  <a:cubicBezTo>
                    <a:pt x="91" y="1216"/>
                    <a:pt x="122" y="1247"/>
                    <a:pt x="213" y="1247"/>
                  </a:cubicBezTo>
                  <a:lnTo>
                    <a:pt x="304" y="1247"/>
                  </a:lnTo>
                  <a:cubicBezTo>
                    <a:pt x="1003" y="791"/>
                    <a:pt x="1793" y="548"/>
                    <a:pt x="2584" y="396"/>
                  </a:cubicBezTo>
                  <a:cubicBezTo>
                    <a:pt x="2705" y="335"/>
                    <a:pt x="2736" y="274"/>
                    <a:pt x="2736" y="153"/>
                  </a:cubicBezTo>
                  <a:cubicBezTo>
                    <a:pt x="2705" y="31"/>
                    <a:pt x="2644" y="1"/>
                    <a:pt x="25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0"/>
            <p:cNvSpPr/>
            <p:nvPr/>
          </p:nvSpPr>
          <p:spPr>
            <a:xfrm>
              <a:off x="504075" y="203950"/>
              <a:ext cx="99575" cy="24325"/>
            </a:xfrm>
            <a:custGeom>
              <a:avLst/>
              <a:gdLst/>
              <a:ahLst/>
              <a:cxnLst/>
              <a:rect l="l" t="t" r="r" b="b"/>
              <a:pathLst>
                <a:path w="3983" h="973" extrusionOk="0">
                  <a:moveTo>
                    <a:pt x="3770" y="0"/>
                  </a:moveTo>
                  <a:lnTo>
                    <a:pt x="152" y="608"/>
                  </a:lnTo>
                  <a:cubicBezTo>
                    <a:pt x="31" y="638"/>
                    <a:pt x="0" y="699"/>
                    <a:pt x="0" y="821"/>
                  </a:cubicBezTo>
                  <a:cubicBezTo>
                    <a:pt x="0" y="912"/>
                    <a:pt x="122" y="973"/>
                    <a:pt x="183" y="973"/>
                  </a:cubicBezTo>
                  <a:lnTo>
                    <a:pt x="3830" y="365"/>
                  </a:lnTo>
                  <a:cubicBezTo>
                    <a:pt x="3952" y="335"/>
                    <a:pt x="3982" y="243"/>
                    <a:pt x="3982" y="152"/>
                  </a:cubicBezTo>
                  <a:cubicBezTo>
                    <a:pt x="3952" y="31"/>
                    <a:pt x="3861" y="0"/>
                    <a:pt x="3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0"/>
            <p:cNvSpPr/>
            <p:nvPr/>
          </p:nvSpPr>
          <p:spPr>
            <a:xfrm>
              <a:off x="521550" y="317850"/>
              <a:ext cx="77525" cy="20625"/>
            </a:xfrm>
            <a:custGeom>
              <a:avLst/>
              <a:gdLst/>
              <a:ahLst/>
              <a:cxnLst/>
              <a:rect l="l" t="t" r="r" b="b"/>
              <a:pathLst>
                <a:path w="3101" h="825" extrusionOk="0">
                  <a:moveTo>
                    <a:pt x="1362" y="0"/>
                  </a:moveTo>
                  <a:cubicBezTo>
                    <a:pt x="924" y="0"/>
                    <a:pt x="485" y="93"/>
                    <a:pt x="92" y="277"/>
                  </a:cubicBezTo>
                  <a:cubicBezTo>
                    <a:pt x="31" y="338"/>
                    <a:pt x="1" y="399"/>
                    <a:pt x="31" y="520"/>
                  </a:cubicBezTo>
                  <a:cubicBezTo>
                    <a:pt x="77" y="589"/>
                    <a:pt x="139" y="623"/>
                    <a:pt x="219" y="623"/>
                  </a:cubicBezTo>
                  <a:cubicBezTo>
                    <a:pt x="246" y="623"/>
                    <a:pt x="274" y="619"/>
                    <a:pt x="305" y="611"/>
                  </a:cubicBezTo>
                  <a:cubicBezTo>
                    <a:pt x="634" y="459"/>
                    <a:pt x="996" y="386"/>
                    <a:pt x="1359" y="386"/>
                  </a:cubicBezTo>
                  <a:cubicBezTo>
                    <a:pt x="1864" y="386"/>
                    <a:pt x="2372" y="528"/>
                    <a:pt x="2797" y="794"/>
                  </a:cubicBezTo>
                  <a:cubicBezTo>
                    <a:pt x="2827" y="824"/>
                    <a:pt x="2888" y="824"/>
                    <a:pt x="2919" y="824"/>
                  </a:cubicBezTo>
                  <a:cubicBezTo>
                    <a:pt x="2979" y="824"/>
                    <a:pt x="3071" y="794"/>
                    <a:pt x="3071" y="763"/>
                  </a:cubicBezTo>
                  <a:cubicBezTo>
                    <a:pt x="3101" y="672"/>
                    <a:pt x="3071" y="520"/>
                    <a:pt x="2979" y="490"/>
                  </a:cubicBezTo>
                  <a:cubicBezTo>
                    <a:pt x="2513" y="162"/>
                    <a:pt x="1939"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0"/>
            <p:cNvSpPr/>
            <p:nvPr/>
          </p:nvSpPr>
          <p:spPr>
            <a:xfrm>
              <a:off x="484325" y="450900"/>
              <a:ext cx="86650" cy="19025"/>
            </a:xfrm>
            <a:custGeom>
              <a:avLst/>
              <a:gdLst/>
              <a:ahLst/>
              <a:cxnLst/>
              <a:rect l="l" t="t" r="r" b="b"/>
              <a:pathLst>
                <a:path w="3466" h="761" extrusionOk="0">
                  <a:moveTo>
                    <a:pt x="3222" y="1"/>
                  </a:moveTo>
                  <a:lnTo>
                    <a:pt x="152" y="365"/>
                  </a:lnTo>
                  <a:cubicBezTo>
                    <a:pt x="61" y="396"/>
                    <a:pt x="0" y="487"/>
                    <a:pt x="0" y="609"/>
                  </a:cubicBezTo>
                  <a:cubicBezTo>
                    <a:pt x="0" y="669"/>
                    <a:pt x="122" y="761"/>
                    <a:pt x="183" y="761"/>
                  </a:cubicBezTo>
                  <a:lnTo>
                    <a:pt x="3313" y="365"/>
                  </a:lnTo>
                  <a:cubicBezTo>
                    <a:pt x="3374" y="335"/>
                    <a:pt x="3465" y="244"/>
                    <a:pt x="3465" y="153"/>
                  </a:cubicBezTo>
                  <a:cubicBezTo>
                    <a:pt x="3405" y="62"/>
                    <a:pt x="3344" y="1"/>
                    <a:pt x="3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0"/>
            <p:cNvSpPr/>
            <p:nvPr/>
          </p:nvSpPr>
          <p:spPr>
            <a:xfrm>
              <a:off x="504075" y="571725"/>
              <a:ext cx="72975" cy="25100"/>
            </a:xfrm>
            <a:custGeom>
              <a:avLst/>
              <a:gdLst/>
              <a:ahLst/>
              <a:cxnLst/>
              <a:rect l="l" t="t" r="r" b="b"/>
              <a:pathLst>
                <a:path w="2919" h="1004" extrusionOk="0">
                  <a:moveTo>
                    <a:pt x="2736" y="1"/>
                  </a:moveTo>
                  <a:cubicBezTo>
                    <a:pt x="1824" y="31"/>
                    <a:pt x="912" y="244"/>
                    <a:pt x="122" y="639"/>
                  </a:cubicBezTo>
                  <a:cubicBezTo>
                    <a:pt x="31" y="700"/>
                    <a:pt x="0" y="821"/>
                    <a:pt x="31" y="912"/>
                  </a:cubicBezTo>
                  <a:cubicBezTo>
                    <a:pt x="92" y="973"/>
                    <a:pt x="152" y="1004"/>
                    <a:pt x="244" y="1004"/>
                  </a:cubicBezTo>
                  <a:cubicBezTo>
                    <a:pt x="274" y="1004"/>
                    <a:pt x="304" y="1004"/>
                    <a:pt x="274" y="973"/>
                  </a:cubicBezTo>
                  <a:cubicBezTo>
                    <a:pt x="1034" y="609"/>
                    <a:pt x="1915" y="396"/>
                    <a:pt x="2736" y="365"/>
                  </a:cubicBezTo>
                  <a:cubicBezTo>
                    <a:pt x="2858" y="365"/>
                    <a:pt x="2918" y="305"/>
                    <a:pt x="2918" y="183"/>
                  </a:cubicBezTo>
                  <a:cubicBezTo>
                    <a:pt x="2918" y="61"/>
                    <a:pt x="2858"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0"/>
            <p:cNvSpPr/>
            <p:nvPr/>
          </p:nvSpPr>
          <p:spPr>
            <a:xfrm>
              <a:off x="475950" y="719775"/>
              <a:ext cx="77550" cy="15350"/>
            </a:xfrm>
            <a:custGeom>
              <a:avLst/>
              <a:gdLst/>
              <a:ahLst/>
              <a:cxnLst/>
              <a:rect l="l" t="t" r="r" b="b"/>
              <a:pathLst>
                <a:path w="3102" h="614" extrusionOk="0">
                  <a:moveTo>
                    <a:pt x="1662" y="1"/>
                  </a:moveTo>
                  <a:cubicBezTo>
                    <a:pt x="1154" y="1"/>
                    <a:pt x="645" y="85"/>
                    <a:pt x="153" y="249"/>
                  </a:cubicBezTo>
                  <a:cubicBezTo>
                    <a:pt x="31" y="310"/>
                    <a:pt x="1" y="370"/>
                    <a:pt x="31" y="492"/>
                  </a:cubicBezTo>
                  <a:cubicBezTo>
                    <a:pt x="62" y="553"/>
                    <a:pt x="153" y="614"/>
                    <a:pt x="214" y="614"/>
                  </a:cubicBezTo>
                  <a:lnTo>
                    <a:pt x="244" y="614"/>
                  </a:lnTo>
                  <a:cubicBezTo>
                    <a:pt x="723" y="460"/>
                    <a:pt x="1221" y="383"/>
                    <a:pt x="1711" y="383"/>
                  </a:cubicBezTo>
                  <a:cubicBezTo>
                    <a:pt x="2092" y="383"/>
                    <a:pt x="2469" y="429"/>
                    <a:pt x="2828" y="522"/>
                  </a:cubicBezTo>
                  <a:cubicBezTo>
                    <a:pt x="2849" y="530"/>
                    <a:pt x="2872" y="533"/>
                    <a:pt x="2896" y="533"/>
                  </a:cubicBezTo>
                  <a:cubicBezTo>
                    <a:pt x="2971" y="533"/>
                    <a:pt x="3048" y="494"/>
                    <a:pt x="3071" y="401"/>
                  </a:cubicBezTo>
                  <a:cubicBezTo>
                    <a:pt x="3101" y="340"/>
                    <a:pt x="3071" y="219"/>
                    <a:pt x="2949" y="188"/>
                  </a:cubicBezTo>
                  <a:cubicBezTo>
                    <a:pt x="2529" y="62"/>
                    <a:pt x="2096" y="1"/>
                    <a:pt x="1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0"/>
            <p:cNvSpPr/>
            <p:nvPr/>
          </p:nvSpPr>
          <p:spPr>
            <a:xfrm>
              <a:off x="518525" y="851225"/>
              <a:ext cx="75250" cy="25250"/>
            </a:xfrm>
            <a:custGeom>
              <a:avLst/>
              <a:gdLst/>
              <a:ahLst/>
              <a:cxnLst/>
              <a:rect l="l" t="t" r="r" b="b"/>
              <a:pathLst>
                <a:path w="3010" h="1010" extrusionOk="0">
                  <a:moveTo>
                    <a:pt x="2781" y="0"/>
                  </a:moveTo>
                  <a:cubicBezTo>
                    <a:pt x="2767" y="0"/>
                    <a:pt x="2752" y="2"/>
                    <a:pt x="2736" y="6"/>
                  </a:cubicBezTo>
                  <a:lnTo>
                    <a:pt x="182" y="614"/>
                  </a:lnTo>
                  <a:cubicBezTo>
                    <a:pt x="61" y="675"/>
                    <a:pt x="0" y="736"/>
                    <a:pt x="30" y="857"/>
                  </a:cubicBezTo>
                  <a:cubicBezTo>
                    <a:pt x="61" y="918"/>
                    <a:pt x="152" y="1009"/>
                    <a:pt x="213" y="1009"/>
                  </a:cubicBezTo>
                  <a:lnTo>
                    <a:pt x="274" y="1009"/>
                  </a:lnTo>
                  <a:lnTo>
                    <a:pt x="2796" y="401"/>
                  </a:lnTo>
                  <a:cubicBezTo>
                    <a:pt x="2918" y="371"/>
                    <a:pt x="3009" y="280"/>
                    <a:pt x="2948" y="158"/>
                  </a:cubicBezTo>
                  <a:cubicBezTo>
                    <a:pt x="2922" y="79"/>
                    <a:pt x="2873" y="0"/>
                    <a:pt x="27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0"/>
            <p:cNvSpPr/>
            <p:nvPr/>
          </p:nvSpPr>
          <p:spPr>
            <a:xfrm>
              <a:off x="527625" y="956725"/>
              <a:ext cx="91225" cy="23100"/>
            </a:xfrm>
            <a:custGeom>
              <a:avLst/>
              <a:gdLst/>
              <a:ahLst/>
              <a:cxnLst/>
              <a:rect l="l" t="t" r="r" b="b"/>
              <a:pathLst>
                <a:path w="3649" h="924" extrusionOk="0">
                  <a:moveTo>
                    <a:pt x="3469" y="0"/>
                  </a:moveTo>
                  <a:cubicBezTo>
                    <a:pt x="3448" y="0"/>
                    <a:pt x="3427" y="4"/>
                    <a:pt x="3405" y="11"/>
                  </a:cubicBezTo>
                  <a:cubicBezTo>
                    <a:pt x="2445" y="378"/>
                    <a:pt x="1407" y="562"/>
                    <a:pt x="436" y="562"/>
                  </a:cubicBezTo>
                  <a:cubicBezTo>
                    <a:pt x="362" y="562"/>
                    <a:pt x="287" y="560"/>
                    <a:pt x="214" y="558"/>
                  </a:cubicBezTo>
                  <a:cubicBezTo>
                    <a:pt x="92" y="558"/>
                    <a:pt x="1" y="619"/>
                    <a:pt x="1" y="741"/>
                  </a:cubicBezTo>
                  <a:cubicBezTo>
                    <a:pt x="1" y="862"/>
                    <a:pt x="92" y="923"/>
                    <a:pt x="214" y="923"/>
                  </a:cubicBezTo>
                  <a:lnTo>
                    <a:pt x="396" y="923"/>
                  </a:lnTo>
                  <a:cubicBezTo>
                    <a:pt x="1460" y="923"/>
                    <a:pt x="2524" y="741"/>
                    <a:pt x="3496" y="346"/>
                  </a:cubicBezTo>
                  <a:cubicBezTo>
                    <a:pt x="3618" y="315"/>
                    <a:pt x="3648" y="254"/>
                    <a:pt x="3618" y="133"/>
                  </a:cubicBezTo>
                  <a:cubicBezTo>
                    <a:pt x="3595" y="40"/>
                    <a:pt x="3536"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0"/>
            <p:cNvSpPr/>
            <p:nvPr/>
          </p:nvSpPr>
          <p:spPr>
            <a:xfrm>
              <a:off x="538275" y="1090725"/>
              <a:ext cx="101075" cy="15225"/>
            </a:xfrm>
            <a:custGeom>
              <a:avLst/>
              <a:gdLst/>
              <a:ahLst/>
              <a:cxnLst/>
              <a:rect l="l" t="t" r="r" b="b"/>
              <a:pathLst>
                <a:path w="4043" h="609" extrusionOk="0">
                  <a:moveTo>
                    <a:pt x="2614" y="1"/>
                  </a:moveTo>
                  <a:cubicBezTo>
                    <a:pt x="1804" y="1"/>
                    <a:pt x="993" y="82"/>
                    <a:pt x="183" y="244"/>
                  </a:cubicBezTo>
                  <a:cubicBezTo>
                    <a:pt x="91" y="274"/>
                    <a:pt x="0" y="366"/>
                    <a:pt x="31" y="457"/>
                  </a:cubicBezTo>
                  <a:cubicBezTo>
                    <a:pt x="91" y="548"/>
                    <a:pt x="152" y="609"/>
                    <a:pt x="243" y="609"/>
                  </a:cubicBezTo>
                  <a:cubicBezTo>
                    <a:pt x="250" y="609"/>
                    <a:pt x="254" y="607"/>
                    <a:pt x="258" y="606"/>
                  </a:cubicBezTo>
                  <a:lnTo>
                    <a:pt x="258" y="606"/>
                  </a:lnTo>
                  <a:cubicBezTo>
                    <a:pt x="1114" y="436"/>
                    <a:pt x="1940" y="356"/>
                    <a:pt x="2769" y="356"/>
                  </a:cubicBezTo>
                  <a:cubicBezTo>
                    <a:pt x="3111" y="356"/>
                    <a:pt x="3454" y="369"/>
                    <a:pt x="3800" y="396"/>
                  </a:cubicBezTo>
                  <a:cubicBezTo>
                    <a:pt x="3815" y="401"/>
                    <a:pt x="3831" y="404"/>
                    <a:pt x="3846" y="404"/>
                  </a:cubicBezTo>
                  <a:cubicBezTo>
                    <a:pt x="3920" y="404"/>
                    <a:pt x="3982" y="345"/>
                    <a:pt x="3982" y="244"/>
                  </a:cubicBezTo>
                  <a:cubicBezTo>
                    <a:pt x="4043" y="153"/>
                    <a:pt x="3952" y="62"/>
                    <a:pt x="3830" y="62"/>
                  </a:cubicBezTo>
                  <a:cubicBezTo>
                    <a:pt x="3425" y="21"/>
                    <a:pt x="3020" y="1"/>
                    <a:pt x="26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0"/>
            <p:cNvSpPr/>
            <p:nvPr/>
          </p:nvSpPr>
          <p:spPr>
            <a:xfrm>
              <a:off x="544350" y="1180875"/>
              <a:ext cx="83600" cy="23875"/>
            </a:xfrm>
            <a:custGeom>
              <a:avLst/>
              <a:gdLst/>
              <a:ahLst/>
              <a:cxnLst/>
              <a:rect l="l" t="t" r="r" b="b"/>
              <a:pathLst>
                <a:path w="3344" h="955" extrusionOk="0">
                  <a:moveTo>
                    <a:pt x="3104" y="1"/>
                  </a:moveTo>
                  <a:cubicBezTo>
                    <a:pt x="3083" y="1"/>
                    <a:pt x="3062" y="5"/>
                    <a:pt x="3040" y="12"/>
                  </a:cubicBezTo>
                  <a:cubicBezTo>
                    <a:pt x="2128" y="407"/>
                    <a:pt x="1125" y="589"/>
                    <a:pt x="183" y="589"/>
                  </a:cubicBezTo>
                  <a:cubicBezTo>
                    <a:pt x="61" y="589"/>
                    <a:pt x="0" y="650"/>
                    <a:pt x="0" y="772"/>
                  </a:cubicBezTo>
                  <a:cubicBezTo>
                    <a:pt x="0" y="893"/>
                    <a:pt x="61" y="954"/>
                    <a:pt x="183" y="954"/>
                  </a:cubicBezTo>
                  <a:cubicBezTo>
                    <a:pt x="1216" y="954"/>
                    <a:pt x="2189" y="741"/>
                    <a:pt x="3192" y="407"/>
                  </a:cubicBezTo>
                  <a:cubicBezTo>
                    <a:pt x="3283" y="316"/>
                    <a:pt x="3344" y="225"/>
                    <a:pt x="3283" y="133"/>
                  </a:cubicBezTo>
                  <a:cubicBezTo>
                    <a:pt x="3237" y="41"/>
                    <a:pt x="3173" y="1"/>
                    <a:pt x="3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0"/>
            <p:cNvSpPr/>
            <p:nvPr/>
          </p:nvSpPr>
          <p:spPr>
            <a:xfrm>
              <a:off x="532950" y="1307775"/>
              <a:ext cx="82100" cy="20825"/>
            </a:xfrm>
            <a:custGeom>
              <a:avLst/>
              <a:gdLst/>
              <a:ahLst/>
              <a:cxnLst/>
              <a:rect l="l" t="t" r="r" b="b"/>
              <a:pathLst>
                <a:path w="3284" h="833" extrusionOk="0">
                  <a:moveTo>
                    <a:pt x="228" y="1"/>
                  </a:moveTo>
                  <a:cubicBezTo>
                    <a:pt x="145" y="1"/>
                    <a:pt x="54" y="35"/>
                    <a:pt x="31" y="103"/>
                  </a:cubicBezTo>
                  <a:cubicBezTo>
                    <a:pt x="1" y="194"/>
                    <a:pt x="31" y="346"/>
                    <a:pt x="92" y="377"/>
                  </a:cubicBezTo>
                  <a:cubicBezTo>
                    <a:pt x="608" y="681"/>
                    <a:pt x="1125" y="833"/>
                    <a:pt x="1703" y="833"/>
                  </a:cubicBezTo>
                  <a:cubicBezTo>
                    <a:pt x="2219" y="833"/>
                    <a:pt x="2736" y="711"/>
                    <a:pt x="3192" y="437"/>
                  </a:cubicBezTo>
                  <a:cubicBezTo>
                    <a:pt x="3253" y="377"/>
                    <a:pt x="3283" y="255"/>
                    <a:pt x="3253" y="194"/>
                  </a:cubicBezTo>
                  <a:cubicBezTo>
                    <a:pt x="3207" y="126"/>
                    <a:pt x="3127" y="92"/>
                    <a:pt x="3052" y="92"/>
                  </a:cubicBezTo>
                  <a:cubicBezTo>
                    <a:pt x="3027" y="92"/>
                    <a:pt x="3002" y="96"/>
                    <a:pt x="2979" y="103"/>
                  </a:cubicBezTo>
                  <a:cubicBezTo>
                    <a:pt x="2609" y="317"/>
                    <a:pt x="2172" y="424"/>
                    <a:pt x="1730" y="424"/>
                  </a:cubicBezTo>
                  <a:cubicBezTo>
                    <a:pt x="1230" y="424"/>
                    <a:pt x="724" y="286"/>
                    <a:pt x="304" y="12"/>
                  </a:cubicBezTo>
                  <a:cubicBezTo>
                    <a:pt x="282" y="4"/>
                    <a:pt x="255" y="1"/>
                    <a:pt x="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0"/>
            <p:cNvSpPr/>
            <p:nvPr/>
          </p:nvSpPr>
          <p:spPr>
            <a:xfrm>
              <a:off x="550425" y="1427375"/>
              <a:ext cx="86650" cy="19775"/>
            </a:xfrm>
            <a:custGeom>
              <a:avLst/>
              <a:gdLst/>
              <a:ahLst/>
              <a:cxnLst/>
              <a:rect l="l" t="t" r="r" b="b"/>
              <a:pathLst>
                <a:path w="3466" h="791" extrusionOk="0">
                  <a:moveTo>
                    <a:pt x="3253" y="0"/>
                  </a:moveTo>
                  <a:lnTo>
                    <a:pt x="153" y="426"/>
                  </a:lnTo>
                  <a:cubicBezTo>
                    <a:pt x="92" y="456"/>
                    <a:pt x="1" y="517"/>
                    <a:pt x="1" y="638"/>
                  </a:cubicBezTo>
                  <a:cubicBezTo>
                    <a:pt x="1" y="730"/>
                    <a:pt x="122" y="790"/>
                    <a:pt x="213" y="790"/>
                  </a:cubicBezTo>
                  <a:lnTo>
                    <a:pt x="3314" y="365"/>
                  </a:lnTo>
                  <a:cubicBezTo>
                    <a:pt x="3405" y="334"/>
                    <a:pt x="3466" y="274"/>
                    <a:pt x="3466" y="152"/>
                  </a:cubicBezTo>
                  <a:cubicBezTo>
                    <a:pt x="3435" y="61"/>
                    <a:pt x="3344" y="0"/>
                    <a:pt x="3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0"/>
            <p:cNvSpPr/>
            <p:nvPr/>
          </p:nvSpPr>
          <p:spPr>
            <a:xfrm>
              <a:off x="570950" y="1526475"/>
              <a:ext cx="123875" cy="27050"/>
            </a:xfrm>
            <a:custGeom>
              <a:avLst/>
              <a:gdLst/>
              <a:ahLst/>
              <a:cxnLst/>
              <a:rect l="l" t="t" r="r" b="b"/>
              <a:pathLst>
                <a:path w="4955" h="1082" extrusionOk="0">
                  <a:moveTo>
                    <a:pt x="4749" y="1"/>
                  </a:moveTo>
                  <a:cubicBezTo>
                    <a:pt x="4715" y="1"/>
                    <a:pt x="4681" y="8"/>
                    <a:pt x="4651" y="18"/>
                  </a:cubicBezTo>
                  <a:cubicBezTo>
                    <a:pt x="3926" y="450"/>
                    <a:pt x="3073" y="665"/>
                    <a:pt x="2215" y="665"/>
                  </a:cubicBezTo>
                  <a:cubicBezTo>
                    <a:pt x="1563" y="665"/>
                    <a:pt x="908" y="541"/>
                    <a:pt x="304" y="291"/>
                  </a:cubicBezTo>
                  <a:cubicBezTo>
                    <a:pt x="276" y="284"/>
                    <a:pt x="247" y="280"/>
                    <a:pt x="219" y="280"/>
                  </a:cubicBezTo>
                  <a:cubicBezTo>
                    <a:pt x="130" y="280"/>
                    <a:pt x="54" y="320"/>
                    <a:pt x="31" y="413"/>
                  </a:cubicBezTo>
                  <a:cubicBezTo>
                    <a:pt x="0" y="504"/>
                    <a:pt x="31" y="626"/>
                    <a:pt x="152" y="656"/>
                  </a:cubicBezTo>
                  <a:cubicBezTo>
                    <a:pt x="791" y="930"/>
                    <a:pt x="1459" y="1082"/>
                    <a:pt x="2189" y="1082"/>
                  </a:cubicBezTo>
                  <a:cubicBezTo>
                    <a:pt x="3101" y="1082"/>
                    <a:pt x="4013" y="869"/>
                    <a:pt x="4864" y="352"/>
                  </a:cubicBezTo>
                  <a:cubicBezTo>
                    <a:pt x="4955" y="291"/>
                    <a:pt x="4955" y="170"/>
                    <a:pt x="4924" y="109"/>
                  </a:cubicBezTo>
                  <a:cubicBezTo>
                    <a:pt x="4884" y="28"/>
                    <a:pt x="4816" y="1"/>
                    <a:pt x="47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0"/>
            <p:cNvSpPr/>
            <p:nvPr/>
          </p:nvSpPr>
          <p:spPr>
            <a:xfrm>
              <a:off x="729000" y="1621825"/>
              <a:ext cx="78300" cy="22900"/>
            </a:xfrm>
            <a:custGeom>
              <a:avLst/>
              <a:gdLst/>
              <a:ahLst/>
              <a:cxnLst/>
              <a:rect l="l" t="t" r="r" b="b"/>
              <a:pathLst>
                <a:path w="3132" h="916" extrusionOk="0">
                  <a:moveTo>
                    <a:pt x="2717" y="0"/>
                  </a:moveTo>
                  <a:cubicBezTo>
                    <a:pt x="1842" y="0"/>
                    <a:pt x="971" y="183"/>
                    <a:pt x="153" y="550"/>
                  </a:cubicBezTo>
                  <a:cubicBezTo>
                    <a:pt x="61" y="611"/>
                    <a:pt x="1" y="702"/>
                    <a:pt x="61" y="794"/>
                  </a:cubicBezTo>
                  <a:cubicBezTo>
                    <a:pt x="92" y="885"/>
                    <a:pt x="153" y="915"/>
                    <a:pt x="244" y="915"/>
                  </a:cubicBezTo>
                  <a:cubicBezTo>
                    <a:pt x="274" y="915"/>
                    <a:pt x="274" y="915"/>
                    <a:pt x="305" y="885"/>
                  </a:cubicBezTo>
                  <a:cubicBezTo>
                    <a:pt x="1086" y="522"/>
                    <a:pt x="1867" y="364"/>
                    <a:pt x="2695" y="364"/>
                  </a:cubicBezTo>
                  <a:cubicBezTo>
                    <a:pt x="2769" y="364"/>
                    <a:pt x="2844" y="366"/>
                    <a:pt x="2919" y="368"/>
                  </a:cubicBezTo>
                  <a:cubicBezTo>
                    <a:pt x="3040" y="368"/>
                    <a:pt x="3131" y="307"/>
                    <a:pt x="3131" y="186"/>
                  </a:cubicBezTo>
                  <a:cubicBezTo>
                    <a:pt x="3131" y="94"/>
                    <a:pt x="3040" y="3"/>
                    <a:pt x="2919" y="3"/>
                  </a:cubicBezTo>
                  <a:cubicBezTo>
                    <a:pt x="2851" y="1"/>
                    <a:pt x="2784" y="0"/>
                    <a:pt x="2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0"/>
            <p:cNvSpPr/>
            <p:nvPr/>
          </p:nvSpPr>
          <p:spPr>
            <a:xfrm>
              <a:off x="770025" y="1693800"/>
              <a:ext cx="84375" cy="42100"/>
            </a:xfrm>
            <a:custGeom>
              <a:avLst/>
              <a:gdLst/>
              <a:ahLst/>
              <a:cxnLst/>
              <a:rect l="l" t="t" r="r" b="b"/>
              <a:pathLst>
                <a:path w="3375" h="1684" extrusionOk="0">
                  <a:moveTo>
                    <a:pt x="3148" y="1"/>
                  </a:moveTo>
                  <a:cubicBezTo>
                    <a:pt x="3125" y="1"/>
                    <a:pt x="3100" y="5"/>
                    <a:pt x="3071" y="12"/>
                  </a:cubicBezTo>
                  <a:lnTo>
                    <a:pt x="153" y="1288"/>
                  </a:lnTo>
                  <a:cubicBezTo>
                    <a:pt x="31" y="1380"/>
                    <a:pt x="1" y="1440"/>
                    <a:pt x="31" y="1562"/>
                  </a:cubicBezTo>
                  <a:cubicBezTo>
                    <a:pt x="92" y="1653"/>
                    <a:pt x="153" y="1684"/>
                    <a:pt x="244" y="1684"/>
                  </a:cubicBezTo>
                  <a:lnTo>
                    <a:pt x="305" y="1684"/>
                  </a:lnTo>
                  <a:lnTo>
                    <a:pt x="3223" y="377"/>
                  </a:lnTo>
                  <a:cubicBezTo>
                    <a:pt x="3345" y="316"/>
                    <a:pt x="3375" y="255"/>
                    <a:pt x="3345" y="133"/>
                  </a:cubicBezTo>
                  <a:cubicBezTo>
                    <a:pt x="3275" y="41"/>
                    <a:pt x="3223" y="1"/>
                    <a:pt x="31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0"/>
            <p:cNvSpPr/>
            <p:nvPr/>
          </p:nvSpPr>
          <p:spPr>
            <a:xfrm>
              <a:off x="792825" y="1482650"/>
              <a:ext cx="57025" cy="35175"/>
            </a:xfrm>
            <a:custGeom>
              <a:avLst/>
              <a:gdLst/>
              <a:ahLst/>
              <a:cxnLst/>
              <a:rect l="l" t="t" r="r" b="b"/>
              <a:pathLst>
                <a:path w="2281" h="1407" extrusionOk="0">
                  <a:moveTo>
                    <a:pt x="2072" y="0"/>
                  </a:moveTo>
                  <a:cubicBezTo>
                    <a:pt x="2022" y="0"/>
                    <a:pt x="1977" y="23"/>
                    <a:pt x="1946" y="69"/>
                  </a:cubicBezTo>
                  <a:cubicBezTo>
                    <a:pt x="1460" y="525"/>
                    <a:pt x="852" y="859"/>
                    <a:pt x="183" y="1011"/>
                  </a:cubicBezTo>
                  <a:cubicBezTo>
                    <a:pt x="92" y="1041"/>
                    <a:pt x="1" y="1133"/>
                    <a:pt x="31" y="1254"/>
                  </a:cubicBezTo>
                  <a:cubicBezTo>
                    <a:pt x="92" y="1315"/>
                    <a:pt x="153" y="1406"/>
                    <a:pt x="244" y="1406"/>
                  </a:cubicBezTo>
                  <a:cubicBezTo>
                    <a:pt x="274" y="1406"/>
                    <a:pt x="274" y="1406"/>
                    <a:pt x="274" y="1345"/>
                  </a:cubicBezTo>
                  <a:cubicBezTo>
                    <a:pt x="1004" y="1163"/>
                    <a:pt x="1673" y="829"/>
                    <a:pt x="2220" y="342"/>
                  </a:cubicBezTo>
                  <a:cubicBezTo>
                    <a:pt x="2281" y="251"/>
                    <a:pt x="2281" y="129"/>
                    <a:pt x="2220" y="69"/>
                  </a:cubicBezTo>
                  <a:cubicBezTo>
                    <a:pt x="2174" y="23"/>
                    <a:pt x="2121" y="0"/>
                    <a:pt x="20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0"/>
            <p:cNvSpPr/>
            <p:nvPr/>
          </p:nvSpPr>
          <p:spPr>
            <a:xfrm>
              <a:off x="754850" y="1356825"/>
              <a:ext cx="84350" cy="40175"/>
            </a:xfrm>
            <a:custGeom>
              <a:avLst/>
              <a:gdLst/>
              <a:ahLst/>
              <a:cxnLst/>
              <a:rect l="l" t="t" r="r" b="b"/>
              <a:pathLst>
                <a:path w="3374" h="1607" extrusionOk="0">
                  <a:moveTo>
                    <a:pt x="3154" y="1"/>
                  </a:moveTo>
                  <a:cubicBezTo>
                    <a:pt x="3116" y="1"/>
                    <a:pt x="3078" y="18"/>
                    <a:pt x="3040" y="56"/>
                  </a:cubicBezTo>
                  <a:cubicBezTo>
                    <a:pt x="2249" y="725"/>
                    <a:pt x="1216" y="1150"/>
                    <a:pt x="182" y="1211"/>
                  </a:cubicBezTo>
                  <a:cubicBezTo>
                    <a:pt x="91" y="1211"/>
                    <a:pt x="0" y="1302"/>
                    <a:pt x="0" y="1424"/>
                  </a:cubicBezTo>
                  <a:cubicBezTo>
                    <a:pt x="0" y="1515"/>
                    <a:pt x="91" y="1606"/>
                    <a:pt x="182" y="1606"/>
                  </a:cubicBezTo>
                  <a:cubicBezTo>
                    <a:pt x="1337" y="1515"/>
                    <a:pt x="2401" y="1059"/>
                    <a:pt x="3283" y="360"/>
                  </a:cubicBezTo>
                  <a:cubicBezTo>
                    <a:pt x="3344" y="269"/>
                    <a:pt x="3374" y="147"/>
                    <a:pt x="3313" y="86"/>
                  </a:cubicBezTo>
                  <a:cubicBezTo>
                    <a:pt x="3260" y="33"/>
                    <a:pt x="3207" y="1"/>
                    <a:pt x="3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0"/>
            <p:cNvSpPr/>
            <p:nvPr/>
          </p:nvSpPr>
          <p:spPr>
            <a:xfrm>
              <a:off x="719125" y="1270350"/>
              <a:ext cx="74500" cy="24050"/>
            </a:xfrm>
            <a:custGeom>
              <a:avLst/>
              <a:gdLst/>
              <a:ahLst/>
              <a:cxnLst/>
              <a:rect l="l" t="t" r="r" b="b"/>
              <a:pathLst>
                <a:path w="2980" h="962" extrusionOk="0">
                  <a:moveTo>
                    <a:pt x="2795" y="0"/>
                  </a:moveTo>
                  <a:cubicBezTo>
                    <a:pt x="2776" y="0"/>
                    <a:pt x="2756" y="6"/>
                    <a:pt x="2736" y="20"/>
                  </a:cubicBezTo>
                  <a:lnTo>
                    <a:pt x="183" y="567"/>
                  </a:lnTo>
                  <a:cubicBezTo>
                    <a:pt x="61" y="627"/>
                    <a:pt x="0" y="688"/>
                    <a:pt x="31" y="810"/>
                  </a:cubicBezTo>
                  <a:cubicBezTo>
                    <a:pt x="61" y="871"/>
                    <a:pt x="152" y="962"/>
                    <a:pt x="213" y="962"/>
                  </a:cubicBezTo>
                  <a:lnTo>
                    <a:pt x="244" y="962"/>
                  </a:lnTo>
                  <a:lnTo>
                    <a:pt x="2797" y="384"/>
                  </a:lnTo>
                  <a:cubicBezTo>
                    <a:pt x="2918" y="354"/>
                    <a:pt x="2979" y="263"/>
                    <a:pt x="2949" y="172"/>
                  </a:cubicBezTo>
                  <a:cubicBezTo>
                    <a:pt x="2925" y="77"/>
                    <a:pt x="2864" y="0"/>
                    <a:pt x="27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0"/>
            <p:cNvSpPr/>
            <p:nvPr/>
          </p:nvSpPr>
          <p:spPr>
            <a:xfrm>
              <a:off x="688725" y="1124925"/>
              <a:ext cx="82100" cy="41825"/>
            </a:xfrm>
            <a:custGeom>
              <a:avLst/>
              <a:gdLst/>
              <a:ahLst/>
              <a:cxnLst/>
              <a:rect l="l" t="t" r="r" b="b"/>
              <a:pathLst>
                <a:path w="3284" h="1673" extrusionOk="0">
                  <a:moveTo>
                    <a:pt x="3101" y="1"/>
                  </a:moveTo>
                  <a:cubicBezTo>
                    <a:pt x="2007" y="92"/>
                    <a:pt x="913" y="578"/>
                    <a:pt x="61" y="1338"/>
                  </a:cubicBezTo>
                  <a:cubicBezTo>
                    <a:pt x="1" y="1399"/>
                    <a:pt x="1" y="1520"/>
                    <a:pt x="61" y="1612"/>
                  </a:cubicBezTo>
                  <a:cubicBezTo>
                    <a:pt x="92" y="1642"/>
                    <a:pt x="183" y="1672"/>
                    <a:pt x="213" y="1672"/>
                  </a:cubicBezTo>
                  <a:cubicBezTo>
                    <a:pt x="244" y="1672"/>
                    <a:pt x="305" y="1642"/>
                    <a:pt x="244" y="1642"/>
                  </a:cubicBezTo>
                  <a:cubicBezTo>
                    <a:pt x="1065" y="912"/>
                    <a:pt x="2037" y="487"/>
                    <a:pt x="3101" y="396"/>
                  </a:cubicBezTo>
                  <a:cubicBezTo>
                    <a:pt x="3223" y="396"/>
                    <a:pt x="3283" y="305"/>
                    <a:pt x="3283" y="183"/>
                  </a:cubicBezTo>
                  <a:cubicBezTo>
                    <a:pt x="3283" y="92"/>
                    <a:pt x="3223" y="1"/>
                    <a:pt x="3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0"/>
            <p:cNvSpPr/>
            <p:nvPr/>
          </p:nvSpPr>
          <p:spPr>
            <a:xfrm>
              <a:off x="704675" y="1001525"/>
              <a:ext cx="75275" cy="41350"/>
            </a:xfrm>
            <a:custGeom>
              <a:avLst/>
              <a:gdLst/>
              <a:ahLst/>
              <a:cxnLst/>
              <a:rect l="l" t="t" r="r" b="b"/>
              <a:pathLst>
                <a:path w="3011" h="1654" extrusionOk="0">
                  <a:moveTo>
                    <a:pt x="2779" y="1"/>
                  </a:moveTo>
                  <a:cubicBezTo>
                    <a:pt x="2755" y="1"/>
                    <a:pt x="2731" y="4"/>
                    <a:pt x="2706" y="13"/>
                  </a:cubicBezTo>
                  <a:lnTo>
                    <a:pt x="123" y="1259"/>
                  </a:lnTo>
                  <a:cubicBezTo>
                    <a:pt x="31" y="1350"/>
                    <a:pt x="1" y="1441"/>
                    <a:pt x="31" y="1532"/>
                  </a:cubicBezTo>
                  <a:cubicBezTo>
                    <a:pt x="31" y="1593"/>
                    <a:pt x="123" y="1654"/>
                    <a:pt x="183" y="1654"/>
                  </a:cubicBezTo>
                  <a:cubicBezTo>
                    <a:pt x="214" y="1654"/>
                    <a:pt x="275" y="1654"/>
                    <a:pt x="305" y="1593"/>
                  </a:cubicBezTo>
                  <a:lnTo>
                    <a:pt x="2889" y="347"/>
                  </a:lnTo>
                  <a:cubicBezTo>
                    <a:pt x="2949" y="286"/>
                    <a:pt x="3010" y="164"/>
                    <a:pt x="2949" y="73"/>
                  </a:cubicBezTo>
                  <a:cubicBezTo>
                    <a:pt x="2905" y="29"/>
                    <a:pt x="2844" y="1"/>
                    <a:pt x="2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0"/>
            <p:cNvSpPr/>
            <p:nvPr/>
          </p:nvSpPr>
          <p:spPr>
            <a:xfrm>
              <a:off x="678100" y="851325"/>
              <a:ext cx="86650" cy="59350"/>
            </a:xfrm>
            <a:custGeom>
              <a:avLst/>
              <a:gdLst/>
              <a:ahLst/>
              <a:cxnLst/>
              <a:rect l="l" t="t" r="r" b="b"/>
              <a:pathLst>
                <a:path w="3466" h="2374" extrusionOk="0">
                  <a:moveTo>
                    <a:pt x="3205" y="1"/>
                  </a:moveTo>
                  <a:cubicBezTo>
                    <a:pt x="3169" y="1"/>
                    <a:pt x="3133" y="11"/>
                    <a:pt x="3100" y="33"/>
                  </a:cubicBezTo>
                  <a:lnTo>
                    <a:pt x="122" y="2008"/>
                  </a:lnTo>
                  <a:cubicBezTo>
                    <a:pt x="31" y="2099"/>
                    <a:pt x="0" y="2221"/>
                    <a:pt x="61" y="2282"/>
                  </a:cubicBezTo>
                  <a:cubicBezTo>
                    <a:pt x="122" y="2343"/>
                    <a:pt x="152" y="2373"/>
                    <a:pt x="213" y="2373"/>
                  </a:cubicBezTo>
                  <a:cubicBezTo>
                    <a:pt x="274" y="2373"/>
                    <a:pt x="304" y="2373"/>
                    <a:pt x="334" y="2343"/>
                  </a:cubicBezTo>
                  <a:lnTo>
                    <a:pt x="3344" y="337"/>
                  </a:lnTo>
                  <a:cubicBezTo>
                    <a:pt x="3404" y="276"/>
                    <a:pt x="3465" y="154"/>
                    <a:pt x="3374" y="93"/>
                  </a:cubicBezTo>
                  <a:cubicBezTo>
                    <a:pt x="3335" y="34"/>
                    <a:pt x="3270" y="1"/>
                    <a:pt x="32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0"/>
            <p:cNvSpPr/>
            <p:nvPr/>
          </p:nvSpPr>
          <p:spPr>
            <a:xfrm>
              <a:off x="678100" y="786575"/>
              <a:ext cx="79800" cy="38225"/>
            </a:xfrm>
            <a:custGeom>
              <a:avLst/>
              <a:gdLst/>
              <a:ahLst/>
              <a:cxnLst/>
              <a:rect l="l" t="t" r="r" b="b"/>
              <a:pathLst>
                <a:path w="3192" h="1529" extrusionOk="0">
                  <a:moveTo>
                    <a:pt x="2976" y="1"/>
                  </a:moveTo>
                  <a:cubicBezTo>
                    <a:pt x="2958" y="1"/>
                    <a:pt x="2939" y="3"/>
                    <a:pt x="2918" y="9"/>
                  </a:cubicBezTo>
                  <a:cubicBezTo>
                    <a:pt x="1885" y="252"/>
                    <a:pt x="973" y="616"/>
                    <a:pt x="122" y="1194"/>
                  </a:cubicBezTo>
                  <a:cubicBezTo>
                    <a:pt x="31" y="1255"/>
                    <a:pt x="0" y="1376"/>
                    <a:pt x="61" y="1468"/>
                  </a:cubicBezTo>
                  <a:cubicBezTo>
                    <a:pt x="122" y="1498"/>
                    <a:pt x="152" y="1528"/>
                    <a:pt x="213" y="1528"/>
                  </a:cubicBezTo>
                  <a:lnTo>
                    <a:pt x="334" y="1528"/>
                  </a:lnTo>
                  <a:cubicBezTo>
                    <a:pt x="1125" y="1012"/>
                    <a:pt x="2037" y="616"/>
                    <a:pt x="3009" y="404"/>
                  </a:cubicBezTo>
                  <a:cubicBezTo>
                    <a:pt x="3100" y="343"/>
                    <a:pt x="3192" y="282"/>
                    <a:pt x="3161" y="161"/>
                  </a:cubicBezTo>
                  <a:cubicBezTo>
                    <a:pt x="3111" y="60"/>
                    <a:pt x="3061" y="1"/>
                    <a:pt x="2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0"/>
            <p:cNvSpPr/>
            <p:nvPr/>
          </p:nvSpPr>
          <p:spPr>
            <a:xfrm>
              <a:off x="643125" y="642550"/>
              <a:ext cx="85900" cy="59150"/>
            </a:xfrm>
            <a:custGeom>
              <a:avLst/>
              <a:gdLst/>
              <a:ahLst/>
              <a:cxnLst/>
              <a:rect l="l" t="t" r="r" b="b"/>
              <a:pathLst>
                <a:path w="3436" h="2366" extrusionOk="0">
                  <a:moveTo>
                    <a:pt x="3216" y="0"/>
                  </a:moveTo>
                  <a:cubicBezTo>
                    <a:pt x="3178" y="0"/>
                    <a:pt x="3139" y="17"/>
                    <a:pt x="3101" y="55"/>
                  </a:cubicBezTo>
                  <a:lnTo>
                    <a:pt x="92" y="2031"/>
                  </a:lnTo>
                  <a:cubicBezTo>
                    <a:pt x="31" y="2092"/>
                    <a:pt x="1" y="2213"/>
                    <a:pt x="62" y="2274"/>
                  </a:cubicBezTo>
                  <a:cubicBezTo>
                    <a:pt x="92" y="2335"/>
                    <a:pt x="153" y="2365"/>
                    <a:pt x="214" y="2365"/>
                  </a:cubicBezTo>
                  <a:cubicBezTo>
                    <a:pt x="244" y="2365"/>
                    <a:pt x="305" y="2365"/>
                    <a:pt x="335" y="2335"/>
                  </a:cubicBezTo>
                  <a:lnTo>
                    <a:pt x="3344" y="359"/>
                  </a:lnTo>
                  <a:cubicBezTo>
                    <a:pt x="3405" y="268"/>
                    <a:pt x="3436" y="146"/>
                    <a:pt x="3375" y="86"/>
                  </a:cubicBezTo>
                  <a:cubicBezTo>
                    <a:pt x="3322" y="33"/>
                    <a:pt x="3269" y="0"/>
                    <a:pt x="32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0"/>
            <p:cNvSpPr/>
            <p:nvPr/>
          </p:nvSpPr>
          <p:spPr>
            <a:xfrm>
              <a:off x="649225" y="519025"/>
              <a:ext cx="104125" cy="49700"/>
            </a:xfrm>
            <a:custGeom>
              <a:avLst/>
              <a:gdLst/>
              <a:ahLst/>
              <a:cxnLst/>
              <a:rect l="l" t="t" r="r" b="b"/>
              <a:pathLst>
                <a:path w="4165" h="1988" extrusionOk="0">
                  <a:moveTo>
                    <a:pt x="3911" y="0"/>
                  </a:moveTo>
                  <a:cubicBezTo>
                    <a:pt x="3886" y="0"/>
                    <a:pt x="3859" y="4"/>
                    <a:pt x="3830" y="11"/>
                  </a:cubicBezTo>
                  <a:lnTo>
                    <a:pt x="152" y="1592"/>
                  </a:lnTo>
                  <a:cubicBezTo>
                    <a:pt x="61" y="1683"/>
                    <a:pt x="0" y="1744"/>
                    <a:pt x="61" y="1865"/>
                  </a:cubicBezTo>
                  <a:cubicBezTo>
                    <a:pt x="91" y="1957"/>
                    <a:pt x="152" y="1987"/>
                    <a:pt x="243" y="1987"/>
                  </a:cubicBezTo>
                  <a:lnTo>
                    <a:pt x="304" y="1987"/>
                  </a:lnTo>
                  <a:lnTo>
                    <a:pt x="4012" y="376"/>
                  </a:lnTo>
                  <a:cubicBezTo>
                    <a:pt x="4103" y="315"/>
                    <a:pt x="4164" y="224"/>
                    <a:pt x="4103" y="133"/>
                  </a:cubicBezTo>
                  <a:cubicBezTo>
                    <a:pt x="4057" y="40"/>
                    <a:pt x="3993" y="0"/>
                    <a:pt x="39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0"/>
            <p:cNvSpPr/>
            <p:nvPr/>
          </p:nvSpPr>
          <p:spPr>
            <a:xfrm>
              <a:off x="641625" y="398950"/>
              <a:ext cx="87400" cy="37550"/>
            </a:xfrm>
            <a:custGeom>
              <a:avLst/>
              <a:gdLst/>
              <a:ahLst/>
              <a:cxnLst/>
              <a:rect l="l" t="t" r="r" b="b"/>
              <a:pathLst>
                <a:path w="3496" h="1502" extrusionOk="0">
                  <a:moveTo>
                    <a:pt x="3316" y="1"/>
                  </a:moveTo>
                  <a:cubicBezTo>
                    <a:pt x="3296" y="1"/>
                    <a:pt x="3274" y="5"/>
                    <a:pt x="3252" y="12"/>
                  </a:cubicBezTo>
                  <a:lnTo>
                    <a:pt x="152" y="1167"/>
                  </a:lnTo>
                  <a:cubicBezTo>
                    <a:pt x="61" y="1197"/>
                    <a:pt x="0" y="1258"/>
                    <a:pt x="61" y="1380"/>
                  </a:cubicBezTo>
                  <a:cubicBezTo>
                    <a:pt x="91" y="1471"/>
                    <a:pt x="152" y="1501"/>
                    <a:pt x="243" y="1501"/>
                  </a:cubicBezTo>
                  <a:lnTo>
                    <a:pt x="274" y="1501"/>
                  </a:lnTo>
                  <a:lnTo>
                    <a:pt x="3344" y="346"/>
                  </a:lnTo>
                  <a:cubicBezTo>
                    <a:pt x="3465" y="316"/>
                    <a:pt x="3496" y="255"/>
                    <a:pt x="3465" y="133"/>
                  </a:cubicBezTo>
                  <a:cubicBezTo>
                    <a:pt x="3442" y="41"/>
                    <a:pt x="3383" y="1"/>
                    <a:pt x="3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0"/>
            <p:cNvSpPr/>
            <p:nvPr/>
          </p:nvSpPr>
          <p:spPr>
            <a:xfrm>
              <a:off x="651500" y="280425"/>
              <a:ext cx="79800" cy="35250"/>
            </a:xfrm>
            <a:custGeom>
              <a:avLst/>
              <a:gdLst/>
              <a:ahLst/>
              <a:cxnLst/>
              <a:rect l="l" t="t" r="r" b="b"/>
              <a:pathLst>
                <a:path w="3192" h="1410" extrusionOk="0">
                  <a:moveTo>
                    <a:pt x="2995" y="0"/>
                  </a:moveTo>
                  <a:cubicBezTo>
                    <a:pt x="2972" y="0"/>
                    <a:pt x="2947" y="4"/>
                    <a:pt x="2918" y="11"/>
                  </a:cubicBezTo>
                  <a:lnTo>
                    <a:pt x="152" y="1075"/>
                  </a:lnTo>
                  <a:cubicBezTo>
                    <a:pt x="31" y="1105"/>
                    <a:pt x="0" y="1197"/>
                    <a:pt x="31" y="1288"/>
                  </a:cubicBezTo>
                  <a:cubicBezTo>
                    <a:pt x="61" y="1379"/>
                    <a:pt x="152" y="1409"/>
                    <a:pt x="213" y="1409"/>
                  </a:cubicBezTo>
                  <a:lnTo>
                    <a:pt x="274" y="1409"/>
                  </a:lnTo>
                  <a:lnTo>
                    <a:pt x="3040" y="345"/>
                  </a:lnTo>
                  <a:cubicBezTo>
                    <a:pt x="3161" y="315"/>
                    <a:pt x="3192" y="224"/>
                    <a:pt x="3161" y="133"/>
                  </a:cubicBezTo>
                  <a:cubicBezTo>
                    <a:pt x="3115" y="40"/>
                    <a:pt x="3069" y="0"/>
                    <a:pt x="2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0"/>
            <p:cNvSpPr/>
            <p:nvPr/>
          </p:nvSpPr>
          <p:spPr>
            <a:xfrm>
              <a:off x="653025" y="156075"/>
              <a:ext cx="87400" cy="40300"/>
            </a:xfrm>
            <a:custGeom>
              <a:avLst/>
              <a:gdLst/>
              <a:ahLst/>
              <a:cxnLst/>
              <a:rect l="l" t="t" r="r" b="b"/>
              <a:pathLst>
                <a:path w="3496" h="1612" extrusionOk="0">
                  <a:moveTo>
                    <a:pt x="3283" y="0"/>
                  </a:moveTo>
                  <a:cubicBezTo>
                    <a:pt x="2128" y="122"/>
                    <a:pt x="1034" y="578"/>
                    <a:pt x="122" y="1277"/>
                  </a:cubicBezTo>
                  <a:cubicBezTo>
                    <a:pt x="61" y="1338"/>
                    <a:pt x="0" y="1459"/>
                    <a:pt x="91" y="1520"/>
                  </a:cubicBezTo>
                  <a:cubicBezTo>
                    <a:pt x="122" y="1550"/>
                    <a:pt x="152" y="1611"/>
                    <a:pt x="243" y="1611"/>
                  </a:cubicBezTo>
                  <a:cubicBezTo>
                    <a:pt x="268" y="1611"/>
                    <a:pt x="292" y="1572"/>
                    <a:pt x="332" y="1572"/>
                  </a:cubicBezTo>
                  <a:cubicBezTo>
                    <a:pt x="342" y="1572"/>
                    <a:pt x="353" y="1575"/>
                    <a:pt x="365" y="1581"/>
                  </a:cubicBezTo>
                  <a:cubicBezTo>
                    <a:pt x="1216" y="912"/>
                    <a:pt x="2280" y="517"/>
                    <a:pt x="3344" y="395"/>
                  </a:cubicBezTo>
                  <a:cubicBezTo>
                    <a:pt x="3435" y="365"/>
                    <a:pt x="3496" y="274"/>
                    <a:pt x="3496" y="152"/>
                  </a:cubicBezTo>
                  <a:cubicBezTo>
                    <a:pt x="3465" y="91"/>
                    <a:pt x="3374" y="0"/>
                    <a:pt x="32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0"/>
            <p:cNvSpPr/>
            <p:nvPr/>
          </p:nvSpPr>
          <p:spPr>
            <a:xfrm>
              <a:off x="627925" y="25850"/>
              <a:ext cx="69950" cy="46650"/>
            </a:xfrm>
            <a:custGeom>
              <a:avLst/>
              <a:gdLst/>
              <a:ahLst/>
              <a:cxnLst/>
              <a:rect l="l" t="t" r="r" b="b"/>
              <a:pathLst>
                <a:path w="2798" h="1866" extrusionOk="0">
                  <a:moveTo>
                    <a:pt x="2604" y="1"/>
                  </a:moveTo>
                  <a:cubicBezTo>
                    <a:pt x="2580" y="1"/>
                    <a:pt x="2553" y="4"/>
                    <a:pt x="2524" y="12"/>
                  </a:cubicBezTo>
                  <a:cubicBezTo>
                    <a:pt x="1612" y="346"/>
                    <a:pt x="761" y="893"/>
                    <a:pt x="62" y="1562"/>
                  </a:cubicBezTo>
                  <a:cubicBezTo>
                    <a:pt x="1" y="1653"/>
                    <a:pt x="1" y="1744"/>
                    <a:pt x="62" y="1835"/>
                  </a:cubicBezTo>
                  <a:cubicBezTo>
                    <a:pt x="92" y="1835"/>
                    <a:pt x="183" y="1866"/>
                    <a:pt x="214" y="1866"/>
                  </a:cubicBezTo>
                  <a:cubicBezTo>
                    <a:pt x="244" y="1866"/>
                    <a:pt x="305" y="1866"/>
                    <a:pt x="335" y="1835"/>
                  </a:cubicBezTo>
                  <a:cubicBezTo>
                    <a:pt x="974" y="1197"/>
                    <a:pt x="1764" y="650"/>
                    <a:pt x="2645" y="346"/>
                  </a:cubicBezTo>
                  <a:cubicBezTo>
                    <a:pt x="2767" y="316"/>
                    <a:pt x="2797" y="224"/>
                    <a:pt x="2767" y="133"/>
                  </a:cubicBezTo>
                  <a:cubicBezTo>
                    <a:pt x="2744" y="40"/>
                    <a:pt x="2685" y="1"/>
                    <a:pt x="26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0"/>
            <p:cNvSpPr/>
            <p:nvPr/>
          </p:nvSpPr>
          <p:spPr>
            <a:xfrm>
              <a:off x="602100" y="-74050"/>
              <a:ext cx="75250" cy="42450"/>
            </a:xfrm>
            <a:custGeom>
              <a:avLst/>
              <a:gdLst/>
              <a:ahLst/>
              <a:cxnLst/>
              <a:rect l="l" t="t" r="r" b="b"/>
              <a:pathLst>
                <a:path w="3010" h="1698" extrusionOk="0">
                  <a:moveTo>
                    <a:pt x="2772" y="1"/>
                  </a:moveTo>
                  <a:cubicBezTo>
                    <a:pt x="2747" y="1"/>
                    <a:pt x="2724" y="8"/>
                    <a:pt x="2706" y="26"/>
                  </a:cubicBezTo>
                  <a:lnTo>
                    <a:pt x="122" y="1302"/>
                  </a:lnTo>
                  <a:cubicBezTo>
                    <a:pt x="31" y="1394"/>
                    <a:pt x="1" y="1485"/>
                    <a:pt x="31" y="1576"/>
                  </a:cubicBezTo>
                  <a:cubicBezTo>
                    <a:pt x="31" y="1637"/>
                    <a:pt x="92" y="1698"/>
                    <a:pt x="183" y="1698"/>
                  </a:cubicBezTo>
                  <a:cubicBezTo>
                    <a:pt x="183" y="1698"/>
                    <a:pt x="213" y="1698"/>
                    <a:pt x="274" y="1637"/>
                  </a:cubicBezTo>
                  <a:lnTo>
                    <a:pt x="2888" y="360"/>
                  </a:lnTo>
                  <a:cubicBezTo>
                    <a:pt x="2949" y="299"/>
                    <a:pt x="3010" y="178"/>
                    <a:pt x="2949" y="87"/>
                  </a:cubicBezTo>
                  <a:cubicBezTo>
                    <a:pt x="2906" y="44"/>
                    <a:pt x="2833" y="1"/>
                    <a:pt x="2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0"/>
            <p:cNvSpPr/>
            <p:nvPr/>
          </p:nvSpPr>
          <p:spPr>
            <a:xfrm>
              <a:off x="573225" y="-148650"/>
              <a:ext cx="97300" cy="39550"/>
            </a:xfrm>
            <a:custGeom>
              <a:avLst/>
              <a:gdLst/>
              <a:ahLst/>
              <a:cxnLst/>
              <a:rect l="l" t="t" r="r" b="b"/>
              <a:pathLst>
                <a:path w="3892" h="1582" extrusionOk="0">
                  <a:moveTo>
                    <a:pt x="3709" y="1"/>
                  </a:moveTo>
                  <a:cubicBezTo>
                    <a:pt x="2402" y="1"/>
                    <a:pt x="1156" y="457"/>
                    <a:pt x="122" y="1247"/>
                  </a:cubicBezTo>
                  <a:cubicBezTo>
                    <a:pt x="61" y="1338"/>
                    <a:pt x="1" y="1429"/>
                    <a:pt x="92" y="1520"/>
                  </a:cubicBezTo>
                  <a:cubicBezTo>
                    <a:pt x="122" y="1551"/>
                    <a:pt x="183" y="1581"/>
                    <a:pt x="244" y="1581"/>
                  </a:cubicBezTo>
                  <a:cubicBezTo>
                    <a:pt x="274" y="1581"/>
                    <a:pt x="304" y="1581"/>
                    <a:pt x="365" y="1520"/>
                  </a:cubicBezTo>
                  <a:cubicBezTo>
                    <a:pt x="1308" y="791"/>
                    <a:pt x="2493" y="365"/>
                    <a:pt x="3648" y="365"/>
                  </a:cubicBezTo>
                  <a:lnTo>
                    <a:pt x="3709" y="365"/>
                  </a:lnTo>
                  <a:cubicBezTo>
                    <a:pt x="3800" y="365"/>
                    <a:pt x="3891" y="305"/>
                    <a:pt x="3891" y="183"/>
                  </a:cubicBezTo>
                  <a:cubicBezTo>
                    <a:pt x="3891" y="61"/>
                    <a:pt x="3800" y="1"/>
                    <a:pt x="3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0"/>
            <p:cNvSpPr/>
            <p:nvPr/>
          </p:nvSpPr>
          <p:spPr>
            <a:xfrm>
              <a:off x="591475" y="-240600"/>
              <a:ext cx="78275" cy="38025"/>
            </a:xfrm>
            <a:custGeom>
              <a:avLst/>
              <a:gdLst/>
              <a:ahLst/>
              <a:cxnLst/>
              <a:rect l="l" t="t" r="r" b="b"/>
              <a:pathLst>
                <a:path w="3131" h="1521" extrusionOk="0">
                  <a:moveTo>
                    <a:pt x="2918" y="1"/>
                  </a:moveTo>
                  <a:cubicBezTo>
                    <a:pt x="1854" y="1"/>
                    <a:pt x="851" y="457"/>
                    <a:pt x="91" y="1217"/>
                  </a:cubicBezTo>
                  <a:cubicBezTo>
                    <a:pt x="0" y="1277"/>
                    <a:pt x="0" y="1399"/>
                    <a:pt x="91" y="1460"/>
                  </a:cubicBezTo>
                  <a:cubicBezTo>
                    <a:pt x="122" y="1521"/>
                    <a:pt x="182" y="1521"/>
                    <a:pt x="213" y="1521"/>
                  </a:cubicBezTo>
                  <a:cubicBezTo>
                    <a:pt x="274" y="1521"/>
                    <a:pt x="304" y="1521"/>
                    <a:pt x="334" y="1460"/>
                  </a:cubicBezTo>
                  <a:cubicBezTo>
                    <a:pt x="1033" y="791"/>
                    <a:pt x="1945" y="396"/>
                    <a:pt x="2918" y="365"/>
                  </a:cubicBezTo>
                  <a:cubicBezTo>
                    <a:pt x="3040" y="365"/>
                    <a:pt x="3131" y="305"/>
                    <a:pt x="3131" y="183"/>
                  </a:cubicBezTo>
                  <a:cubicBezTo>
                    <a:pt x="3131" y="62"/>
                    <a:pt x="3040" y="1"/>
                    <a:pt x="2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0"/>
            <p:cNvSpPr/>
            <p:nvPr/>
          </p:nvSpPr>
          <p:spPr>
            <a:xfrm>
              <a:off x="927325" y="1611875"/>
              <a:ext cx="69950" cy="32850"/>
            </a:xfrm>
            <a:custGeom>
              <a:avLst/>
              <a:gdLst/>
              <a:ahLst/>
              <a:cxnLst/>
              <a:rect l="l" t="t" r="r" b="b"/>
              <a:pathLst>
                <a:path w="2798" h="1314" extrusionOk="0">
                  <a:moveTo>
                    <a:pt x="2569" y="0"/>
                  </a:moveTo>
                  <a:cubicBezTo>
                    <a:pt x="2555" y="0"/>
                    <a:pt x="2540" y="2"/>
                    <a:pt x="2524" y="6"/>
                  </a:cubicBezTo>
                  <a:cubicBezTo>
                    <a:pt x="1673" y="219"/>
                    <a:pt x="882" y="523"/>
                    <a:pt x="122" y="948"/>
                  </a:cubicBezTo>
                  <a:cubicBezTo>
                    <a:pt x="62" y="1009"/>
                    <a:pt x="1" y="1131"/>
                    <a:pt x="62" y="1192"/>
                  </a:cubicBezTo>
                  <a:cubicBezTo>
                    <a:pt x="62" y="1283"/>
                    <a:pt x="122" y="1313"/>
                    <a:pt x="214" y="1313"/>
                  </a:cubicBezTo>
                  <a:cubicBezTo>
                    <a:pt x="244" y="1313"/>
                    <a:pt x="274" y="1313"/>
                    <a:pt x="305" y="1283"/>
                  </a:cubicBezTo>
                  <a:cubicBezTo>
                    <a:pt x="1034" y="888"/>
                    <a:pt x="1794" y="584"/>
                    <a:pt x="2585" y="401"/>
                  </a:cubicBezTo>
                  <a:cubicBezTo>
                    <a:pt x="2706" y="371"/>
                    <a:pt x="2797" y="280"/>
                    <a:pt x="2737" y="189"/>
                  </a:cubicBezTo>
                  <a:cubicBezTo>
                    <a:pt x="2710" y="83"/>
                    <a:pt x="2661" y="0"/>
                    <a:pt x="2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0"/>
            <p:cNvSpPr/>
            <p:nvPr/>
          </p:nvSpPr>
          <p:spPr>
            <a:xfrm>
              <a:off x="922025" y="1513375"/>
              <a:ext cx="73725" cy="32550"/>
            </a:xfrm>
            <a:custGeom>
              <a:avLst/>
              <a:gdLst/>
              <a:ahLst/>
              <a:cxnLst/>
              <a:rect l="l" t="t" r="r" b="b"/>
              <a:pathLst>
                <a:path w="2949" h="1302" extrusionOk="0">
                  <a:moveTo>
                    <a:pt x="2780" y="1"/>
                  </a:moveTo>
                  <a:cubicBezTo>
                    <a:pt x="2756" y="1"/>
                    <a:pt x="2731" y="8"/>
                    <a:pt x="2705" y="25"/>
                  </a:cubicBezTo>
                  <a:lnTo>
                    <a:pt x="152" y="967"/>
                  </a:lnTo>
                  <a:cubicBezTo>
                    <a:pt x="31" y="998"/>
                    <a:pt x="0" y="1089"/>
                    <a:pt x="31" y="1180"/>
                  </a:cubicBezTo>
                  <a:cubicBezTo>
                    <a:pt x="61" y="1271"/>
                    <a:pt x="152" y="1302"/>
                    <a:pt x="213" y="1302"/>
                  </a:cubicBezTo>
                  <a:lnTo>
                    <a:pt x="274" y="1302"/>
                  </a:lnTo>
                  <a:lnTo>
                    <a:pt x="2797" y="359"/>
                  </a:lnTo>
                  <a:cubicBezTo>
                    <a:pt x="2918" y="329"/>
                    <a:pt x="2949" y="238"/>
                    <a:pt x="2918" y="116"/>
                  </a:cubicBezTo>
                  <a:cubicBezTo>
                    <a:pt x="2896" y="51"/>
                    <a:pt x="2843" y="1"/>
                    <a:pt x="27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0"/>
            <p:cNvSpPr/>
            <p:nvPr/>
          </p:nvSpPr>
          <p:spPr>
            <a:xfrm>
              <a:off x="914425" y="1389100"/>
              <a:ext cx="66125" cy="34500"/>
            </a:xfrm>
            <a:custGeom>
              <a:avLst/>
              <a:gdLst/>
              <a:ahLst/>
              <a:cxnLst/>
              <a:rect l="l" t="t" r="r" b="b"/>
              <a:pathLst>
                <a:path w="2645" h="1380" extrusionOk="0">
                  <a:moveTo>
                    <a:pt x="2422" y="0"/>
                  </a:moveTo>
                  <a:cubicBezTo>
                    <a:pt x="2396" y="0"/>
                    <a:pt x="2369" y="4"/>
                    <a:pt x="2341" y="11"/>
                  </a:cubicBezTo>
                  <a:lnTo>
                    <a:pt x="152" y="984"/>
                  </a:lnTo>
                  <a:cubicBezTo>
                    <a:pt x="31" y="1075"/>
                    <a:pt x="0" y="1136"/>
                    <a:pt x="31" y="1257"/>
                  </a:cubicBezTo>
                  <a:cubicBezTo>
                    <a:pt x="61" y="1349"/>
                    <a:pt x="152" y="1379"/>
                    <a:pt x="243" y="1379"/>
                  </a:cubicBezTo>
                  <a:lnTo>
                    <a:pt x="304" y="1379"/>
                  </a:lnTo>
                  <a:lnTo>
                    <a:pt x="2523" y="376"/>
                  </a:lnTo>
                  <a:cubicBezTo>
                    <a:pt x="2614" y="315"/>
                    <a:pt x="2645" y="224"/>
                    <a:pt x="2614" y="133"/>
                  </a:cubicBezTo>
                  <a:cubicBezTo>
                    <a:pt x="2568" y="40"/>
                    <a:pt x="2504" y="0"/>
                    <a:pt x="2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0"/>
            <p:cNvSpPr/>
            <p:nvPr/>
          </p:nvSpPr>
          <p:spPr>
            <a:xfrm>
              <a:off x="888575" y="1252925"/>
              <a:ext cx="85900" cy="38450"/>
            </a:xfrm>
            <a:custGeom>
              <a:avLst/>
              <a:gdLst/>
              <a:ahLst/>
              <a:cxnLst/>
              <a:rect l="l" t="t" r="r" b="b"/>
              <a:pathLst>
                <a:path w="3436" h="1538" extrusionOk="0">
                  <a:moveTo>
                    <a:pt x="3209" y="1"/>
                  </a:moveTo>
                  <a:cubicBezTo>
                    <a:pt x="3179" y="1"/>
                    <a:pt x="3152" y="7"/>
                    <a:pt x="3131" y="17"/>
                  </a:cubicBezTo>
                  <a:cubicBezTo>
                    <a:pt x="2220" y="565"/>
                    <a:pt x="1217" y="929"/>
                    <a:pt x="213" y="1172"/>
                  </a:cubicBezTo>
                  <a:cubicBezTo>
                    <a:pt x="92" y="1203"/>
                    <a:pt x="1" y="1264"/>
                    <a:pt x="31" y="1385"/>
                  </a:cubicBezTo>
                  <a:cubicBezTo>
                    <a:pt x="92" y="1476"/>
                    <a:pt x="153" y="1537"/>
                    <a:pt x="244" y="1537"/>
                  </a:cubicBezTo>
                  <a:lnTo>
                    <a:pt x="274" y="1537"/>
                  </a:lnTo>
                  <a:cubicBezTo>
                    <a:pt x="1338" y="1324"/>
                    <a:pt x="2372" y="929"/>
                    <a:pt x="3314" y="352"/>
                  </a:cubicBezTo>
                  <a:cubicBezTo>
                    <a:pt x="3435" y="291"/>
                    <a:pt x="3435" y="169"/>
                    <a:pt x="3405" y="109"/>
                  </a:cubicBezTo>
                  <a:cubicBezTo>
                    <a:pt x="3344" y="28"/>
                    <a:pt x="3270" y="1"/>
                    <a:pt x="3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0"/>
            <p:cNvSpPr/>
            <p:nvPr/>
          </p:nvSpPr>
          <p:spPr>
            <a:xfrm>
              <a:off x="868825" y="1119925"/>
              <a:ext cx="71450" cy="46050"/>
            </a:xfrm>
            <a:custGeom>
              <a:avLst/>
              <a:gdLst/>
              <a:ahLst/>
              <a:cxnLst/>
              <a:rect l="l" t="t" r="r" b="b"/>
              <a:pathLst>
                <a:path w="2858" h="1842" extrusionOk="0">
                  <a:moveTo>
                    <a:pt x="2640" y="0"/>
                  </a:moveTo>
                  <a:cubicBezTo>
                    <a:pt x="2606" y="0"/>
                    <a:pt x="2576" y="7"/>
                    <a:pt x="2554" y="18"/>
                  </a:cubicBezTo>
                  <a:lnTo>
                    <a:pt x="122" y="1508"/>
                  </a:lnTo>
                  <a:cubicBezTo>
                    <a:pt x="0" y="1568"/>
                    <a:pt x="0" y="1690"/>
                    <a:pt x="31" y="1781"/>
                  </a:cubicBezTo>
                  <a:cubicBezTo>
                    <a:pt x="92" y="1812"/>
                    <a:pt x="122" y="1842"/>
                    <a:pt x="183" y="1842"/>
                  </a:cubicBezTo>
                  <a:lnTo>
                    <a:pt x="304" y="1842"/>
                  </a:lnTo>
                  <a:lnTo>
                    <a:pt x="2736" y="353"/>
                  </a:lnTo>
                  <a:cubicBezTo>
                    <a:pt x="2858" y="292"/>
                    <a:pt x="2858" y="170"/>
                    <a:pt x="2827" y="79"/>
                  </a:cubicBezTo>
                  <a:cubicBezTo>
                    <a:pt x="2769" y="21"/>
                    <a:pt x="2699" y="0"/>
                    <a:pt x="26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0"/>
            <p:cNvSpPr/>
            <p:nvPr/>
          </p:nvSpPr>
          <p:spPr>
            <a:xfrm>
              <a:off x="851350" y="1014325"/>
              <a:ext cx="70700" cy="47550"/>
            </a:xfrm>
            <a:custGeom>
              <a:avLst/>
              <a:gdLst/>
              <a:ahLst/>
              <a:cxnLst/>
              <a:rect l="l" t="t" r="r" b="b"/>
              <a:pathLst>
                <a:path w="2828" h="1902" extrusionOk="0">
                  <a:moveTo>
                    <a:pt x="2601" y="0"/>
                  </a:moveTo>
                  <a:cubicBezTo>
                    <a:pt x="2570" y="0"/>
                    <a:pt x="2543" y="7"/>
                    <a:pt x="2523" y="17"/>
                  </a:cubicBezTo>
                  <a:lnTo>
                    <a:pt x="122" y="1537"/>
                  </a:lnTo>
                  <a:cubicBezTo>
                    <a:pt x="0" y="1628"/>
                    <a:pt x="0" y="1750"/>
                    <a:pt x="61" y="1811"/>
                  </a:cubicBezTo>
                  <a:cubicBezTo>
                    <a:pt x="92" y="1841"/>
                    <a:pt x="122" y="1902"/>
                    <a:pt x="213" y="1902"/>
                  </a:cubicBezTo>
                  <a:lnTo>
                    <a:pt x="304" y="1902"/>
                  </a:lnTo>
                  <a:lnTo>
                    <a:pt x="2706" y="382"/>
                  </a:lnTo>
                  <a:cubicBezTo>
                    <a:pt x="2827" y="291"/>
                    <a:pt x="2827" y="169"/>
                    <a:pt x="2797" y="108"/>
                  </a:cubicBezTo>
                  <a:cubicBezTo>
                    <a:pt x="2736" y="27"/>
                    <a:pt x="2662" y="0"/>
                    <a:pt x="2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0"/>
            <p:cNvSpPr/>
            <p:nvPr/>
          </p:nvSpPr>
          <p:spPr>
            <a:xfrm>
              <a:off x="847550" y="858175"/>
              <a:ext cx="68400" cy="50200"/>
            </a:xfrm>
            <a:custGeom>
              <a:avLst/>
              <a:gdLst/>
              <a:ahLst/>
              <a:cxnLst/>
              <a:rect l="l" t="t" r="r" b="b"/>
              <a:pathLst>
                <a:path w="2736" h="2008" extrusionOk="0">
                  <a:moveTo>
                    <a:pt x="2499" y="1"/>
                  </a:moveTo>
                  <a:cubicBezTo>
                    <a:pt x="2466" y="1"/>
                    <a:pt x="2434" y="11"/>
                    <a:pt x="2402" y="32"/>
                  </a:cubicBezTo>
                  <a:lnTo>
                    <a:pt x="122" y="1674"/>
                  </a:lnTo>
                  <a:cubicBezTo>
                    <a:pt x="61" y="1765"/>
                    <a:pt x="0" y="1856"/>
                    <a:pt x="92" y="1947"/>
                  </a:cubicBezTo>
                  <a:cubicBezTo>
                    <a:pt x="122" y="1977"/>
                    <a:pt x="152" y="2008"/>
                    <a:pt x="244" y="2008"/>
                  </a:cubicBezTo>
                  <a:cubicBezTo>
                    <a:pt x="274" y="2008"/>
                    <a:pt x="335" y="2008"/>
                    <a:pt x="365" y="1977"/>
                  </a:cubicBezTo>
                  <a:lnTo>
                    <a:pt x="2645" y="336"/>
                  </a:lnTo>
                  <a:cubicBezTo>
                    <a:pt x="2706" y="275"/>
                    <a:pt x="2736" y="154"/>
                    <a:pt x="2675" y="93"/>
                  </a:cubicBezTo>
                  <a:cubicBezTo>
                    <a:pt x="2616" y="34"/>
                    <a:pt x="2557" y="1"/>
                    <a:pt x="24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0"/>
            <p:cNvSpPr/>
            <p:nvPr/>
          </p:nvSpPr>
          <p:spPr>
            <a:xfrm>
              <a:off x="834625" y="715475"/>
              <a:ext cx="56250" cy="35600"/>
            </a:xfrm>
            <a:custGeom>
              <a:avLst/>
              <a:gdLst/>
              <a:ahLst/>
              <a:cxnLst/>
              <a:rect l="l" t="t" r="r" b="b"/>
              <a:pathLst>
                <a:path w="2250" h="1424" extrusionOk="0">
                  <a:moveTo>
                    <a:pt x="2013" y="1"/>
                  </a:moveTo>
                  <a:cubicBezTo>
                    <a:pt x="1987" y="1"/>
                    <a:pt x="1964" y="8"/>
                    <a:pt x="1946" y="26"/>
                  </a:cubicBezTo>
                  <a:lnTo>
                    <a:pt x="122" y="1029"/>
                  </a:lnTo>
                  <a:cubicBezTo>
                    <a:pt x="31" y="1120"/>
                    <a:pt x="1" y="1242"/>
                    <a:pt x="31" y="1302"/>
                  </a:cubicBezTo>
                  <a:cubicBezTo>
                    <a:pt x="92" y="1394"/>
                    <a:pt x="122" y="1424"/>
                    <a:pt x="183" y="1424"/>
                  </a:cubicBezTo>
                  <a:cubicBezTo>
                    <a:pt x="183" y="1424"/>
                    <a:pt x="244" y="1424"/>
                    <a:pt x="305" y="1394"/>
                  </a:cubicBezTo>
                  <a:lnTo>
                    <a:pt x="2128" y="360"/>
                  </a:lnTo>
                  <a:cubicBezTo>
                    <a:pt x="2220" y="269"/>
                    <a:pt x="2250" y="178"/>
                    <a:pt x="2220" y="87"/>
                  </a:cubicBezTo>
                  <a:cubicBezTo>
                    <a:pt x="2155" y="44"/>
                    <a:pt x="2075" y="1"/>
                    <a:pt x="2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70"/>
            <p:cNvSpPr/>
            <p:nvPr/>
          </p:nvSpPr>
          <p:spPr>
            <a:xfrm>
              <a:off x="801200" y="572425"/>
              <a:ext cx="70700" cy="29725"/>
            </a:xfrm>
            <a:custGeom>
              <a:avLst/>
              <a:gdLst/>
              <a:ahLst/>
              <a:cxnLst/>
              <a:rect l="l" t="t" r="r" b="b"/>
              <a:pathLst>
                <a:path w="2828" h="1189" extrusionOk="0">
                  <a:moveTo>
                    <a:pt x="2582" y="0"/>
                  </a:moveTo>
                  <a:cubicBezTo>
                    <a:pt x="2548" y="0"/>
                    <a:pt x="2516" y="10"/>
                    <a:pt x="2493" y="33"/>
                  </a:cubicBezTo>
                  <a:cubicBezTo>
                    <a:pt x="1794" y="489"/>
                    <a:pt x="1003" y="763"/>
                    <a:pt x="213" y="793"/>
                  </a:cubicBezTo>
                  <a:cubicBezTo>
                    <a:pt x="91" y="793"/>
                    <a:pt x="0" y="884"/>
                    <a:pt x="0" y="976"/>
                  </a:cubicBezTo>
                  <a:cubicBezTo>
                    <a:pt x="0" y="1097"/>
                    <a:pt x="91" y="1188"/>
                    <a:pt x="213" y="1188"/>
                  </a:cubicBezTo>
                  <a:cubicBezTo>
                    <a:pt x="1064" y="1128"/>
                    <a:pt x="1946" y="824"/>
                    <a:pt x="2705" y="337"/>
                  </a:cubicBezTo>
                  <a:cubicBezTo>
                    <a:pt x="2766" y="277"/>
                    <a:pt x="2827" y="155"/>
                    <a:pt x="2736" y="64"/>
                  </a:cubicBezTo>
                  <a:cubicBezTo>
                    <a:pt x="2698" y="26"/>
                    <a:pt x="2637" y="0"/>
                    <a:pt x="25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70"/>
            <p:cNvSpPr/>
            <p:nvPr/>
          </p:nvSpPr>
          <p:spPr>
            <a:xfrm>
              <a:off x="802725" y="436725"/>
              <a:ext cx="65375" cy="34725"/>
            </a:xfrm>
            <a:custGeom>
              <a:avLst/>
              <a:gdLst/>
              <a:ahLst/>
              <a:cxnLst/>
              <a:rect l="l" t="t" r="r" b="b"/>
              <a:pathLst>
                <a:path w="2615" h="1389" extrusionOk="0">
                  <a:moveTo>
                    <a:pt x="2130" y="0"/>
                  </a:moveTo>
                  <a:cubicBezTo>
                    <a:pt x="1341" y="0"/>
                    <a:pt x="546" y="411"/>
                    <a:pt x="61" y="1084"/>
                  </a:cubicBezTo>
                  <a:cubicBezTo>
                    <a:pt x="0" y="1176"/>
                    <a:pt x="30" y="1267"/>
                    <a:pt x="91" y="1358"/>
                  </a:cubicBezTo>
                  <a:cubicBezTo>
                    <a:pt x="152" y="1388"/>
                    <a:pt x="182" y="1388"/>
                    <a:pt x="213" y="1388"/>
                  </a:cubicBezTo>
                  <a:cubicBezTo>
                    <a:pt x="243" y="1388"/>
                    <a:pt x="334" y="1358"/>
                    <a:pt x="334" y="1328"/>
                  </a:cubicBezTo>
                  <a:cubicBezTo>
                    <a:pt x="741" y="731"/>
                    <a:pt x="1413" y="401"/>
                    <a:pt x="2093" y="401"/>
                  </a:cubicBezTo>
                  <a:cubicBezTo>
                    <a:pt x="2175" y="401"/>
                    <a:pt x="2258" y="406"/>
                    <a:pt x="2340" y="416"/>
                  </a:cubicBezTo>
                  <a:cubicBezTo>
                    <a:pt x="2357" y="420"/>
                    <a:pt x="2373" y="422"/>
                    <a:pt x="2389" y="422"/>
                  </a:cubicBezTo>
                  <a:cubicBezTo>
                    <a:pt x="2492" y="422"/>
                    <a:pt x="2584" y="343"/>
                    <a:pt x="2584" y="264"/>
                  </a:cubicBezTo>
                  <a:cubicBezTo>
                    <a:pt x="2614" y="142"/>
                    <a:pt x="2523" y="21"/>
                    <a:pt x="2432" y="21"/>
                  </a:cubicBezTo>
                  <a:cubicBezTo>
                    <a:pt x="2332" y="7"/>
                    <a:pt x="2231" y="0"/>
                    <a:pt x="2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70"/>
            <p:cNvSpPr/>
            <p:nvPr/>
          </p:nvSpPr>
          <p:spPr>
            <a:xfrm>
              <a:off x="795125" y="303225"/>
              <a:ext cx="69175" cy="28400"/>
            </a:xfrm>
            <a:custGeom>
              <a:avLst/>
              <a:gdLst/>
              <a:ahLst/>
              <a:cxnLst/>
              <a:rect l="l" t="t" r="r" b="b"/>
              <a:pathLst>
                <a:path w="2767" h="1136" extrusionOk="0">
                  <a:moveTo>
                    <a:pt x="2569" y="0"/>
                  </a:moveTo>
                  <a:cubicBezTo>
                    <a:pt x="2547" y="0"/>
                    <a:pt x="2521" y="4"/>
                    <a:pt x="2492" y="11"/>
                  </a:cubicBezTo>
                  <a:lnTo>
                    <a:pt x="152" y="801"/>
                  </a:lnTo>
                  <a:cubicBezTo>
                    <a:pt x="30" y="832"/>
                    <a:pt x="0" y="923"/>
                    <a:pt x="30" y="1044"/>
                  </a:cubicBezTo>
                  <a:cubicBezTo>
                    <a:pt x="61" y="1105"/>
                    <a:pt x="152" y="1136"/>
                    <a:pt x="213" y="1136"/>
                  </a:cubicBezTo>
                  <a:lnTo>
                    <a:pt x="243" y="1136"/>
                  </a:lnTo>
                  <a:lnTo>
                    <a:pt x="2614" y="345"/>
                  </a:lnTo>
                  <a:cubicBezTo>
                    <a:pt x="2736" y="315"/>
                    <a:pt x="2766" y="224"/>
                    <a:pt x="2736" y="133"/>
                  </a:cubicBezTo>
                  <a:cubicBezTo>
                    <a:pt x="2689" y="40"/>
                    <a:pt x="2643" y="0"/>
                    <a:pt x="2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70"/>
            <p:cNvSpPr/>
            <p:nvPr/>
          </p:nvSpPr>
          <p:spPr>
            <a:xfrm>
              <a:off x="795875" y="191925"/>
              <a:ext cx="87400" cy="38625"/>
            </a:xfrm>
            <a:custGeom>
              <a:avLst/>
              <a:gdLst/>
              <a:ahLst/>
              <a:cxnLst/>
              <a:rect l="l" t="t" r="r" b="b"/>
              <a:pathLst>
                <a:path w="3496" h="1545" extrusionOk="0">
                  <a:moveTo>
                    <a:pt x="3311" y="1"/>
                  </a:moveTo>
                  <a:cubicBezTo>
                    <a:pt x="3286" y="1"/>
                    <a:pt x="3256" y="8"/>
                    <a:pt x="3222" y="25"/>
                  </a:cubicBezTo>
                  <a:lnTo>
                    <a:pt x="152" y="1180"/>
                  </a:lnTo>
                  <a:cubicBezTo>
                    <a:pt x="31" y="1241"/>
                    <a:pt x="0" y="1302"/>
                    <a:pt x="31" y="1423"/>
                  </a:cubicBezTo>
                  <a:cubicBezTo>
                    <a:pt x="61" y="1484"/>
                    <a:pt x="152" y="1545"/>
                    <a:pt x="213" y="1545"/>
                  </a:cubicBezTo>
                  <a:cubicBezTo>
                    <a:pt x="229" y="1545"/>
                    <a:pt x="240" y="1541"/>
                    <a:pt x="248" y="1536"/>
                  </a:cubicBezTo>
                  <a:lnTo>
                    <a:pt x="248" y="1536"/>
                  </a:lnTo>
                  <a:cubicBezTo>
                    <a:pt x="247" y="1539"/>
                    <a:pt x="245" y="1542"/>
                    <a:pt x="244" y="1545"/>
                  </a:cubicBezTo>
                  <a:lnTo>
                    <a:pt x="3344" y="360"/>
                  </a:lnTo>
                  <a:cubicBezTo>
                    <a:pt x="3435" y="329"/>
                    <a:pt x="3496" y="238"/>
                    <a:pt x="3435" y="116"/>
                  </a:cubicBezTo>
                  <a:cubicBezTo>
                    <a:pt x="3413" y="51"/>
                    <a:pt x="3376" y="1"/>
                    <a:pt x="3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70"/>
            <p:cNvSpPr/>
            <p:nvPr/>
          </p:nvSpPr>
          <p:spPr>
            <a:xfrm>
              <a:off x="792825" y="61850"/>
              <a:ext cx="87425" cy="32700"/>
            </a:xfrm>
            <a:custGeom>
              <a:avLst/>
              <a:gdLst/>
              <a:ahLst/>
              <a:cxnLst/>
              <a:rect l="l" t="t" r="r" b="b"/>
              <a:pathLst>
                <a:path w="3497" h="1308" extrusionOk="0">
                  <a:moveTo>
                    <a:pt x="2652" y="1"/>
                  </a:moveTo>
                  <a:cubicBezTo>
                    <a:pt x="1710" y="1"/>
                    <a:pt x="782" y="357"/>
                    <a:pt x="92" y="973"/>
                  </a:cubicBezTo>
                  <a:cubicBezTo>
                    <a:pt x="1" y="1034"/>
                    <a:pt x="1" y="1155"/>
                    <a:pt x="92" y="1216"/>
                  </a:cubicBezTo>
                  <a:cubicBezTo>
                    <a:pt x="122" y="1277"/>
                    <a:pt x="183" y="1307"/>
                    <a:pt x="244" y="1307"/>
                  </a:cubicBezTo>
                  <a:cubicBezTo>
                    <a:pt x="274" y="1307"/>
                    <a:pt x="335" y="1307"/>
                    <a:pt x="305" y="1277"/>
                  </a:cubicBezTo>
                  <a:cubicBezTo>
                    <a:pt x="952" y="704"/>
                    <a:pt x="1823" y="377"/>
                    <a:pt x="2668" y="377"/>
                  </a:cubicBezTo>
                  <a:cubicBezTo>
                    <a:pt x="2855" y="377"/>
                    <a:pt x="3041" y="393"/>
                    <a:pt x="3223" y="426"/>
                  </a:cubicBezTo>
                  <a:cubicBezTo>
                    <a:pt x="3244" y="431"/>
                    <a:pt x="3265" y="433"/>
                    <a:pt x="3285" y="433"/>
                  </a:cubicBezTo>
                  <a:cubicBezTo>
                    <a:pt x="3383" y="433"/>
                    <a:pt x="3466" y="374"/>
                    <a:pt x="3466" y="274"/>
                  </a:cubicBezTo>
                  <a:cubicBezTo>
                    <a:pt x="3496" y="152"/>
                    <a:pt x="3405" y="61"/>
                    <a:pt x="3314" y="61"/>
                  </a:cubicBezTo>
                  <a:cubicBezTo>
                    <a:pt x="3095" y="21"/>
                    <a:pt x="2873"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70"/>
            <p:cNvSpPr/>
            <p:nvPr/>
          </p:nvSpPr>
          <p:spPr>
            <a:xfrm>
              <a:off x="779925" y="-51125"/>
              <a:ext cx="79050" cy="44600"/>
            </a:xfrm>
            <a:custGeom>
              <a:avLst/>
              <a:gdLst/>
              <a:ahLst/>
              <a:cxnLst/>
              <a:rect l="l" t="t" r="r" b="b"/>
              <a:pathLst>
                <a:path w="3162" h="1784" extrusionOk="0">
                  <a:moveTo>
                    <a:pt x="2993" y="1"/>
                  </a:moveTo>
                  <a:cubicBezTo>
                    <a:pt x="2971" y="1"/>
                    <a:pt x="2946" y="7"/>
                    <a:pt x="2918" y="21"/>
                  </a:cubicBezTo>
                  <a:cubicBezTo>
                    <a:pt x="1885" y="325"/>
                    <a:pt x="912" y="811"/>
                    <a:pt x="61" y="1480"/>
                  </a:cubicBezTo>
                  <a:cubicBezTo>
                    <a:pt x="0" y="1540"/>
                    <a:pt x="0" y="1632"/>
                    <a:pt x="31" y="1723"/>
                  </a:cubicBezTo>
                  <a:cubicBezTo>
                    <a:pt x="61" y="1753"/>
                    <a:pt x="152" y="1784"/>
                    <a:pt x="183" y="1784"/>
                  </a:cubicBezTo>
                  <a:cubicBezTo>
                    <a:pt x="213" y="1784"/>
                    <a:pt x="304" y="1784"/>
                    <a:pt x="334" y="1753"/>
                  </a:cubicBezTo>
                  <a:cubicBezTo>
                    <a:pt x="1094" y="1115"/>
                    <a:pt x="2037" y="629"/>
                    <a:pt x="3040" y="355"/>
                  </a:cubicBezTo>
                  <a:cubicBezTo>
                    <a:pt x="3100" y="325"/>
                    <a:pt x="3161" y="233"/>
                    <a:pt x="3131" y="112"/>
                  </a:cubicBezTo>
                  <a:cubicBezTo>
                    <a:pt x="3108" y="65"/>
                    <a:pt x="3066" y="1"/>
                    <a:pt x="29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70"/>
            <p:cNvSpPr/>
            <p:nvPr/>
          </p:nvSpPr>
          <p:spPr>
            <a:xfrm>
              <a:off x="776125" y="-155675"/>
              <a:ext cx="82850" cy="32900"/>
            </a:xfrm>
            <a:custGeom>
              <a:avLst/>
              <a:gdLst/>
              <a:ahLst/>
              <a:cxnLst/>
              <a:rect l="l" t="t" r="r" b="b"/>
              <a:pathLst>
                <a:path w="3314" h="1316" extrusionOk="0">
                  <a:moveTo>
                    <a:pt x="3129" y="0"/>
                  </a:moveTo>
                  <a:cubicBezTo>
                    <a:pt x="3111" y="0"/>
                    <a:pt x="3092" y="3"/>
                    <a:pt x="3070" y="8"/>
                  </a:cubicBezTo>
                  <a:lnTo>
                    <a:pt x="152" y="950"/>
                  </a:lnTo>
                  <a:cubicBezTo>
                    <a:pt x="61" y="1011"/>
                    <a:pt x="0" y="1072"/>
                    <a:pt x="31" y="1193"/>
                  </a:cubicBezTo>
                  <a:cubicBezTo>
                    <a:pt x="61" y="1254"/>
                    <a:pt x="152" y="1315"/>
                    <a:pt x="213" y="1315"/>
                  </a:cubicBezTo>
                  <a:lnTo>
                    <a:pt x="243" y="1315"/>
                  </a:lnTo>
                  <a:lnTo>
                    <a:pt x="3192" y="342"/>
                  </a:lnTo>
                  <a:cubicBezTo>
                    <a:pt x="3252" y="312"/>
                    <a:pt x="3313" y="251"/>
                    <a:pt x="3283" y="130"/>
                  </a:cubicBezTo>
                  <a:cubicBezTo>
                    <a:pt x="3258" y="55"/>
                    <a:pt x="3212" y="0"/>
                    <a:pt x="3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70"/>
            <p:cNvSpPr/>
            <p:nvPr/>
          </p:nvSpPr>
          <p:spPr>
            <a:xfrm>
              <a:off x="789025" y="-245625"/>
              <a:ext cx="75275" cy="24825"/>
            </a:xfrm>
            <a:custGeom>
              <a:avLst/>
              <a:gdLst/>
              <a:ahLst/>
              <a:cxnLst/>
              <a:rect l="l" t="t" r="r" b="b"/>
              <a:pathLst>
                <a:path w="3011" h="993" extrusionOk="0">
                  <a:moveTo>
                    <a:pt x="2808" y="0"/>
                  </a:moveTo>
                  <a:cubicBezTo>
                    <a:pt x="2787" y="0"/>
                    <a:pt x="2763" y="6"/>
                    <a:pt x="2736" y="19"/>
                  </a:cubicBezTo>
                  <a:lnTo>
                    <a:pt x="183" y="597"/>
                  </a:lnTo>
                  <a:cubicBezTo>
                    <a:pt x="92" y="658"/>
                    <a:pt x="1" y="718"/>
                    <a:pt x="31" y="840"/>
                  </a:cubicBezTo>
                  <a:cubicBezTo>
                    <a:pt x="92" y="901"/>
                    <a:pt x="153" y="992"/>
                    <a:pt x="244" y="992"/>
                  </a:cubicBezTo>
                  <a:lnTo>
                    <a:pt x="274" y="992"/>
                  </a:lnTo>
                  <a:lnTo>
                    <a:pt x="2797" y="384"/>
                  </a:lnTo>
                  <a:cubicBezTo>
                    <a:pt x="2919" y="354"/>
                    <a:pt x="3010" y="263"/>
                    <a:pt x="2980" y="171"/>
                  </a:cubicBezTo>
                  <a:cubicBezTo>
                    <a:pt x="2932" y="76"/>
                    <a:pt x="2885" y="0"/>
                    <a:pt x="2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70"/>
            <p:cNvSpPr/>
            <p:nvPr/>
          </p:nvSpPr>
          <p:spPr>
            <a:xfrm>
              <a:off x="928850" y="-214250"/>
              <a:ext cx="68425" cy="23075"/>
            </a:xfrm>
            <a:custGeom>
              <a:avLst/>
              <a:gdLst/>
              <a:ahLst/>
              <a:cxnLst/>
              <a:rect l="l" t="t" r="r" b="b"/>
              <a:pathLst>
                <a:path w="2737" h="923" extrusionOk="0">
                  <a:moveTo>
                    <a:pt x="2264" y="0"/>
                  </a:moveTo>
                  <a:cubicBezTo>
                    <a:pt x="1517" y="0"/>
                    <a:pt x="796" y="204"/>
                    <a:pt x="122" y="527"/>
                  </a:cubicBezTo>
                  <a:cubicBezTo>
                    <a:pt x="31" y="618"/>
                    <a:pt x="1" y="710"/>
                    <a:pt x="31" y="801"/>
                  </a:cubicBezTo>
                  <a:cubicBezTo>
                    <a:pt x="31" y="862"/>
                    <a:pt x="122" y="922"/>
                    <a:pt x="183" y="922"/>
                  </a:cubicBezTo>
                  <a:cubicBezTo>
                    <a:pt x="183" y="922"/>
                    <a:pt x="213" y="922"/>
                    <a:pt x="305" y="862"/>
                  </a:cubicBezTo>
                  <a:cubicBezTo>
                    <a:pt x="925" y="551"/>
                    <a:pt x="1676" y="372"/>
                    <a:pt x="2389" y="372"/>
                  </a:cubicBezTo>
                  <a:cubicBezTo>
                    <a:pt x="2444" y="372"/>
                    <a:pt x="2499" y="373"/>
                    <a:pt x="2554" y="375"/>
                  </a:cubicBezTo>
                  <a:cubicBezTo>
                    <a:pt x="2645" y="375"/>
                    <a:pt x="2736" y="315"/>
                    <a:pt x="2736" y="193"/>
                  </a:cubicBezTo>
                  <a:cubicBezTo>
                    <a:pt x="2736" y="71"/>
                    <a:pt x="2645" y="11"/>
                    <a:pt x="2554" y="11"/>
                  </a:cubicBezTo>
                  <a:cubicBezTo>
                    <a:pt x="2457" y="4"/>
                    <a:pt x="2360" y="0"/>
                    <a:pt x="2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70"/>
            <p:cNvSpPr/>
            <p:nvPr/>
          </p:nvSpPr>
          <p:spPr>
            <a:xfrm>
              <a:off x="936450" y="-90900"/>
              <a:ext cx="85125" cy="10675"/>
            </a:xfrm>
            <a:custGeom>
              <a:avLst/>
              <a:gdLst/>
              <a:ahLst/>
              <a:cxnLst/>
              <a:rect l="l" t="t" r="r" b="b"/>
              <a:pathLst>
                <a:path w="3405" h="427" extrusionOk="0">
                  <a:moveTo>
                    <a:pt x="3223" y="1"/>
                  </a:moveTo>
                  <a:lnTo>
                    <a:pt x="183" y="31"/>
                  </a:lnTo>
                  <a:cubicBezTo>
                    <a:pt x="61" y="31"/>
                    <a:pt x="1" y="122"/>
                    <a:pt x="1" y="244"/>
                  </a:cubicBezTo>
                  <a:cubicBezTo>
                    <a:pt x="1" y="335"/>
                    <a:pt x="61" y="426"/>
                    <a:pt x="183" y="426"/>
                  </a:cubicBezTo>
                  <a:lnTo>
                    <a:pt x="3223" y="396"/>
                  </a:lnTo>
                  <a:cubicBezTo>
                    <a:pt x="3344" y="396"/>
                    <a:pt x="3405" y="305"/>
                    <a:pt x="3405" y="183"/>
                  </a:cubicBezTo>
                  <a:cubicBezTo>
                    <a:pt x="3405" y="92"/>
                    <a:pt x="3344" y="1"/>
                    <a:pt x="3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70"/>
            <p:cNvSpPr/>
            <p:nvPr/>
          </p:nvSpPr>
          <p:spPr>
            <a:xfrm>
              <a:off x="939500" y="12300"/>
              <a:ext cx="74500" cy="25250"/>
            </a:xfrm>
            <a:custGeom>
              <a:avLst/>
              <a:gdLst/>
              <a:ahLst/>
              <a:cxnLst/>
              <a:rect l="l" t="t" r="r" b="b"/>
              <a:pathLst>
                <a:path w="2980" h="1010" extrusionOk="0">
                  <a:moveTo>
                    <a:pt x="2772" y="1"/>
                  </a:moveTo>
                  <a:cubicBezTo>
                    <a:pt x="2760" y="1"/>
                    <a:pt x="2748" y="2"/>
                    <a:pt x="2736" y="6"/>
                  </a:cubicBezTo>
                  <a:lnTo>
                    <a:pt x="183" y="614"/>
                  </a:lnTo>
                  <a:cubicBezTo>
                    <a:pt x="61" y="675"/>
                    <a:pt x="0" y="736"/>
                    <a:pt x="31" y="858"/>
                  </a:cubicBezTo>
                  <a:cubicBezTo>
                    <a:pt x="61" y="918"/>
                    <a:pt x="152" y="1010"/>
                    <a:pt x="213" y="1010"/>
                  </a:cubicBezTo>
                  <a:lnTo>
                    <a:pt x="243" y="1010"/>
                  </a:lnTo>
                  <a:lnTo>
                    <a:pt x="2797" y="402"/>
                  </a:lnTo>
                  <a:cubicBezTo>
                    <a:pt x="2918" y="371"/>
                    <a:pt x="2979" y="280"/>
                    <a:pt x="2949" y="158"/>
                  </a:cubicBezTo>
                  <a:cubicBezTo>
                    <a:pt x="2922" y="79"/>
                    <a:pt x="2850" y="1"/>
                    <a:pt x="2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70"/>
            <p:cNvSpPr/>
            <p:nvPr/>
          </p:nvSpPr>
          <p:spPr>
            <a:xfrm>
              <a:off x="960775" y="148475"/>
              <a:ext cx="81325" cy="15975"/>
            </a:xfrm>
            <a:custGeom>
              <a:avLst/>
              <a:gdLst/>
              <a:ahLst/>
              <a:cxnLst/>
              <a:rect l="l" t="t" r="r" b="b"/>
              <a:pathLst>
                <a:path w="3253" h="639" extrusionOk="0">
                  <a:moveTo>
                    <a:pt x="3040" y="0"/>
                  </a:moveTo>
                  <a:lnTo>
                    <a:pt x="152" y="304"/>
                  </a:lnTo>
                  <a:cubicBezTo>
                    <a:pt x="92" y="304"/>
                    <a:pt x="0" y="395"/>
                    <a:pt x="0" y="487"/>
                  </a:cubicBezTo>
                  <a:cubicBezTo>
                    <a:pt x="0" y="578"/>
                    <a:pt x="92" y="639"/>
                    <a:pt x="183" y="639"/>
                  </a:cubicBezTo>
                  <a:lnTo>
                    <a:pt x="3070" y="335"/>
                  </a:lnTo>
                  <a:cubicBezTo>
                    <a:pt x="3161" y="335"/>
                    <a:pt x="3253" y="274"/>
                    <a:pt x="3253" y="152"/>
                  </a:cubicBezTo>
                  <a:cubicBezTo>
                    <a:pt x="3253" y="91"/>
                    <a:pt x="3161" y="0"/>
                    <a:pt x="3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70"/>
            <p:cNvSpPr/>
            <p:nvPr/>
          </p:nvSpPr>
          <p:spPr>
            <a:xfrm>
              <a:off x="960000" y="250100"/>
              <a:ext cx="91225" cy="13150"/>
            </a:xfrm>
            <a:custGeom>
              <a:avLst/>
              <a:gdLst/>
              <a:ahLst/>
              <a:cxnLst/>
              <a:rect l="l" t="t" r="r" b="b"/>
              <a:pathLst>
                <a:path w="3649" h="526" extrusionOk="0">
                  <a:moveTo>
                    <a:pt x="213" y="1"/>
                  </a:moveTo>
                  <a:cubicBezTo>
                    <a:pt x="115" y="1"/>
                    <a:pt x="31" y="60"/>
                    <a:pt x="31" y="160"/>
                  </a:cubicBezTo>
                  <a:cubicBezTo>
                    <a:pt x="1" y="282"/>
                    <a:pt x="92" y="373"/>
                    <a:pt x="183" y="373"/>
                  </a:cubicBezTo>
                  <a:cubicBezTo>
                    <a:pt x="791" y="495"/>
                    <a:pt x="1369" y="525"/>
                    <a:pt x="1977" y="525"/>
                  </a:cubicBezTo>
                  <a:cubicBezTo>
                    <a:pt x="2463" y="525"/>
                    <a:pt x="2980" y="495"/>
                    <a:pt x="3496" y="434"/>
                  </a:cubicBezTo>
                  <a:cubicBezTo>
                    <a:pt x="3618" y="373"/>
                    <a:pt x="3648" y="312"/>
                    <a:pt x="3648" y="191"/>
                  </a:cubicBezTo>
                  <a:cubicBezTo>
                    <a:pt x="3618" y="99"/>
                    <a:pt x="3527" y="39"/>
                    <a:pt x="3405" y="39"/>
                  </a:cubicBezTo>
                  <a:cubicBezTo>
                    <a:pt x="2898" y="111"/>
                    <a:pt x="2390" y="149"/>
                    <a:pt x="1889" y="149"/>
                  </a:cubicBezTo>
                  <a:cubicBezTo>
                    <a:pt x="1340" y="149"/>
                    <a:pt x="799" y="104"/>
                    <a:pt x="274" y="8"/>
                  </a:cubicBezTo>
                  <a:cubicBezTo>
                    <a:pt x="254" y="3"/>
                    <a:pt x="233"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70"/>
            <p:cNvSpPr/>
            <p:nvPr/>
          </p:nvSpPr>
          <p:spPr>
            <a:xfrm>
              <a:off x="956200" y="333875"/>
              <a:ext cx="108700" cy="14475"/>
            </a:xfrm>
            <a:custGeom>
              <a:avLst/>
              <a:gdLst/>
              <a:ahLst/>
              <a:cxnLst/>
              <a:rect l="l" t="t" r="r" b="b"/>
              <a:pathLst>
                <a:path w="4348" h="579" extrusionOk="0">
                  <a:moveTo>
                    <a:pt x="4135" y="1"/>
                  </a:moveTo>
                  <a:lnTo>
                    <a:pt x="183" y="183"/>
                  </a:lnTo>
                  <a:cubicBezTo>
                    <a:pt x="92" y="183"/>
                    <a:pt x="1" y="274"/>
                    <a:pt x="1" y="366"/>
                  </a:cubicBezTo>
                  <a:cubicBezTo>
                    <a:pt x="1" y="487"/>
                    <a:pt x="92" y="578"/>
                    <a:pt x="183" y="578"/>
                  </a:cubicBezTo>
                  <a:lnTo>
                    <a:pt x="4135" y="366"/>
                  </a:lnTo>
                  <a:cubicBezTo>
                    <a:pt x="4256" y="366"/>
                    <a:pt x="4348" y="305"/>
                    <a:pt x="4348" y="183"/>
                  </a:cubicBezTo>
                  <a:cubicBezTo>
                    <a:pt x="4348" y="62"/>
                    <a:pt x="4256" y="1"/>
                    <a:pt x="4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70"/>
            <p:cNvSpPr/>
            <p:nvPr/>
          </p:nvSpPr>
          <p:spPr>
            <a:xfrm>
              <a:off x="963800" y="469150"/>
              <a:ext cx="85900" cy="9125"/>
            </a:xfrm>
            <a:custGeom>
              <a:avLst/>
              <a:gdLst/>
              <a:ahLst/>
              <a:cxnLst/>
              <a:rect l="l" t="t" r="r" b="b"/>
              <a:pathLst>
                <a:path w="3436" h="365" extrusionOk="0">
                  <a:moveTo>
                    <a:pt x="183" y="0"/>
                  </a:moveTo>
                  <a:cubicBezTo>
                    <a:pt x="92" y="0"/>
                    <a:pt x="1" y="61"/>
                    <a:pt x="1" y="183"/>
                  </a:cubicBezTo>
                  <a:cubicBezTo>
                    <a:pt x="1" y="304"/>
                    <a:pt x="92" y="365"/>
                    <a:pt x="183" y="365"/>
                  </a:cubicBezTo>
                  <a:lnTo>
                    <a:pt x="3223" y="365"/>
                  </a:lnTo>
                  <a:cubicBezTo>
                    <a:pt x="3344" y="365"/>
                    <a:pt x="3436" y="304"/>
                    <a:pt x="3436" y="183"/>
                  </a:cubicBezTo>
                  <a:cubicBezTo>
                    <a:pt x="3436" y="61"/>
                    <a:pt x="3344"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70"/>
            <p:cNvSpPr/>
            <p:nvPr/>
          </p:nvSpPr>
          <p:spPr>
            <a:xfrm>
              <a:off x="963050" y="575150"/>
              <a:ext cx="72975" cy="17875"/>
            </a:xfrm>
            <a:custGeom>
              <a:avLst/>
              <a:gdLst/>
              <a:ahLst/>
              <a:cxnLst/>
              <a:rect l="l" t="t" r="r" b="b"/>
              <a:pathLst>
                <a:path w="2919" h="715" extrusionOk="0">
                  <a:moveTo>
                    <a:pt x="2289" y="0"/>
                  </a:moveTo>
                  <a:cubicBezTo>
                    <a:pt x="1558" y="0"/>
                    <a:pt x="834" y="123"/>
                    <a:pt x="152" y="350"/>
                  </a:cubicBezTo>
                  <a:cubicBezTo>
                    <a:pt x="61" y="380"/>
                    <a:pt x="1" y="472"/>
                    <a:pt x="31" y="563"/>
                  </a:cubicBezTo>
                  <a:cubicBezTo>
                    <a:pt x="61" y="654"/>
                    <a:pt x="152" y="684"/>
                    <a:pt x="213" y="684"/>
                  </a:cubicBezTo>
                  <a:cubicBezTo>
                    <a:pt x="213" y="684"/>
                    <a:pt x="274" y="684"/>
                    <a:pt x="304" y="715"/>
                  </a:cubicBezTo>
                  <a:cubicBezTo>
                    <a:pt x="988" y="496"/>
                    <a:pt x="1720" y="376"/>
                    <a:pt x="2479" y="376"/>
                  </a:cubicBezTo>
                  <a:cubicBezTo>
                    <a:pt x="2564" y="376"/>
                    <a:pt x="2650" y="377"/>
                    <a:pt x="2736" y="380"/>
                  </a:cubicBezTo>
                  <a:cubicBezTo>
                    <a:pt x="2858" y="380"/>
                    <a:pt x="2918" y="320"/>
                    <a:pt x="2918" y="198"/>
                  </a:cubicBezTo>
                  <a:cubicBezTo>
                    <a:pt x="2918" y="107"/>
                    <a:pt x="2858" y="16"/>
                    <a:pt x="2736" y="16"/>
                  </a:cubicBezTo>
                  <a:cubicBezTo>
                    <a:pt x="2587" y="5"/>
                    <a:pt x="2438" y="0"/>
                    <a:pt x="2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70"/>
            <p:cNvSpPr/>
            <p:nvPr/>
          </p:nvSpPr>
          <p:spPr>
            <a:xfrm>
              <a:off x="979000" y="729775"/>
              <a:ext cx="85900" cy="11425"/>
            </a:xfrm>
            <a:custGeom>
              <a:avLst/>
              <a:gdLst/>
              <a:ahLst/>
              <a:cxnLst/>
              <a:rect l="l" t="t" r="r" b="b"/>
              <a:pathLst>
                <a:path w="3436" h="457" extrusionOk="0">
                  <a:moveTo>
                    <a:pt x="3223" y="1"/>
                  </a:moveTo>
                  <a:lnTo>
                    <a:pt x="183" y="92"/>
                  </a:lnTo>
                  <a:cubicBezTo>
                    <a:pt x="92" y="92"/>
                    <a:pt x="1" y="153"/>
                    <a:pt x="1" y="274"/>
                  </a:cubicBezTo>
                  <a:cubicBezTo>
                    <a:pt x="1" y="396"/>
                    <a:pt x="92" y="457"/>
                    <a:pt x="183" y="457"/>
                  </a:cubicBezTo>
                  <a:lnTo>
                    <a:pt x="3223" y="396"/>
                  </a:lnTo>
                  <a:cubicBezTo>
                    <a:pt x="3344" y="396"/>
                    <a:pt x="3436" y="305"/>
                    <a:pt x="3436" y="214"/>
                  </a:cubicBezTo>
                  <a:cubicBezTo>
                    <a:pt x="3436" y="92"/>
                    <a:pt x="3344" y="1"/>
                    <a:pt x="3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70"/>
            <p:cNvSpPr/>
            <p:nvPr/>
          </p:nvSpPr>
          <p:spPr>
            <a:xfrm>
              <a:off x="1005600" y="917475"/>
              <a:ext cx="82850" cy="21300"/>
            </a:xfrm>
            <a:custGeom>
              <a:avLst/>
              <a:gdLst/>
              <a:ahLst/>
              <a:cxnLst/>
              <a:rect l="l" t="t" r="r" b="b"/>
              <a:pathLst>
                <a:path w="3314" h="852" extrusionOk="0">
                  <a:moveTo>
                    <a:pt x="3071" y="1"/>
                  </a:moveTo>
                  <a:lnTo>
                    <a:pt x="153" y="487"/>
                  </a:lnTo>
                  <a:cubicBezTo>
                    <a:pt x="31" y="517"/>
                    <a:pt x="1" y="609"/>
                    <a:pt x="1" y="700"/>
                  </a:cubicBezTo>
                  <a:cubicBezTo>
                    <a:pt x="1" y="791"/>
                    <a:pt x="122" y="852"/>
                    <a:pt x="183" y="852"/>
                  </a:cubicBezTo>
                  <a:lnTo>
                    <a:pt x="3162" y="365"/>
                  </a:lnTo>
                  <a:cubicBezTo>
                    <a:pt x="3283" y="335"/>
                    <a:pt x="3314" y="244"/>
                    <a:pt x="3314" y="153"/>
                  </a:cubicBezTo>
                  <a:cubicBezTo>
                    <a:pt x="3283" y="31"/>
                    <a:pt x="3192" y="1"/>
                    <a:pt x="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70"/>
            <p:cNvSpPr/>
            <p:nvPr/>
          </p:nvSpPr>
          <p:spPr>
            <a:xfrm>
              <a:off x="1001050" y="827725"/>
              <a:ext cx="69175" cy="22150"/>
            </a:xfrm>
            <a:custGeom>
              <a:avLst/>
              <a:gdLst/>
              <a:ahLst/>
              <a:cxnLst/>
              <a:rect l="l" t="t" r="r" b="b"/>
              <a:pathLst>
                <a:path w="2767" h="886" extrusionOk="0">
                  <a:moveTo>
                    <a:pt x="2099" y="0"/>
                  </a:moveTo>
                  <a:cubicBezTo>
                    <a:pt x="1412" y="0"/>
                    <a:pt x="732" y="201"/>
                    <a:pt x="91" y="521"/>
                  </a:cubicBezTo>
                  <a:cubicBezTo>
                    <a:pt x="0" y="612"/>
                    <a:pt x="0" y="733"/>
                    <a:pt x="31" y="794"/>
                  </a:cubicBezTo>
                  <a:cubicBezTo>
                    <a:pt x="61" y="825"/>
                    <a:pt x="91" y="885"/>
                    <a:pt x="183" y="885"/>
                  </a:cubicBezTo>
                  <a:lnTo>
                    <a:pt x="274" y="885"/>
                  </a:lnTo>
                  <a:cubicBezTo>
                    <a:pt x="805" y="572"/>
                    <a:pt x="1412" y="392"/>
                    <a:pt x="2020" y="392"/>
                  </a:cubicBezTo>
                  <a:cubicBezTo>
                    <a:pt x="2178" y="392"/>
                    <a:pt x="2336" y="404"/>
                    <a:pt x="2493" y="429"/>
                  </a:cubicBezTo>
                  <a:cubicBezTo>
                    <a:pt x="2509" y="434"/>
                    <a:pt x="2525" y="435"/>
                    <a:pt x="2541" y="435"/>
                  </a:cubicBezTo>
                  <a:cubicBezTo>
                    <a:pt x="2645" y="435"/>
                    <a:pt x="2736" y="356"/>
                    <a:pt x="2736" y="277"/>
                  </a:cubicBezTo>
                  <a:cubicBezTo>
                    <a:pt x="2766" y="156"/>
                    <a:pt x="2706" y="34"/>
                    <a:pt x="2584" y="34"/>
                  </a:cubicBezTo>
                  <a:cubicBezTo>
                    <a:pt x="2422" y="11"/>
                    <a:pt x="2260" y="0"/>
                    <a:pt x="2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70"/>
            <p:cNvSpPr/>
            <p:nvPr/>
          </p:nvSpPr>
          <p:spPr>
            <a:xfrm>
              <a:off x="1024600" y="1085400"/>
              <a:ext cx="95775" cy="18275"/>
            </a:xfrm>
            <a:custGeom>
              <a:avLst/>
              <a:gdLst/>
              <a:ahLst/>
              <a:cxnLst/>
              <a:rect l="l" t="t" r="r" b="b"/>
              <a:pathLst>
                <a:path w="3831" h="731" extrusionOk="0">
                  <a:moveTo>
                    <a:pt x="2247" y="0"/>
                  </a:moveTo>
                  <a:cubicBezTo>
                    <a:pt x="1546" y="0"/>
                    <a:pt x="833" y="120"/>
                    <a:pt x="153" y="335"/>
                  </a:cubicBezTo>
                  <a:cubicBezTo>
                    <a:pt x="31" y="366"/>
                    <a:pt x="1" y="457"/>
                    <a:pt x="31" y="579"/>
                  </a:cubicBezTo>
                  <a:cubicBezTo>
                    <a:pt x="92" y="639"/>
                    <a:pt x="153" y="670"/>
                    <a:pt x="244" y="670"/>
                  </a:cubicBezTo>
                  <a:cubicBezTo>
                    <a:pt x="244" y="670"/>
                    <a:pt x="274" y="670"/>
                    <a:pt x="305" y="731"/>
                  </a:cubicBezTo>
                  <a:cubicBezTo>
                    <a:pt x="909" y="506"/>
                    <a:pt x="1554" y="399"/>
                    <a:pt x="2192" y="399"/>
                  </a:cubicBezTo>
                  <a:cubicBezTo>
                    <a:pt x="2677" y="399"/>
                    <a:pt x="3159" y="461"/>
                    <a:pt x="3618" y="579"/>
                  </a:cubicBezTo>
                  <a:cubicBezTo>
                    <a:pt x="3739" y="579"/>
                    <a:pt x="3800" y="518"/>
                    <a:pt x="3830" y="427"/>
                  </a:cubicBezTo>
                  <a:cubicBezTo>
                    <a:pt x="3830" y="305"/>
                    <a:pt x="3800" y="214"/>
                    <a:pt x="3678" y="183"/>
                  </a:cubicBezTo>
                  <a:cubicBezTo>
                    <a:pt x="3217" y="59"/>
                    <a:pt x="2735" y="0"/>
                    <a:pt x="2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70"/>
            <p:cNvSpPr/>
            <p:nvPr/>
          </p:nvSpPr>
          <p:spPr>
            <a:xfrm>
              <a:off x="1042075" y="1204725"/>
              <a:ext cx="85900" cy="19025"/>
            </a:xfrm>
            <a:custGeom>
              <a:avLst/>
              <a:gdLst/>
              <a:ahLst/>
              <a:cxnLst/>
              <a:rect l="l" t="t" r="r" b="b"/>
              <a:pathLst>
                <a:path w="3436" h="761" extrusionOk="0">
                  <a:moveTo>
                    <a:pt x="3223" y="0"/>
                  </a:moveTo>
                  <a:lnTo>
                    <a:pt x="153" y="395"/>
                  </a:lnTo>
                  <a:cubicBezTo>
                    <a:pt x="61" y="426"/>
                    <a:pt x="1" y="486"/>
                    <a:pt x="1" y="608"/>
                  </a:cubicBezTo>
                  <a:cubicBezTo>
                    <a:pt x="1" y="699"/>
                    <a:pt x="92" y="760"/>
                    <a:pt x="183" y="760"/>
                  </a:cubicBezTo>
                  <a:lnTo>
                    <a:pt x="3283" y="395"/>
                  </a:lnTo>
                  <a:cubicBezTo>
                    <a:pt x="3375" y="365"/>
                    <a:pt x="3435" y="274"/>
                    <a:pt x="3435" y="152"/>
                  </a:cubicBezTo>
                  <a:cubicBezTo>
                    <a:pt x="3405" y="91"/>
                    <a:pt x="3344" y="0"/>
                    <a:pt x="3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70"/>
            <p:cNvSpPr/>
            <p:nvPr/>
          </p:nvSpPr>
          <p:spPr>
            <a:xfrm>
              <a:off x="1058800" y="1317950"/>
              <a:ext cx="104875" cy="18250"/>
            </a:xfrm>
            <a:custGeom>
              <a:avLst/>
              <a:gdLst/>
              <a:ahLst/>
              <a:cxnLst/>
              <a:rect l="l" t="t" r="r" b="b"/>
              <a:pathLst>
                <a:path w="4195" h="730" extrusionOk="0">
                  <a:moveTo>
                    <a:pt x="3982" y="0"/>
                  </a:moveTo>
                  <a:lnTo>
                    <a:pt x="183" y="334"/>
                  </a:lnTo>
                  <a:cubicBezTo>
                    <a:pt x="92" y="334"/>
                    <a:pt x="0" y="426"/>
                    <a:pt x="0" y="547"/>
                  </a:cubicBezTo>
                  <a:cubicBezTo>
                    <a:pt x="0" y="638"/>
                    <a:pt x="92" y="730"/>
                    <a:pt x="183" y="730"/>
                  </a:cubicBezTo>
                  <a:lnTo>
                    <a:pt x="3982" y="365"/>
                  </a:lnTo>
                  <a:cubicBezTo>
                    <a:pt x="4104" y="365"/>
                    <a:pt x="4195" y="304"/>
                    <a:pt x="4195" y="182"/>
                  </a:cubicBezTo>
                  <a:cubicBezTo>
                    <a:pt x="4195" y="91"/>
                    <a:pt x="4104" y="0"/>
                    <a:pt x="39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70"/>
            <p:cNvSpPr/>
            <p:nvPr/>
          </p:nvSpPr>
          <p:spPr>
            <a:xfrm>
              <a:off x="1080075" y="1451675"/>
              <a:ext cx="103375" cy="12950"/>
            </a:xfrm>
            <a:custGeom>
              <a:avLst/>
              <a:gdLst/>
              <a:ahLst/>
              <a:cxnLst/>
              <a:rect l="l" t="t" r="r" b="b"/>
              <a:pathLst>
                <a:path w="4135" h="518" extrusionOk="0">
                  <a:moveTo>
                    <a:pt x="183" y="1"/>
                  </a:moveTo>
                  <a:cubicBezTo>
                    <a:pt x="92" y="1"/>
                    <a:pt x="0" y="92"/>
                    <a:pt x="0" y="213"/>
                  </a:cubicBezTo>
                  <a:cubicBezTo>
                    <a:pt x="0" y="305"/>
                    <a:pt x="61" y="396"/>
                    <a:pt x="183" y="396"/>
                  </a:cubicBezTo>
                  <a:lnTo>
                    <a:pt x="3952" y="517"/>
                  </a:lnTo>
                  <a:cubicBezTo>
                    <a:pt x="4043" y="517"/>
                    <a:pt x="4134" y="426"/>
                    <a:pt x="4134" y="305"/>
                  </a:cubicBezTo>
                  <a:cubicBezTo>
                    <a:pt x="4134" y="213"/>
                    <a:pt x="4043" y="122"/>
                    <a:pt x="3952" y="122"/>
                  </a:cubicBez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70"/>
            <p:cNvSpPr/>
            <p:nvPr/>
          </p:nvSpPr>
          <p:spPr>
            <a:xfrm>
              <a:off x="1114275" y="1559400"/>
              <a:ext cx="99575" cy="17675"/>
            </a:xfrm>
            <a:custGeom>
              <a:avLst/>
              <a:gdLst/>
              <a:ahLst/>
              <a:cxnLst/>
              <a:rect l="l" t="t" r="r" b="b"/>
              <a:pathLst>
                <a:path w="3983" h="707" extrusionOk="0">
                  <a:moveTo>
                    <a:pt x="2293" y="0"/>
                  </a:moveTo>
                  <a:cubicBezTo>
                    <a:pt x="1562" y="0"/>
                    <a:pt x="826" y="124"/>
                    <a:pt x="152" y="373"/>
                  </a:cubicBezTo>
                  <a:cubicBezTo>
                    <a:pt x="31" y="403"/>
                    <a:pt x="0" y="494"/>
                    <a:pt x="31" y="616"/>
                  </a:cubicBezTo>
                  <a:cubicBezTo>
                    <a:pt x="61" y="677"/>
                    <a:pt x="152" y="707"/>
                    <a:pt x="213" y="707"/>
                  </a:cubicBezTo>
                  <a:lnTo>
                    <a:pt x="243" y="707"/>
                  </a:lnTo>
                  <a:cubicBezTo>
                    <a:pt x="906" y="492"/>
                    <a:pt x="1612" y="372"/>
                    <a:pt x="2309" y="372"/>
                  </a:cubicBezTo>
                  <a:cubicBezTo>
                    <a:pt x="2795" y="372"/>
                    <a:pt x="3277" y="430"/>
                    <a:pt x="3739" y="555"/>
                  </a:cubicBezTo>
                  <a:cubicBezTo>
                    <a:pt x="3861" y="555"/>
                    <a:pt x="3952" y="525"/>
                    <a:pt x="3982" y="403"/>
                  </a:cubicBezTo>
                  <a:cubicBezTo>
                    <a:pt x="3982" y="312"/>
                    <a:pt x="3952" y="221"/>
                    <a:pt x="3830" y="190"/>
                  </a:cubicBezTo>
                  <a:cubicBezTo>
                    <a:pt x="3336" y="64"/>
                    <a:pt x="2816" y="0"/>
                    <a:pt x="22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70"/>
            <p:cNvSpPr/>
            <p:nvPr/>
          </p:nvSpPr>
          <p:spPr>
            <a:xfrm>
              <a:off x="1140875" y="1658550"/>
              <a:ext cx="104875" cy="15050"/>
            </a:xfrm>
            <a:custGeom>
              <a:avLst/>
              <a:gdLst/>
              <a:ahLst/>
              <a:cxnLst/>
              <a:rect l="l" t="t" r="r" b="b"/>
              <a:pathLst>
                <a:path w="4195" h="602" extrusionOk="0">
                  <a:moveTo>
                    <a:pt x="2558" y="0"/>
                  </a:moveTo>
                  <a:cubicBezTo>
                    <a:pt x="1758" y="0"/>
                    <a:pt x="958" y="74"/>
                    <a:pt x="182" y="206"/>
                  </a:cubicBezTo>
                  <a:cubicBezTo>
                    <a:pt x="61" y="236"/>
                    <a:pt x="0" y="328"/>
                    <a:pt x="30" y="419"/>
                  </a:cubicBezTo>
                  <a:cubicBezTo>
                    <a:pt x="61" y="510"/>
                    <a:pt x="152" y="601"/>
                    <a:pt x="213" y="601"/>
                  </a:cubicBezTo>
                  <a:cubicBezTo>
                    <a:pt x="993" y="456"/>
                    <a:pt x="1751" y="387"/>
                    <a:pt x="2488" y="387"/>
                  </a:cubicBezTo>
                  <a:cubicBezTo>
                    <a:pt x="2986" y="387"/>
                    <a:pt x="3474" y="418"/>
                    <a:pt x="3952" y="480"/>
                  </a:cubicBezTo>
                  <a:cubicBezTo>
                    <a:pt x="3964" y="484"/>
                    <a:pt x="3977" y="486"/>
                    <a:pt x="3989" y="486"/>
                  </a:cubicBezTo>
                  <a:cubicBezTo>
                    <a:pt x="4073" y="486"/>
                    <a:pt x="4164" y="407"/>
                    <a:pt x="4164" y="328"/>
                  </a:cubicBezTo>
                  <a:cubicBezTo>
                    <a:pt x="4195" y="206"/>
                    <a:pt x="4134" y="84"/>
                    <a:pt x="4012" y="84"/>
                  </a:cubicBezTo>
                  <a:cubicBezTo>
                    <a:pt x="3530" y="27"/>
                    <a:pt x="3044" y="0"/>
                    <a:pt x="2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70"/>
            <p:cNvSpPr/>
            <p:nvPr/>
          </p:nvSpPr>
          <p:spPr>
            <a:xfrm>
              <a:off x="1301200" y="1611100"/>
              <a:ext cx="87425" cy="19175"/>
            </a:xfrm>
            <a:custGeom>
              <a:avLst/>
              <a:gdLst/>
              <a:ahLst/>
              <a:cxnLst/>
              <a:rect l="l" t="t" r="r" b="b"/>
              <a:pathLst>
                <a:path w="3497" h="767" extrusionOk="0">
                  <a:moveTo>
                    <a:pt x="226" y="1"/>
                  </a:moveTo>
                  <a:cubicBezTo>
                    <a:pt x="122" y="1"/>
                    <a:pt x="31" y="80"/>
                    <a:pt x="31" y="159"/>
                  </a:cubicBezTo>
                  <a:cubicBezTo>
                    <a:pt x="1" y="280"/>
                    <a:pt x="61" y="402"/>
                    <a:pt x="183" y="402"/>
                  </a:cubicBezTo>
                  <a:lnTo>
                    <a:pt x="3223" y="767"/>
                  </a:lnTo>
                  <a:cubicBezTo>
                    <a:pt x="3344" y="767"/>
                    <a:pt x="3405" y="706"/>
                    <a:pt x="3466" y="584"/>
                  </a:cubicBezTo>
                  <a:cubicBezTo>
                    <a:pt x="3496" y="463"/>
                    <a:pt x="3405" y="372"/>
                    <a:pt x="3314" y="372"/>
                  </a:cubicBezTo>
                  <a:lnTo>
                    <a:pt x="274" y="7"/>
                  </a:lnTo>
                  <a:cubicBezTo>
                    <a:pt x="258" y="3"/>
                    <a:pt x="242"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70"/>
            <p:cNvSpPr/>
            <p:nvPr/>
          </p:nvSpPr>
          <p:spPr>
            <a:xfrm>
              <a:off x="1267775" y="1462975"/>
              <a:ext cx="95000" cy="18375"/>
            </a:xfrm>
            <a:custGeom>
              <a:avLst/>
              <a:gdLst/>
              <a:ahLst/>
              <a:cxnLst/>
              <a:rect l="l" t="t" r="r" b="b"/>
              <a:pathLst>
                <a:path w="3800" h="735" extrusionOk="0">
                  <a:moveTo>
                    <a:pt x="478" y="1"/>
                  </a:moveTo>
                  <a:cubicBezTo>
                    <a:pt x="379" y="1"/>
                    <a:pt x="281" y="2"/>
                    <a:pt x="183" y="5"/>
                  </a:cubicBezTo>
                  <a:cubicBezTo>
                    <a:pt x="91" y="5"/>
                    <a:pt x="0" y="96"/>
                    <a:pt x="0" y="217"/>
                  </a:cubicBezTo>
                  <a:cubicBezTo>
                    <a:pt x="0" y="309"/>
                    <a:pt x="91" y="400"/>
                    <a:pt x="183" y="400"/>
                  </a:cubicBezTo>
                  <a:cubicBezTo>
                    <a:pt x="323" y="396"/>
                    <a:pt x="462" y="394"/>
                    <a:pt x="600" y="394"/>
                  </a:cubicBezTo>
                  <a:cubicBezTo>
                    <a:pt x="1603" y="394"/>
                    <a:pt x="2565" y="494"/>
                    <a:pt x="3526" y="734"/>
                  </a:cubicBezTo>
                  <a:lnTo>
                    <a:pt x="3587" y="734"/>
                  </a:lnTo>
                  <a:cubicBezTo>
                    <a:pt x="3678" y="734"/>
                    <a:pt x="3769" y="673"/>
                    <a:pt x="3800" y="582"/>
                  </a:cubicBezTo>
                  <a:cubicBezTo>
                    <a:pt x="3800" y="461"/>
                    <a:pt x="3769" y="400"/>
                    <a:pt x="3648" y="369"/>
                  </a:cubicBezTo>
                  <a:cubicBezTo>
                    <a:pt x="2619" y="147"/>
                    <a:pt x="1539" y="1"/>
                    <a:pt x="4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70"/>
            <p:cNvSpPr/>
            <p:nvPr/>
          </p:nvSpPr>
          <p:spPr>
            <a:xfrm>
              <a:off x="1260175" y="1320975"/>
              <a:ext cx="76775" cy="19775"/>
            </a:xfrm>
            <a:custGeom>
              <a:avLst/>
              <a:gdLst/>
              <a:ahLst/>
              <a:cxnLst/>
              <a:rect l="l" t="t" r="r" b="b"/>
              <a:pathLst>
                <a:path w="3071" h="791" extrusionOk="0">
                  <a:moveTo>
                    <a:pt x="2857" y="1"/>
                  </a:moveTo>
                  <a:lnTo>
                    <a:pt x="152" y="426"/>
                  </a:lnTo>
                  <a:cubicBezTo>
                    <a:pt x="31" y="457"/>
                    <a:pt x="0" y="517"/>
                    <a:pt x="0" y="639"/>
                  </a:cubicBezTo>
                  <a:cubicBezTo>
                    <a:pt x="0" y="730"/>
                    <a:pt x="122" y="791"/>
                    <a:pt x="183" y="791"/>
                  </a:cubicBezTo>
                  <a:lnTo>
                    <a:pt x="2918" y="365"/>
                  </a:lnTo>
                  <a:cubicBezTo>
                    <a:pt x="3040" y="335"/>
                    <a:pt x="3070" y="274"/>
                    <a:pt x="3070" y="153"/>
                  </a:cubicBezTo>
                  <a:cubicBezTo>
                    <a:pt x="3040" y="31"/>
                    <a:pt x="2979" y="1"/>
                    <a:pt x="28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70"/>
            <p:cNvSpPr/>
            <p:nvPr/>
          </p:nvSpPr>
          <p:spPr>
            <a:xfrm>
              <a:off x="1196325" y="1162925"/>
              <a:ext cx="90475" cy="14450"/>
            </a:xfrm>
            <a:custGeom>
              <a:avLst/>
              <a:gdLst/>
              <a:ahLst/>
              <a:cxnLst/>
              <a:rect l="l" t="t" r="r" b="b"/>
              <a:pathLst>
                <a:path w="3619" h="578" extrusionOk="0">
                  <a:moveTo>
                    <a:pt x="3436" y="0"/>
                  </a:moveTo>
                  <a:lnTo>
                    <a:pt x="214" y="213"/>
                  </a:lnTo>
                  <a:cubicBezTo>
                    <a:pt x="92" y="213"/>
                    <a:pt x="1" y="274"/>
                    <a:pt x="1" y="396"/>
                  </a:cubicBezTo>
                  <a:cubicBezTo>
                    <a:pt x="1" y="517"/>
                    <a:pt x="92" y="578"/>
                    <a:pt x="214" y="578"/>
                  </a:cubicBezTo>
                  <a:lnTo>
                    <a:pt x="3436" y="396"/>
                  </a:lnTo>
                  <a:cubicBezTo>
                    <a:pt x="3557" y="396"/>
                    <a:pt x="3618" y="304"/>
                    <a:pt x="3618" y="213"/>
                  </a:cubicBezTo>
                  <a:cubicBezTo>
                    <a:pt x="3618" y="92"/>
                    <a:pt x="3557" y="0"/>
                    <a:pt x="3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70"/>
            <p:cNvSpPr/>
            <p:nvPr/>
          </p:nvSpPr>
          <p:spPr>
            <a:xfrm>
              <a:off x="1175050" y="1048950"/>
              <a:ext cx="81350" cy="12925"/>
            </a:xfrm>
            <a:custGeom>
              <a:avLst/>
              <a:gdLst/>
              <a:ahLst/>
              <a:cxnLst/>
              <a:rect l="l" t="t" r="r" b="b"/>
              <a:pathLst>
                <a:path w="3254" h="517" extrusionOk="0">
                  <a:moveTo>
                    <a:pt x="183" y="0"/>
                  </a:moveTo>
                  <a:cubicBezTo>
                    <a:pt x="92" y="0"/>
                    <a:pt x="1" y="91"/>
                    <a:pt x="1" y="213"/>
                  </a:cubicBezTo>
                  <a:cubicBezTo>
                    <a:pt x="1" y="304"/>
                    <a:pt x="62" y="395"/>
                    <a:pt x="183" y="395"/>
                  </a:cubicBezTo>
                  <a:lnTo>
                    <a:pt x="3071" y="517"/>
                  </a:lnTo>
                  <a:cubicBezTo>
                    <a:pt x="3132" y="517"/>
                    <a:pt x="3253" y="426"/>
                    <a:pt x="3223" y="304"/>
                  </a:cubicBezTo>
                  <a:cubicBezTo>
                    <a:pt x="3223" y="213"/>
                    <a:pt x="3132" y="122"/>
                    <a:pt x="3040" y="122"/>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70"/>
            <p:cNvSpPr/>
            <p:nvPr/>
          </p:nvSpPr>
          <p:spPr>
            <a:xfrm>
              <a:off x="1154550" y="909875"/>
              <a:ext cx="82075" cy="13700"/>
            </a:xfrm>
            <a:custGeom>
              <a:avLst/>
              <a:gdLst/>
              <a:ahLst/>
              <a:cxnLst/>
              <a:rect l="l" t="t" r="r" b="b"/>
              <a:pathLst>
                <a:path w="3283" h="548" extrusionOk="0">
                  <a:moveTo>
                    <a:pt x="3101" y="1"/>
                  </a:moveTo>
                  <a:lnTo>
                    <a:pt x="213" y="183"/>
                  </a:lnTo>
                  <a:cubicBezTo>
                    <a:pt x="91" y="183"/>
                    <a:pt x="0" y="244"/>
                    <a:pt x="0" y="365"/>
                  </a:cubicBezTo>
                  <a:cubicBezTo>
                    <a:pt x="0" y="487"/>
                    <a:pt x="91" y="548"/>
                    <a:pt x="213" y="548"/>
                  </a:cubicBezTo>
                  <a:lnTo>
                    <a:pt x="3101" y="365"/>
                  </a:lnTo>
                  <a:cubicBezTo>
                    <a:pt x="3192" y="365"/>
                    <a:pt x="3283" y="305"/>
                    <a:pt x="3283" y="183"/>
                  </a:cubicBezTo>
                  <a:cubicBezTo>
                    <a:pt x="3283" y="61"/>
                    <a:pt x="3192" y="1"/>
                    <a:pt x="3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70"/>
            <p:cNvSpPr/>
            <p:nvPr/>
          </p:nvSpPr>
          <p:spPr>
            <a:xfrm>
              <a:off x="1148475" y="795900"/>
              <a:ext cx="69925" cy="17500"/>
            </a:xfrm>
            <a:custGeom>
              <a:avLst/>
              <a:gdLst/>
              <a:ahLst/>
              <a:cxnLst/>
              <a:rect l="l" t="t" r="r" b="b"/>
              <a:pathLst>
                <a:path w="2797" h="700" extrusionOk="0">
                  <a:moveTo>
                    <a:pt x="2584" y="0"/>
                  </a:moveTo>
                  <a:lnTo>
                    <a:pt x="152" y="335"/>
                  </a:lnTo>
                  <a:cubicBezTo>
                    <a:pt x="61" y="365"/>
                    <a:pt x="0" y="456"/>
                    <a:pt x="0" y="547"/>
                  </a:cubicBezTo>
                  <a:cubicBezTo>
                    <a:pt x="0" y="639"/>
                    <a:pt x="91" y="699"/>
                    <a:pt x="182" y="699"/>
                  </a:cubicBezTo>
                  <a:lnTo>
                    <a:pt x="2644" y="365"/>
                  </a:lnTo>
                  <a:cubicBezTo>
                    <a:pt x="2736" y="335"/>
                    <a:pt x="2796" y="243"/>
                    <a:pt x="2796" y="152"/>
                  </a:cubicBezTo>
                  <a:cubicBezTo>
                    <a:pt x="2766" y="61"/>
                    <a:pt x="2675" y="0"/>
                    <a:pt x="2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70"/>
            <p:cNvSpPr/>
            <p:nvPr/>
          </p:nvSpPr>
          <p:spPr>
            <a:xfrm>
              <a:off x="1142375" y="715625"/>
              <a:ext cx="61575" cy="21025"/>
            </a:xfrm>
            <a:custGeom>
              <a:avLst/>
              <a:gdLst/>
              <a:ahLst/>
              <a:cxnLst/>
              <a:rect l="l" t="t" r="r" b="b"/>
              <a:pathLst>
                <a:path w="2463" h="841" extrusionOk="0">
                  <a:moveTo>
                    <a:pt x="2279" y="0"/>
                  </a:moveTo>
                  <a:cubicBezTo>
                    <a:pt x="2260" y="0"/>
                    <a:pt x="2240" y="6"/>
                    <a:pt x="2220" y="20"/>
                  </a:cubicBezTo>
                  <a:lnTo>
                    <a:pt x="183" y="476"/>
                  </a:lnTo>
                  <a:cubicBezTo>
                    <a:pt x="92" y="506"/>
                    <a:pt x="1" y="567"/>
                    <a:pt x="31" y="688"/>
                  </a:cubicBezTo>
                  <a:cubicBezTo>
                    <a:pt x="92" y="780"/>
                    <a:pt x="153" y="840"/>
                    <a:pt x="244" y="840"/>
                  </a:cubicBezTo>
                  <a:lnTo>
                    <a:pt x="274" y="840"/>
                  </a:lnTo>
                  <a:lnTo>
                    <a:pt x="2281" y="385"/>
                  </a:lnTo>
                  <a:cubicBezTo>
                    <a:pt x="2402" y="354"/>
                    <a:pt x="2463" y="263"/>
                    <a:pt x="2433" y="172"/>
                  </a:cubicBezTo>
                  <a:cubicBezTo>
                    <a:pt x="2409" y="77"/>
                    <a:pt x="2348" y="0"/>
                    <a:pt x="2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70"/>
            <p:cNvSpPr/>
            <p:nvPr/>
          </p:nvSpPr>
          <p:spPr>
            <a:xfrm>
              <a:off x="1123375" y="638450"/>
              <a:ext cx="65400" cy="20700"/>
            </a:xfrm>
            <a:custGeom>
              <a:avLst/>
              <a:gdLst/>
              <a:ahLst/>
              <a:cxnLst/>
              <a:rect l="l" t="t" r="r" b="b"/>
              <a:pathLst>
                <a:path w="2616" h="828" extrusionOk="0">
                  <a:moveTo>
                    <a:pt x="2408" y="0"/>
                  </a:moveTo>
                  <a:cubicBezTo>
                    <a:pt x="2396" y="0"/>
                    <a:pt x="2384" y="2"/>
                    <a:pt x="2372" y="6"/>
                  </a:cubicBezTo>
                  <a:lnTo>
                    <a:pt x="183" y="432"/>
                  </a:lnTo>
                  <a:cubicBezTo>
                    <a:pt x="92" y="462"/>
                    <a:pt x="1" y="554"/>
                    <a:pt x="31" y="675"/>
                  </a:cubicBezTo>
                  <a:cubicBezTo>
                    <a:pt x="92" y="736"/>
                    <a:pt x="153" y="827"/>
                    <a:pt x="244" y="827"/>
                  </a:cubicBezTo>
                  <a:lnTo>
                    <a:pt x="2433" y="402"/>
                  </a:lnTo>
                  <a:cubicBezTo>
                    <a:pt x="2554" y="341"/>
                    <a:pt x="2615" y="280"/>
                    <a:pt x="2585" y="158"/>
                  </a:cubicBezTo>
                  <a:cubicBezTo>
                    <a:pt x="2558" y="79"/>
                    <a:pt x="2486" y="0"/>
                    <a:pt x="2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70"/>
            <p:cNvSpPr/>
            <p:nvPr/>
          </p:nvSpPr>
          <p:spPr>
            <a:xfrm>
              <a:off x="1112000" y="535050"/>
              <a:ext cx="63850" cy="27575"/>
            </a:xfrm>
            <a:custGeom>
              <a:avLst/>
              <a:gdLst/>
              <a:ahLst/>
              <a:cxnLst/>
              <a:rect l="l" t="t" r="r" b="b"/>
              <a:pathLst>
                <a:path w="2554" h="1103" extrusionOk="0">
                  <a:moveTo>
                    <a:pt x="2339" y="1"/>
                  </a:moveTo>
                  <a:cubicBezTo>
                    <a:pt x="2321" y="1"/>
                    <a:pt x="2301" y="3"/>
                    <a:pt x="2280" y="9"/>
                  </a:cubicBezTo>
                  <a:lnTo>
                    <a:pt x="152" y="769"/>
                  </a:lnTo>
                  <a:cubicBezTo>
                    <a:pt x="61" y="799"/>
                    <a:pt x="0" y="890"/>
                    <a:pt x="30" y="981"/>
                  </a:cubicBezTo>
                  <a:cubicBezTo>
                    <a:pt x="61" y="1072"/>
                    <a:pt x="152" y="1103"/>
                    <a:pt x="243" y="1103"/>
                  </a:cubicBezTo>
                  <a:cubicBezTo>
                    <a:pt x="243" y="1103"/>
                    <a:pt x="274" y="1103"/>
                    <a:pt x="304" y="1072"/>
                  </a:cubicBezTo>
                  <a:lnTo>
                    <a:pt x="2401" y="343"/>
                  </a:lnTo>
                  <a:cubicBezTo>
                    <a:pt x="2462" y="313"/>
                    <a:pt x="2553" y="252"/>
                    <a:pt x="2523" y="130"/>
                  </a:cubicBezTo>
                  <a:cubicBezTo>
                    <a:pt x="2473" y="55"/>
                    <a:pt x="2423" y="1"/>
                    <a:pt x="23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70"/>
            <p:cNvSpPr/>
            <p:nvPr/>
          </p:nvSpPr>
          <p:spPr>
            <a:xfrm>
              <a:off x="1100600" y="452275"/>
              <a:ext cx="76775" cy="22200"/>
            </a:xfrm>
            <a:custGeom>
              <a:avLst/>
              <a:gdLst/>
              <a:ahLst/>
              <a:cxnLst/>
              <a:rect l="l" t="t" r="r" b="b"/>
              <a:pathLst>
                <a:path w="3071" h="888" extrusionOk="0">
                  <a:moveTo>
                    <a:pt x="2863" y="1"/>
                  </a:moveTo>
                  <a:cubicBezTo>
                    <a:pt x="2851" y="1"/>
                    <a:pt x="2839" y="2"/>
                    <a:pt x="2827" y="7"/>
                  </a:cubicBezTo>
                  <a:lnTo>
                    <a:pt x="182" y="493"/>
                  </a:lnTo>
                  <a:cubicBezTo>
                    <a:pt x="91" y="554"/>
                    <a:pt x="0" y="614"/>
                    <a:pt x="31" y="736"/>
                  </a:cubicBezTo>
                  <a:cubicBezTo>
                    <a:pt x="91" y="827"/>
                    <a:pt x="152" y="888"/>
                    <a:pt x="243" y="888"/>
                  </a:cubicBezTo>
                  <a:lnTo>
                    <a:pt x="2888" y="402"/>
                  </a:lnTo>
                  <a:cubicBezTo>
                    <a:pt x="3009" y="341"/>
                    <a:pt x="3070" y="280"/>
                    <a:pt x="3040" y="158"/>
                  </a:cubicBezTo>
                  <a:cubicBezTo>
                    <a:pt x="3013" y="80"/>
                    <a:pt x="2941" y="1"/>
                    <a:pt x="2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70"/>
            <p:cNvSpPr/>
            <p:nvPr/>
          </p:nvSpPr>
          <p:spPr>
            <a:xfrm>
              <a:off x="1124150" y="358050"/>
              <a:ext cx="60825" cy="25250"/>
            </a:xfrm>
            <a:custGeom>
              <a:avLst/>
              <a:gdLst/>
              <a:ahLst/>
              <a:cxnLst/>
              <a:rect l="l" t="t" r="r" b="b"/>
              <a:pathLst>
                <a:path w="2433" h="1010" extrusionOk="0">
                  <a:moveTo>
                    <a:pt x="2226" y="0"/>
                  </a:moveTo>
                  <a:cubicBezTo>
                    <a:pt x="2214" y="0"/>
                    <a:pt x="2201" y="2"/>
                    <a:pt x="2189" y="6"/>
                  </a:cubicBezTo>
                  <a:lnTo>
                    <a:pt x="152" y="645"/>
                  </a:lnTo>
                  <a:cubicBezTo>
                    <a:pt x="92" y="675"/>
                    <a:pt x="0" y="736"/>
                    <a:pt x="61" y="858"/>
                  </a:cubicBezTo>
                  <a:cubicBezTo>
                    <a:pt x="92" y="979"/>
                    <a:pt x="152" y="1010"/>
                    <a:pt x="244" y="1010"/>
                  </a:cubicBezTo>
                  <a:cubicBezTo>
                    <a:pt x="274" y="1010"/>
                    <a:pt x="274" y="1010"/>
                    <a:pt x="274" y="979"/>
                  </a:cubicBezTo>
                  <a:lnTo>
                    <a:pt x="2280" y="371"/>
                  </a:lnTo>
                  <a:cubicBezTo>
                    <a:pt x="2371" y="341"/>
                    <a:pt x="2432" y="250"/>
                    <a:pt x="2402" y="128"/>
                  </a:cubicBezTo>
                  <a:cubicBezTo>
                    <a:pt x="2375" y="76"/>
                    <a:pt x="2304" y="0"/>
                    <a:pt x="2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70"/>
            <p:cNvSpPr/>
            <p:nvPr/>
          </p:nvSpPr>
          <p:spPr>
            <a:xfrm>
              <a:off x="1093750" y="266750"/>
              <a:ext cx="60050" cy="20800"/>
            </a:xfrm>
            <a:custGeom>
              <a:avLst/>
              <a:gdLst/>
              <a:ahLst/>
              <a:cxnLst/>
              <a:rect l="l" t="t" r="r" b="b"/>
              <a:pathLst>
                <a:path w="2402" h="832" extrusionOk="0">
                  <a:moveTo>
                    <a:pt x="2205" y="0"/>
                  </a:moveTo>
                  <a:cubicBezTo>
                    <a:pt x="2182" y="0"/>
                    <a:pt x="2157" y="4"/>
                    <a:pt x="2128" y="11"/>
                  </a:cubicBezTo>
                  <a:cubicBezTo>
                    <a:pt x="1520" y="254"/>
                    <a:pt x="852" y="406"/>
                    <a:pt x="213" y="437"/>
                  </a:cubicBezTo>
                  <a:cubicBezTo>
                    <a:pt x="92" y="437"/>
                    <a:pt x="1" y="528"/>
                    <a:pt x="1" y="619"/>
                  </a:cubicBezTo>
                  <a:cubicBezTo>
                    <a:pt x="1" y="740"/>
                    <a:pt x="92" y="832"/>
                    <a:pt x="213" y="832"/>
                  </a:cubicBezTo>
                  <a:cubicBezTo>
                    <a:pt x="912" y="801"/>
                    <a:pt x="1612" y="619"/>
                    <a:pt x="2250" y="376"/>
                  </a:cubicBezTo>
                  <a:cubicBezTo>
                    <a:pt x="2371" y="315"/>
                    <a:pt x="2402" y="254"/>
                    <a:pt x="2371" y="133"/>
                  </a:cubicBezTo>
                  <a:cubicBezTo>
                    <a:pt x="2325" y="40"/>
                    <a:pt x="2279" y="0"/>
                    <a:pt x="2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70"/>
            <p:cNvSpPr/>
            <p:nvPr/>
          </p:nvSpPr>
          <p:spPr>
            <a:xfrm>
              <a:off x="1104400" y="186475"/>
              <a:ext cx="78275" cy="18250"/>
            </a:xfrm>
            <a:custGeom>
              <a:avLst/>
              <a:gdLst/>
              <a:ahLst/>
              <a:cxnLst/>
              <a:rect l="l" t="t" r="r" b="b"/>
              <a:pathLst>
                <a:path w="3131" h="730" extrusionOk="0">
                  <a:moveTo>
                    <a:pt x="2888" y="0"/>
                  </a:moveTo>
                  <a:lnTo>
                    <a:pt x="152" y="334"/>
                  </a:lnTo>
                  <a:cubicBezTo>
                    <a:pt x="91" y="395"/>
                    <a:pt x="0" y="456"/>
                    <a:pt x="0" y="578"/>
                  </a:cubicBezTo>
                  <a:cubicBezTo>
                    <a:pt x="0" y="638"/>
                    <a:pt x="122" y="730"/>
                    <a:pt x="182" y="730"/>
                  </a:cubicBezTo>
                  <a:lnTo>
                    <a:pt x="2979" y="395"/>
                  </a:lnTo>
                  <a:cubicBezTo>
                    <a:pt x="3040" y="334"/>
                    <a:pt x="3131" y="274"/>
                    <a:pt x="3131" y="152"/>
                  </a:cubicBezTo>
                  <a:cubicBezTo>
                    <a:pt x="3070" y="91"/>
                    <a:pt x="3009" y="0"/>
                    <a:pt x="2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70"/>
            <p:cNvSpPr/>
            <p:nvPr/>
          </p:nvSpPr>
          <p:spPr>
            <a:xfrm>
              <a:off x="1091475" y="79875"/>
              <a:ext cx="57025" cy="21500"/>
            </a:xfrm>
            <a:custGeom>
              <a:avLst/>
              <a:gdLst/>
              <a:ahLst/>
              <a:cxnLst/>
              <a:rect l="l" t="t" r="r" b="b"/>
              <a:pathLst>
                <a:path w="2281" h="860" extrusionOk="0">
                  <a:moveTo>
                    <a:pt x="2064" y="1"/>
                  </a:moveTo>
                  <a:cubicBezTo>
                    <a:pt x="2046" y="1"/>
                    <a:pt x="2027" y="3"/>
                    <a:pt x="2006" y="9"/>
                  </a:cubicBezTo>
                  <a:lnTo>
                    <a:pt x="183" y="465"/>
                  </a:lnTo>
                  <a:cubicBezTo>
                    <a:pt x="61" y="525"/>
                    <a:pt x="0" y="586"/>
                    <a:pt x="31" y="708"/>
                  </a:cubicBezTo>
                  <a:cubicBezTo>
                    <a:pt x="61" y="769"/>
                    <a:pt x="152" y="860"/>
                    <a:pt x="213" y="860"/>
                  </a:cubicBezTo>
                  <a:lnTo>
                    <a:pt x="244" y="860"/>
                  </a:lnTo>
                  <a:lnTo>
                    <a:pt x="2067" y="404"/>
                  </a:lnTo>
                  <a:cubicBezTo>
                    <a:pt x="2189" y="343"/>
                    <a:pt x="2280" y="282"/>
                    <a:pt x="2219" y="161"/>
                  </a:cubicBezTo>
                  <a:cubicBezTo>
                    <a:pt x="2194" y="60"/>
                    <a:pt x="2148" y="1"/>
                    <a:pt x="20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70"/>
            <p:cNvSpPr/>
            <p:nvPr/>
          </p:nvSpPr>
          <p:spPr>
            <a:xfrm>
              <a:off x="1084625" y="-26575"/>
              <a:ext cx="72225" cy="30700"/>
            </a:xfrm>
            <a:custGeom>
              <a:avLst/>
              <a:gdLst/>
              <a:ahLst/>
              <a:cxnLst/>
              <a:rect l="l" t="t" r="r" b="b"/>
              <a:pathLst>
                <a:path w="2889" h="1228" extrusionOk="0">
                  <a:moveTo>
                    <a:pt x="2692" y="0"/>
                  </a:moveTo>
                  <a:cubicBezTo>
                    <a:pt x="2669" y="0"/>
                    <a:pt x="2644" y="4"/>
                    <a:pt x="2615" y="11"/>
                  </a:cubicBezTo>
                  <a:lnTo>
                    <a:pt x="153" y="893"/>
                  </a:lnTo>
                  <a:cubicBezTo>
                    <a:pt x="31" y="923"/>
                    <a:pt x="1" y="1014"/>
                    <a:pt x="31" y="1106"/>
                  </a:cubicBezTo>
                  <a:cubicBezTo>
                    <a:pt x="62" y="1197"/>
                    <a:pt x="153" y="1227"/>
                    <a:pt x="214" y="1227"/>
                  </a:cubicBezTo>
                  <a:lnTo>
                    <a:pt x="274" y="1227"/>
                  </a:lnTo>
                  <a:lnTo>
                    <a:pt x="2736" y="346"/>
                  </a:lnTo>
                  <a:cubicBezTo>
                    <a:pt x="2858" y="315"/>
                    <a:pt x="2888" y="254"/>
                    <a:pt x="2858" y="133"/>
                  </a:cubicBezTo>
                  <a:cubicBezTo>
                    <a:pt x="2812" y="40"/>
                    <a:pt x="2765" y="0"/>
                    <a:pt x="26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70"/>
            <p:cNvSpPr/>
            <p:nvPr/>
          </p:nvSpPr>
          <p:spPr>
            <a:xfrm>
              <a:off x="1089200" y="-113200"/>
              <a:ext cx="66125" cy="18525"/>
            </a:xfrm>
            <a:custGeom>
              <a:avLst/>
              <a:gdLst/>
              <a:ahLst/>
              <a:cxnLst/>
              <a:rect l="l" t="t" r="r" b="b"/>
              <a:pathLst>
                <a:path w="2645" h="741" extrusionOk="0">
                  <a:moveTo>
                    <a:pt x="2465" y="0"/>
                  </a:moveTo>
                  <a:cubicBezTo>
                    <a:pt x="2445" y="0"/>
                    <a:pt x="2423" y="4"/>
                    <a:pt x="2401" y="11"/>
                  </a:cubicBezTo>
                  <a:cubicBezTo>
                    <a:pt x="1745" y="257"/>
                    <a:pt x="1064" y="381"/>
                    <a:pt x="402" y="381"/>
                  </a:cubicBezTo>
                  <a:cubicBezTo>
                    <a:pt x="329" y="381"/>
                    <a:pt x="256" y="379"/>
                    <a:pt x="183" y="376"/>
                  </a:cubicBezTo>
                  <a:cubicBezTo>
                    <a:pt x="122" y="376"/>
                    <a:pt x="0" y="437"/>
                    <a:pt x="0" y="558"/>
                  </a:cubicBezTo>
                  <a:cubicBezTo>
                    <a:pt x="0" y="680"/>
                    <a:pt x="91" y="741"/>
                    <a:pt x="183" y="741"/>
                  </a:cubicBezTo>
                  <a:lnTo>
                    <a:pt x="456" y="741"/>
                  </a:lnTo>
                  <a:cubicBezTo>
                    <a:pt x="1186" y="741"/>
                    <a:pt x="1854" y="619"/>
                    <a:pt x="2493" y="376"/>
                  </a:cubicBezTo>
                  <a:cubicBezTo>
                    <a:pt x="2614" y="315"/>
                    <a:pt x="2645" y="254"/>
                    <a:pt x="2614" y="133"/>
                  </a:cubicBezTo>
                  <a:cubicBezTo>
                    <a:pt x="2591" y="40"/>
                    <a:pt x="2532" y="0"/>
                    <a:pt x="2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70"/>
            <p:cNvSpPr/>
            <p:nvPr/>
          </p:nvSpPr>
          <p:spPr>
            <a:xfrm>
              <a:off x="1099825" y="-182225"/>
              <a:ext cx="76025" cy="12325"/>
            </a:xfrm>
            <a:custGeom>
              <a:avLst/>
              <a:gdLst/>
              <a:ahLst/>
              <a:cxnLst/>
              <a:rect l="l" t="t" r="r" b="b"/>
              <a:pathLst>
                <a:path w="3041" h="493" extrusionOk="0">
                  <a:moveTo>
                    <a:pt x="226" y="0"/>
                  </a:moveTo>
                  <a:cubicBezTo>
                    <a:pt x="122" y="0"/>
                    <a:pt x="31" y="79"/>
                    <a:pt x="31" y="158"/>
                  </a:cubicBezTo>
                  <a:cubicBezTo>
                    <a:pt x="1" y="280"/>
                    <a:pt x="62" y="401"/>
                    <a:pt x="183" y="401"/>
                  </a:cubicBezTo>
                  <a:cubicBezTo>
                    <a:pt x="639" y="462"/>
                    <a:pt x="1125" y="493"/>
                    <a:pt x="1581" y="493"/>
                  </a:cubicBezTo>
                  <a:cubicBezTo>
                    <a:pt x="2007" y="493"/>
                    <a:pt x="2432" y="462"/>
                    <a:pt x="2888" y="432"/>
                  </a:cubicBezTo>
                  <a:cubicBezTo>
                    <a:pt x="3010" y="401"/>
                    <a:pt x="3040" y="310"/>
                    <a:pt x="3040" y="189"/>
                  </a:cubicBezTo>
                  <a:cubicBezTo>
                    <a:pt x="3010" y="97"/>
                    <a:pt x="2919" y="37"/>
                    <a:pt x="2797" y="37"/>
                  </a:cubicBezTo>
                  <a:cubicBezTo>
                    <a:pt x="2410" y="94"/>
                    <a:pt x="2009" y="124"/>
                    <a:pt x="1607" y="124"/>
                  </a:cubicBezTo>
                  <a:cubicBezTo>
                    <a:pt x="1158" y="124"/>
                    <a:pt x="707" y="86"/>
                    <a:pt x="274" y="6"/>
                  </a:cubicBezTo>
                  <a:cubicBezTo>
                    <a:pt x="258" y="2"/>
                    <a:pt x="242"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70"/>
            <p:cNvSpPr/>
            <p:nvPr/>
          </p:nvSpPr>
          <p:spPr>
            <a:xfrm>
              <a:off x="1095275" y="-249350"/>
              <a:ext cx="76000" cy="14850"/>
            </a:xfrm>
            <a:custGeom>
              <a:avLst/>
              <a:gdLst/>
              <a:ahLst/>
              <a:cxnLst/>
              <a:rect l="l" t="t" r="r" b="b"/>
              <a:pathLst>
                <a:path w="3040" h="594" extrusionOk="0">
                  <a:moveTo>
                    <a:pt x="1579" y="1"/>
                  </a:moveTo>
                  <a:cubicBezTo>
                    <a:pt x="1088" y="1"/>
                    <a:pt x="599" y="84"/>
                    <a:pt x="152" y="260"/>
                  </a:cubicBezTo>
                  <a:cubicBezTo>
                    <a:pt x="31" y="290"/>
                    <a:pt x="0" y="381"/>
                    <a:pt x="31" y="503"/>
                  </a:cubicBezTo>
                  <a:cubicBezTo>
                    <a:pt x="61" y="564"/>
                    <a:pt x="152" y="594"/>
                    <a:pt x="213" y="594"/>
                  </a:cubicBezTo>
                  <a:lnTo>
                    <a:pt x="244" y="594"/>
                  </a:lnTo>
                  <a:cubicBezTo>
                    <a:pt x="686" y="430"/>
                    <a:pt x="1155" y="346"/>
                    <a:pt x="1618" y="346"/>
                  </a:cubicBezTo>
                  <a:cubicBezTo>
                    <a:pt x="2013" y="346"/>
                    <a:pt x="2402" y="407"/>
                    <a:pt x="2766" y="533"/>
                  </a:cubicBezTo>
                  <a:cubicBezTo>
                    <a:pt x="2781" y="540"/>
                    <a:pt x="2798" y="544"/>
                    <a:pt x="2818" y="544"/>
                  </a:cubicBezTo>
                  <a:cubicBezTo>
                    <a:pt x="2879" y="544"/>
                    <a:pt x="2956" y="504"/>
                    <a:pt x="2979" y="412"/>
                  </a:cubicBezTo>
                  <a:cubicBezTo>
                    <a:pt x="3040" y="351"/>
                    <a:pt x="2979" y="229"/>
                    <a:pt x="2888" y="199"/>
                  </a:cubicBezTo>
                  <a:cubicBezTo>
                    <a:pt x="2469" y="69"/>
                    <a:pt x="2023" y="1"/>
                    <a:pt x="1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70"/>
            <p:cNvSpPr/>
            <p:nvPr/>
          </p:nvSpPr>
          <p:spPr>
            <a:xfrm>
              <a:off x="1374900" y="1717500"/>
              <a:ext cx="69175" cy="25250"/>
            </a:xfrm>
            <a:custGeom>
              <a:avLst/>
              <a:gdLst/>
              <a:ahLst/>
              <a:cxnLst/>
              <a:rect l="l" t="t" r="r" b="b"/>
              <a:pathLst>
                <a:path w="2767" h="1010" extrusionOk="0">
                  <a:moveTo>
                    <a:pt x="226" y="0"/>
                  </a:moveTo>
                  <a:cubicBezTo>
                    <a:pt x="123" y="0"/>
                    <a:pt x="31" y="79"/>
                    <a:pt x="31" y="158"/>
                  </a:cubicBezTo>
                  <a:cubicBezTo>
                    <a:pt x="1" y="280"/>
                    <a:pt x="92" y="401"/>
                    <a:pt x="183" y="401"/>
                  </a:cubicBezTo>
                  <a:cubicBezTo>
                    <a:pt x="943" y="462"/>
                    <a:pt x="1703" y="675"/>
                    <a:pt x="2433" y="1009"/>
                  </a:cubicBezTo>
                  <a:lnTo>
                    <a:pt x="2524" y="1009"/>
                  </a:lnTo>
                  <a:cubicBezTo>
                    <a:pt x="2554" y="1009"/>
                    <a:pt x="2645" y="979"/>
                    <a:pt x="2706" y="918"/>
                  </a:cubicBezTo>
                  <a:cubicBezTo>
                    <a:pt x="2767" y="827"/>
                    <a:pt x="2737" y="705"/>
                    <a:pt x="2615" y="675"/>
                  </a:cubicBezTo>
                  <a:cubicBezTo>
                    <a:pt x="1916" y="310"/>
                    <a:pt x="1095" y="97"/>
                    <a:pt x="275" y="6"/>
                  </a:cubicBezTo>
                  <a:cubicBezTo>
                    <a:pt x="258" y="2"/>
                    <a:pt x="242"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70"/>
            <p:cNvSpPr/>
            <p:nvPr/>
          </p:nvSpPr>
          <p:spPr>
            <a:xfrm>
              <a:off x="1422775" y="1618100"/>
              <a:ext cx="57775" cy="21300"/>
            </a:xfrm>
            <a:custGeom>
              <a:avLst/>
              <a:gdLst/>
              <a:ahLst/>
              <a:cxnLst/>
              <a:rect l="l" t="t" r="r" b="b"/>
              <a:pathLst>
                <a:path w="2311" h="852" extrusionOk="0">
                  <a:moveTo>
                    <a:pt x="214" y="0"/>
                  </a:moveTo>
                  <a:cubicBezTo>
                    <a:pt x="122" y="0"/>
                    <a:pt x="31" y="31"/>
                    <a:pt x="1" y="152"/>
                  </a:cubicBezTo>
                  <a:cubicBezTo>
                    <a:pt x="1" y="274"/>
                    <a:pt x="31" y="335"/>
                    <a:pt x="153" y="395"/>
                  </a:cubicBezTo>
                  <a:lnTo>
                    <a:pt x="2098" y="851"/>
                  </a:lnTo>
                  <a:lnTo>
                    <a:pt x="2129" y="851"/>
                  </a:lnTo>
                  <a:cubicBezTo>
                    <a:pt x="2189" y="851"/>
                    <a:pt x="2281" y="791"/>
                    <a:pt x="2311" y="699"/>
                  </a:cubicBezTo>
                  <a:cubicBezTo>
                    <a:pt x="2311" y="578"/>
                    <a:pt x="2281" y="487"/>
                    <a:pt x="2159" y="456"/>
                  </a:cubicBez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70"/>
            <p:cNvSpPr/>
            <p:nvPr/>
          </p:nvSpPr>
          <p:spPr>
            <a:xfrm>
              <a:off x="1403025" y="1502100"/>
              <a:ext cx="64625" cy="17225"/>
            </a:xfrm>
            <a:custGeom>
              <a:avLst/>
              <a:gdLst/>
              <a:ahLst/>
              <a:cxnLst/>
              <a:rect l="l" t="t" r="r" b="b"/>
              <a:pathLst>
                <a:path w="2585" h="689" extrusionOk="0">
                  <a:moveTo>
                    <a:pt x="181" y="1"/>
                  </a:moveTo>
                  <a:cubicBezTo>
                    <a:pt x="105" y="1"/>
                    <a:pt x="31" y="77"/>
                    <a:pt x="31" y="172"/>
                  </a:cubicBezTo>
                  <a:cubicBezTo>
                    <a:pt x="1" y="263"/>
                    <a:pt x="61" y="385"/>
                    <a:pt x="183" y="385"/>
                  </a:cubicBezTo>
                  <a:lnTo>
                    <a:pt x="2341" y="689"/>
                  </a:lnTo>
                  <a:cubicBezTo>
                    <a:pt x="2432" y="689"/>
                    <a:pt x="2493" y="658"/>
                    <a:pt x="2523" y="537"/>
                  </a:cubicBezTo>
                  <a:cubicBezTo>
                    <a:pt x="2584" y="415"/>
                    <a:pt x="2493" y="324"/>
                    <a:pt x="2371" y="324"/>
                  </a:cubicBezTo>
                  <a:lnTo>
                    <a:pt x="244" y="20"/>
                  </a:lnTo>
                  <a:cubicBezTo>
                    <a:pt x="224" y="7"/>
                    <a:pt x="202" y="1"/>
                    <a:pt x="1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70"/>
            <p:cNvSpPr/>
            <p:nvPr/>
          </p:nvSpPr>
          <p:spPr>
            <a:xfrm>
              <a:off x="1391625" y="1409725"/>
              <a:ext cx="77550" cy="13875"/>
            </a:xfrm>
            <a:custGeom>
              <a:avLst/>
              <a:gdLst/>
              <a:ahLst/>
              <a:cxnLst/>
              <a:rect l="l" t="t" r="r" b="b"/>
              <a:pathLst>
                <a:path w="3102" h="555" extrusionOk="0">
                  <a:moveTo>
                    <a:pt x="206" y="1"/>
                  </a:moveTo>
                  <a:cubicBezTo>
                    <a:pt x="122" y="1"/>
                    <a:pt x="31" y="80"/>
                    <a:pt x="31" y="159"/>
                  </a:cubicBezTo>
                  <a:cubicBezTo>
                    <a:pt x="1" y="280"/>
                    <a:pt x="61" y="402"/>
                    <a:pt x="183" y="402"/>
                  </a:cubicBezTo>
                  <a:cubicBezTo>
                    <a:pt x="852" y="524"/>
                    <a:pt x="1551" y="554"/>
                    <a:pt x="2280" y="554"/>
                  </a:cubicBezTo>
                  <a:lnTo>
                    <a:pt x="2919" y="554"/>
                  </a:lnTo>
                  <a:cubicBezTo>
                    <a:pt x="3040" y="554"/>
                    <a:pt x="3101" y="463"/>
                    <a:pt x="3101" y="372"/>
                  </a:cubicBezTo>
                  <a:cubicBezTo>
                    <a:pt x="3101" y="250"/>
                    <a:pt x="3040" y="159"/>
                    <a:pt x="2919" y="159"/>
                  </a:cubicBezTo>
                  <a:cubicBezTo>
                    <a:pt x="2683" y="175"/>
                    <a:pt x="2450" y="182"/>
                    <a:pt x="2218" y="182"/>
                  </a:cubicBezTo>
                  <a:cubicBezTo>
                    <a:pt x="1551" y="182"/>
                    <a:pt x="898" y="120"/>
                    <a:pt x="244" y="7"/>
                  </a:cubicBezTo>
                  <a:cubicBezTo>
                    <a:pt x="232" y="3"/>
                    <a:pt x="219"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70"/>
            <p:cNvSpPr/>
            <p:nvPr/>
          </p:nvSpPr>
          <p:spPr>
            <a:xfrm>
              <a:off x="1393900" y="1317950"/>
              <a:ext cx="60825" cy="15975"/>
            </a:xfrm>
            <a:custGeom>
              <a:avLst/>
              <a:gdLst/>
              <a:ahLst/>
              <a:cxnLst/>
              <a:rect l="l" t="t" r="r" b="b"/>
              <a:pathLst>
                <a:path w="2433" h="639" extrusionOk="0">
                  <a:moveTo>
                    <a:pt x="2250" y="0"/>
                  </a:moveTo>
                  <a:cubicBezTo>
                    <a:pt x="1521" y="0"/>
                    <a:pt x="852" y="91"/>
                    <a:pt x="214" y="274"/>
                  </a:cubicBezTo>
                  <a:cubicBezTo>
                    <a:pt x="92" y="304"/>
                    <a:pt x="1" y="395"/>
                    <a:pt x="62" y="486"/>
                  </a:cubicBezTo>
                  <a:cubicBezTo>
                    <a:pt x="92" y="608"/>
                    <a:pt x="153" y="638"/>
                    <a:pt x="244" y="638"/>
                  </a:cubicBezTo>
                  <a:lnTo>
                    <a:pt x="305" y="638"/>
                  </a:lnTo>
                  <a:cubicBezTo>
                    <a:pt x="974" y="456"/>
                    <a:pt x="1612" y="395"/>
                    <a:pt x="2250" y="395"/>
                  </a:cubicBezTo>
                  <a:cubicBezTo>
                    <a:pt x="2372" y="395"/>
                    <a:pt x="2433" y="304"/>
                    <a:pt x="2433" y="182"/>
                  </a:cubicBezTo>
                  <a:cubicBezTo>
                    <a:pt x="2433" y="91"/>
                    <a:pt x="2372" y="0"/>
                    <a:pt x="2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70"/>
            <p:cNvSpPr/>
            <p:nvPr/>
          </p:nvSpPr>
          <p:spPr>
            <a:xfrm>
              <a:off x="1359725" y="1198625"/>
              <a:ext cx="63075" cy="17525"/>
            </a:xfrm>
            <a:custGeom>
              <a:avLst/>
              <a:gdLst/>
              <a:ahLst/>
              <a:cxnLst/>
              <a:rect l="l" t="t" r="r" b="b"/>
              <a:pathLst>
                <a:path w="2523" h="701" extrusionOk="0">
                  <a:moveTo>
                    <a:pt x="2341" y="1"/>
                  </a:moveTo>
                  <a:cubicBezTo>
                    <a:pt x="1581" y="1"/>
                    <a:pt x="851" y="92"/>
                    <a:pt x="152" y="366"/>
                  </a:cubicBezTo>
                  <a:cubicBezTo>
                    <a:pt x="61" y="396"/>
                    <a:pt x="0" y="487"/>
                    <a:pt x="61" y="609"/>
                  </a:cubicBezTo>
                  <a:cubicBezTo>
                    <a:pt x="91" y="670"/>
                    <a:pt x="152" y="700"/>
                    <a:pt x="243" y="700"/>
                  </a:cubicBezTo>
                  <a:lnTo>
                    <a:pt x="304" y="700"/>
                  </a:lnTo>
                  <a:cubicBezTo>
                    <a:pt x="973" y="487"/>
                    <a:pt x="1641" y="366"/>
                    <a:pt x="2341" y="366"/>
                  </a:cubicBezTo>
                  <a:cubicBezTo>
                    <a:pt x="2401" y="366"/>
                    <a:pt x="2523" y="305"/>
                    <a:pt x="2523" y="183"/>
                  </a:cubicBezTo>
                  <a:cubicBezTo>
                    <a:pt x="2523" y="62"/>
                    <a:pt x="2432" y="1"/>
                    <a:pt x="2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70"/>
            <p:cNvSpPr/>
            <p:nvPr/>
          </p:nvSpPr>
          <p:spPr>
            <a:xfrm>
              <a:off x="1332350" y="1079325"/>
              <a:ext cx="69175" cy="29675"/>
            </a:xfrm>
            <a:custGeom>
              <a:avLst/>
              <a:gdLst/>
              <a:ahLst/>
              <a:cxnLst/>
              <a:rect l="l" t="t" r="r" b="b"/>
              <a:pathLst>
                <a:path w="2767" h="1187" extrusionOk="0">
                  <a:moveTo>
                    <a:pt x="2554" y="1"/>
                  </a:moveTo>
                  <a:cubicBezTo>
                    <a:pt x="1703" y="122"/>
                    <a:pt x="882" y="396"/>
                    <a:pt x="122" y="822"/>
                  </a:cubicBezTo>
                  <a:cubicBezTo>
                    <a:pt x="31" y="882"/>
                    <a:pt x="1" y="1004"/>
                    <a:pt x="31" y="1065"/>
                  </a:cubicBezTo>
                  <a:cubicBezTo>
                    <a:pt x="31" y="1156"/>
                    <a:pt x="122" y="1186"/>
                    <a:pt x="183" y="1186"/>
                  </a:cubicBezTo>
                  <a:cubicBezTo>
                    <a:pt x="183" y="1186"/>
                    <a:pt x="244" y="1186"/>
                    <a:pt x="305" y="1156"/>
                  </a:cubicBezTo>
                  <a:cubicBezTo>
                    <a:pt x="1034" y="761"/>
                    <a:pt x="1825" y="548"/>
                    <a:pt x="2615" y="396"/>
                  </a:cubicBezTo>
                  <a:cubicBezTo>
                    <a:pt x="2736" y="366"/>
                    <a:pt x="2767" y="274"/>
                    <a:pt x="2767" y="153"/>
                  </a:cubicBezTo>
                  <a:cubicBezTo>
                    <a:pt x="2736" y="62"/>
                    <a:pt x="2676" y="1"/>
                    <a:pt x="25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70"/>
            <p:cNvSpPr/>
            <p:nvPr/>
          </p:nvSpPr>
          <p:spPr>
            <a:xfrm>
              <a:off x="1300450" y="989975"/>
              <a:ext cx="73725" cy="27075"/>
            </a:xfrm>
            <a:custGeom>
              <a:avLst/>
              <a:gdLst/>
              <a:ahLst/>
              <a:cxnLst/>
              <a:rect l="l" t="t" r="r" b="b"/>
              <a:pathLst>
                <a:path w="2949" h="1083" extrusionOk="0">
                  <a:moveTo>
                    <a:pt x="2745" y="0"/>
                  </a:moveTo>
                  <a:cubicBezTo>
                    <a:pt x="2711" y="0"/>
                    <a:pt x="2678" y="7"/>
                    <a:pt x="2645" y="19"/>
                  </a:cubicBezTo>
                  <a:cubicBezTo>
                    <a:pt x="1885" y="444"/>
                    <a:pt x="1064" y="687"/>
                    <a:pt x="183" y="687"/>
                  </a:cubicBezTo>
                  <a:cubicBezTo>
                    <a:pt x="61" y="687"/>
                    <a:pt x="0" y="778"/>
                    <a:pt x="0" y="900"/>
                  </a:cubicBezTo>
                  <a:cubicBezTo>
                    <a:pt x="0" y="991"/>
                    <a:pt x="61" y="1082"/>
                    <a:pt x="183" y="1082"/>
                  </a:cubicBezTo>
                  <a:cubicBezTo>
                    <a:pt x="1125" y="1082"/>
                    <a:pt x="2037" y="809"/>
                    <a:pt x="2827" y="353"/>
                  </a:cubicBezTo>
                  <a:cubicBezTo>
                    <a:pt x="2949" y="292"/>
                    <a:pt x="2949" y="171"/>
                    <a:pt x="2918" y="79"/>
                  </a:cubicBezTo>
                  <a:cubicBezTo>
                    <a:pt x="2860" y="22"/>
                    <a:pt x="2803" y="0"/>
                    <a:pt x="2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70"/>
            <p:cNvSpPr/>
            <p:nvPr/>
          </p:nvSpPr>
          <p:spPr>
            <a:xfrm>
              <a:off x="1282975" y="888600"/>
              <a:ext cx="79800" cy="17500"/>
            </a:xfrm>
            <a:custGeom>
              <a:avLst/>
              <a:gdLst/>
              <a:ahLst/>
              <a:cxnLst/>
              <a:rect l="l" t="t" r="r" b="b"/>
              <a:pathLst>
                <a:path w="3192" h="700" extrusionOk="0">
                  <a:moveTo>
                    <a:pt x="2979" y="1"/>
                  </a:moveTo>
                  <a:lnTo>
                    <a:pt x="152" y="305"/>
                  </a:lnTo>
                  <a:cubicBezTo>
                    <a:pt x="91" y="335"/>
                    <a:pt x="0" y="426"/>
                    <a:pt x="0" y="548"/>
                  </a:cubicBezTo>
                  <a:cubicBezTo>
                    <a:pt x="0" y="608"/>
                    <a:pt x="91" y="700"/>
                    <a:pt x="182" y="700"/>
                  </a:cubicBezTo>
                  <a:lnTo>
                    <a:pt x="3040" y="396"/>
                  </a:lnTo>
                  <a:cubicBezTo>
                    <a:pt x="3131" y="335"/>
                    <a:pt x="3192" y="274"/>
                    <a:pt x="3192" y="153"/>
                  </a:cubicBezTo>
                  <a:cubicBezTo>
                    <a:pt x="3161" y="92"/>
                    <a:pt x="3070" y="1"/>
                    <a:pt x="2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70"/>
            <p:cNvSpPr/>
            <p:nvPr/>
          </p:nvSpPr>
          <p:spPr>
            <a:xfrm>
              <a:off x="1276125" y="812825"/>
              <a:ext cx="82850" cy="15000"/>
            </a:xfrm>
            <a:custGeom>
              <a:avLst/>
              <a:gdLst/>
              <a:ahLst/>
              <a:cxnLst/>
              <a:rect l="l" t="t" r="r" b="b"/>
              <a:pathLst>
                <a:path w="3314" h="600" extrusionOk="0">
                  <a:moveTo>
                    <a:pt x="2407" y="0"/>
                  </a:moveTo>
                  <a:cubicBezTo>
                    <a:pt x="1658" y="0"/>
                    <a:pt x="927" y="74"/>
                    <a:pt x="213" y="235"/>
                  </a:cubicBezTo>
                  <a:cubicBezTo>
                    <a:pt x="92" y="266"/>
                    <a:pt x="1" y="326"/>
                    <a:pt x="61" y="448"/>
                  </a:cubicBezTo>
                  <a:cubicBezTo>
                    <a:pt x="92" y="539"/>
                    <a:pt x="153" y="600"/>
                    <a:pt x="244" y="600"/>
                  </a:cubicBezTo>
                  <a:cubicBezTo>
                    <a:pt x="274" y="600"/>
                    <a:pt x="274" y="600"/>
                    <a:pt x="304" y="570"/>
                  </a:cubicBezTo>
                  <a:cubicBezTo>
                    <a:pt x="934" y="444"/>
                    <a:pt x="1593" y="376"/>
                    <a:pt x="2250" y="376"/>
                  </a:cubicBezTo>
                  <a:cubicBezTo>
                    <a:pt x="2545" y="376"/>
                    <a:pt x="2840" y="389"/>
                    <a:pt x="3131" y="418"/>
                  </a:cubicBezTo>
                  <a:cubicBezTo>
                    <a:pt x="3192" y="418"/>
                    <a:pt x="3314" y="326"/>
                    <a:pt x="3314" y="235"/>
                  </a:cubicBezTo>
                  <a:cubicBezTo>
                    <a:pt x="3314" y="144"/>
                    <a:pt x="3253" y="22"/>
                    <a:pt x="3131" y="22"/>
                  </a:cubicBezTo>
                  <a:cubicBezTo>
                    <a:pt x="2888" y="8"/>
                    <a:pt x="2646"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70"/>
            <p:cNvSpPr/>
            <p:nvPr/>
          </p:nvSpPr>
          <p:spPr>
            <a:xfrm>
              <a:off x="1251050" y="691025"/>
              <a:ext cx="91975" cy="23575"/>
            </a:xfrm>
            <a:custGeom>
              <a:avLst/>
              <a:gdLst/>
              <a:ahLst/>
              <a:cxnLst/>
              <a:rect l="l" t="t" r="r" b="b"/>
              <a:pathLst>
                <a:path w="3679" h="943" extrusionOk="0">
                  <a:moveTo>
                    <a:pt x="3496" y="1"/>
                  </a:moveTo>
                  <a:cubicBezTo>
                    <a:pt x="2371" y="92"/>
                    <a:pt x="1247" y="274"/>
                    <a:pt x="183" y="578"/>
                  </a:cubicBezTo>
                  <a:cubicBezTo>
                    <a:pt x="61" y="609"/>
                    <a:pt x="0" y="700"/>
                    <a:pt x="31" y="791"/>
                  </a:cubicBezTo>
                  <a:cubicBezTo>
                    <a:pt x="61" y="913"/>
                    <a:pt x="152" y="943"/>
                    <a:pt x="213" y="943"/>
                  </a:cubicBezTo>
                  <a:cubicBezTo>
                    <a:pt x="213" y="943"/>
                    <a:pt x="244" y="943"/>
                    <a:pt x="244" y="913"/>
                  </a:cubicBezTo>
                  <a:cubicBezTo>
                    <a:pt x="1307" y="639"/>
                    <a:pt x="2371" y="457"/>
                    <a:pt x="3496" y="396"/>
                  </a:cubicBezTo>
                  <a:cubicBezTo>
                    <a:pt x="3587" y="396"/>
                    <a:pt x="3678" y="305"/>
                    <a:pt x="3678" y="183"/>
                  </a:cubicBezTo>
                  <a:cubicBezTo>
                    <a:pt x="3678" y="92"/>
                    <a:pt x="3587" y="1"/>
                    <a:pt x="3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70"/>
            <p:cNvSpPr/>
            <p:nvPr/>
          </p:nvSpPr>
          <p:spPr>
            <a:xfrm>
              <a:off x="1245725" y="594975"/>
              <a:ext cx="73750" cy="11725"/>
            </a:xfrm>
            <a:custGeom>
              <a:avLst/>
              <a:gdLst/>
              <a:ahLst/>
              <a:cxnLst/>
              <a:rect l="l" t="t" r="r" b="b"/>
              <a:pathLst>
                <a:path w="2950" h="469" extrusionOk="0">
                  <a:moveTo>
                    <a:pt x="884" y="1"/>
                  </a:moveTo>
                  <a:cubicBezTo>
                    <a:pt x="658" y="1"/>
                    <a:pt x="433" y="5"/>
                    <a:pt x="213" y="13"/>
                  </a:cubicBezTo>
                  <a:cubicBezTo>
                    <a:pt x="92" y="13"/>
                    <a:pt x="1" y="74"/>
                    <a:pt x="1" y="195"/>
                  </a:cubicBezTo>
                  <a:cubicBezTo>
                    <a:pt x="1" y="317"/>
                    <a:pt x="92" y="378"/>
                    <a:pt x="213" y="378"/>
                  </a:cubicBezTo>
                  <a:cubicBezTo>
                    <a:pt x="419" y="370"/>
                    <a:pt x="626" y="366"/>
                    <a:pt x="834" y="366"/>
                  </a:cubicBezTo>
                  <a:cubicBezTo>
                    <a:pt x="1458" y="366"/>
                    <a:pt x="2090" y="400"/>
                    <a:pt x="2706" y="469"/>
                  </a:cubicBezTo>
                  <a:cubicBezTo>
                    <a:pt x="2797" y="469"/>
                    <a:pt x="2858" y="378"/>
                    <a:pt x="2888" y="317"/>
                  </a:cubicBezTo>
                  <a:cubicBezTo>
                    <a:pt x="2949" y="195"/>
                    <a:pt x="2858" y="74"/>
                    <a:pt x="2736" y="74"/>
                  </a:cubicBezTo>
                  <a:cubicBezTo>
                    <a:pt x="2136" y="29"/>
                    <a:pt x="1502" y="1"/>
                    <a:pt x="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70"/>
            <p:cNvSpPr/>
            <p:nvPr/>
          </p:nvSpPr>
          <p:spPr>
            <a:xfrm>
              <a:off x="1248000" y="507900"/>
              <a:ext cx="67675" cy="11425"/>
            </a:xfrm>
            <a:custGeom>
              <a:avLst/>
              <a:gdLst/>
              <a:ahLst/>
              <a:cxnLst/>
              <a:rect l="l" t="t" r="r" b="b"/>
              <a:pathLst>
                <a:path w="2707" h="457" extrusionOk="0">
                  <a:moveTo>
                    <a:pt x="183" y="0"/>
                  </a:moveTo>
                  <a:cubicBezTo>
                    <a:pt x="62" y="0"/>
                    <a:pt x="1" y="61"/>
                    <a:pt x="1" y="183"/>
                  </a:cubicBezTo>
                  <a:cubicBezTo>
                    <a:pt x="1" y="304"/>
                    <a:pt x="62" y="365"/>
                    <a:pt x="183" y="365"/>
                  </a:cubicBezTo>
                  <a:lnTo>
                    <a:pt x="2493" y="456"/>
                  </a:lnTo>
                  <a:cubicBezTo>
                    <a:pt x="2615" y="456"/>
                    <a:pt x="2706" y="365"/>
                    <a:pt x="2706" y="244"/>
                  </a:cubicBezTo>
                  <a:cubicBezTo>
                    <a:pt x="2706" y="152"/>
                    <a:pt x="2615" y="61"/>
                    <a:pt x="2493" y="61"/>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70"/>
            <p:cNvSpPr/>
            <p:nvPr/>
          </p:nvSpPr>
          <p:spPr>
            <a:xfrm>
              <a:off x="1248775" y="415200"/>
              <a:ext cx="70700" cy="18250"/>
            </a:xfrm>
            <a:custGeom>
              <a:avLst/>
              <a:gdLst/>
              <a:ahLst/>
              <a:cxnLst/>
              <a:rect l="l" t="t" r="r" b="b"/>
              <a:pathLst>
                <a:path w="2828" h="730" extrusionOk="0">
                  <a:moveTo>
                    <a:pt x="2584" y="0"/>
                  </a:moveTo>
                  <a:lnTo>
                    <a:pt x="152" y="365"/>
                  </a:lnTo>
                  <a:cubicBezTo>
                    <a:pt x="91" y="395"/>
                    <a:pt x="0" y="486"/>
                    <a:pt x="0" y="578"/>
                  </a:cubicBezTo>
                  <a:cubicBezTo>
                    <a:pt x="0" y="669"/>
                    <a:pt x="122" y="730"/>
                    <a:pt x="183" y="730"/>
                  </a:cubicBezTo>
                  <a:lnTo>
                    <a:pt x="2675" y="395"/>
                  </a:lnTo>
                  <a:cubicBezTo>
                    <a:pt x="2736" y="365"/>
                    <a:pt x="2827" y="274"/>
                    <a:pt x="2827" y="152"/>
                  </a:cubicBezTo>
                  <a:cubicBezTo>
                    <a:pt x="2766" y="91"/>
                    <a:pt x="2706" y="0"/>
                    <a:pt x="25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70"/>
            <p:cNvSpPr/>
            <p:nvPr/>
          </p:nvSpPr>
          <p:spPr>
            <a:xfrm>
              <a:off x="1229775" y="322500"/>
              <a:ext cx="76000" cy="12925"/>
            </a:xfrm>
            <a:custGeom>
              <a:avLst/>
              <a:gdLst/>
              <a:ahLst/>
              <a:cxnLst/>
              <a:rect l="l" t="t" r="r" b="b"/>
              <a:pathLst>
                <a:path w="3040" h="517" extrusionOk="0">
                  <a:moveTo>
                    <a:pt x="1027" y="1"/>
                  </a:moveTo>
                  <a:cubicBezTo>
                    <a:pt x="744" y="1"/>
                    <a:pt x="462" y="11"/>
                    <a:pt x="183" y="30"/>
                  </a:cubicBezTo>
                  <a:cubicBezTo>
                    <a:pt x="92" y="30"/>
                    <a:pt x="0" y="121"/>
                    <a:pt x="0" y="213"/>
                  </a:cubicBezTo>
                  <a:cubicBezTo>
                    <a:pt x="0" y="334"/>
                    <a:pt x="92" y="425"/>
                    <a:pt x="183" y="425"/>
                  </a:cubicBezTo>
                  <a:cubicBezTo>
                    <a:pt x="502" y="391"/>
                    <a:pt x="825" y="374"/>
                    <a:pt x="1150" y="374"/>
                  </a:cubicBezTo>
                  <a:cubicBezTo>
                    <a:pt x="1691" y="374"/>
                    <a:pt x="2234" y="422"/>
                    <a:pt x="2766" y="517"/>
                  </a:cubicBezTo>
                  <a:cubicBezTo>
                    <a:pt x="2858" y="517"/>
                    <a:pt x="2918" y="456"/>
                    <a:pt x="3010" y="365"/>
                  </a:cubicBezTo>
                  <a:cubicBezTo>
                    <a:pt x="3040" y="273"/>
                    <a:pt x="2979" y="152"/>
                    <a:pt x="2858" y="152"/>
                  </a:cubicBezTo>
                  <a:cubicBezTo>
                    <a:pt x="2255" y="48"/>
                    <a:pt x="1639" y="1"/>
                    <a:pt x="1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70"/>
            <p:cNvSpPr/>
            <p:nvPr/>
          </p:nvSpPr>
          <p:spPr>
            <a:xfrm>
              <a:off x="1232800" y="228250"/>
              <a:ext cx="81350" cy="12200"/>
            </a:xfrm>
            <a:custGeom>
              <a:avLst/>
              <a:gdLst/>
              <a:ahLst/>
              <a:cxnLst/>
              <a:rect l="l" t="t" r="r" b="b"/>
              <a:pathLst>
                <a:path w="3254" h="488" extrusionOk="0">
                  <a:moveTo>
                    <a:pt x="183" y="1"/>
                  </a:moveTo>
                  <a:cubicBezTo>
                    <a:pt x="123" y="1"/>
                    <a:pt x="1" y="92"/>
                    <a:pt x="1" y="183"/>
                  </a:cubicBezTo>
                  <a:cubicBezTo>
                    <a:pt x="1" y="305"/>
                    <a:pt x="62" y="396"/>
                    <a:pt x="183" y="396"/>
                  </a:cubicBezTo>
                  <a:lnTo>
                    <a:pt x="3071" y="487"/>
                  </a:lnTo>
                  <a:cubicBezTo>
                    <a:pt x="3193" y="487"/>
                    <a:pt x="3253" y="426"/>
                    <a:pt x="3223" y="305"/>
                  </a:cubicBezTo>
                  <a:cubicBezTo>
                    <a:pt x="3223" y="183"/>
                    <a:pt x="3162" y="122"/>
                    <a:pt x="3041" y="122"/>
                  </a:cubicBez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70"/>
            <p:cNvSpPr/>
            <p:nvPr/>
          </p:nvSpPr>
          <p:spPr>
            <a:xfrm>
              <a:off x="1232050" y="118075"/>
              <a:ext cx="76025" cy="21300"/>
            </a:xfrm>
            <a:custGeom>
              <a:avLst/>
              <a:gdLst/>
              <a:ahLst/>
              <a:cxnLst/>
              <a:rect l="l" t="t" r="r" b="b"/>
              <a:pathLst>
                <a:path w="3041" h="852" extrusionOk="0">
                  <a:moveTo>
                    <a:pt x="183" y="0"/>
                  </a:moveTo>
                  <a:cubicBezTo>
                    <a:pt x="92" y="0"/>
                    <a:pt x="1" y="92"/>
                    <a:pt x="1" y="183"/>
                  </a:cubicBezTo>
                  <a:cubicBezTo>
                    <a:pt x="1" y="274"/>
                    <a:pt x="61" y="396"/>
                    <a:pt x="183" y="396"/>
                  </a:cubicBezTo>
                  <a:cubicBezTo>
                    <a:pt x="1095" y="517"/>
                    <a:pt x="1976" y="639"/>
                    <a:pt x="2827" y="852"/>
                  </a:cubicBezTo>
                  <a:lnTo>
                    <a:pt x="2888" y="852"/>
                  </a:lnTo>
                  <a:cubicBezTo>
                    <a:pt x="2949" y="852"/>
                    <a:pt x="3040" y="791"/>
                    <a:pt x="3040" y="700"/>
                  </a:cubicBezTo>
                  <a:cubicBezTo>
                    <a:pt x="3040" y="578"/>
                    <a:pt x="2979" y="517"/>
                    <a:pt x="2888" y="456"/>
                  </a:cubicBezTo>
                  <a:cubicBezTo>
                    <a:pt x="2007" y="244"/>
                    <a:pt x="1095" y="92"/>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70"/>
            <p:cNvSpPr/>
            <p:nvPr/>
          </p:nvSpPr>
          <p:spPr>
            <a:xfrm>
              <a:off x="1232050" y="33725"/>
              <a:ext cx="85125" cy="20550"/>
            </a:xfrm>
            <a:custGeom>
              <a:avLst/>
              <a:gdLst/>
              <a:ahLst/>
              <a:cxnLst/>
              <a:rect l="l" t="t" r="r" b="b"/>
              <a:pathLst>
                <a:path w="3405" h="822" extrusionOk="0">
                  <a:moveTo>
                    <a:pt x="183" y="1"/>
                  </a:moveTo>
                  <a:cubicBezTo>
                    <a:pt x="61" y="1"/>
                    <a:pt x="1" y="61"/>
                    <a:pt x="1" y="183"/>
                  </a:cubicBezTo>
                  <a:cubicBezTo>
                    <a:pt x="1" y="305"/>
                    <a:pt x="61" y="365"/>
                    <a:pt x="183" y="365"/>
                  </a:cubicBezTo>
                  <a:cubicBezTo>
                    <a:pt x="1216" y="365"/>
                    <a:pt x="2189" y="578"/>
                    <a:pt x="3192" y="821"/>
                  </a:cubicBezTo>
                  <a:lnTo>
                    <a:pt x="3223" y="821"/>
                  </a:lnTo>
                  <a:cubicBezTo>
                    <a:pt x="3283" y="821"/>
                    <a:pt x="3375" y="791"/>
                    <a:pt x="3375" y="730"/>
                  </a:cubicBezTo>
                  <a:cubicBezTo>
                    <a:pt x="3405" y="639"/>
                    <a:pt x="3375" y="517"/>
                    <a:pt x="3253" y="487"/>
                  </a:cubicBezTo>
                  <a:cubicBezTo>
                    <a:pt x="2280" y="183"/>
                    <a:pt x="1247"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70"/>
            <p:cNvSpPr/>
            <p:nvPr/>
          </p:nvSpPr>
          <p:spPr>
            <a:xfrm>
              <a:off x="1240400" y="-75325"/>
              <a:ext cx="88175" cy="19400"/>
            </a:xfrm>
            <a:custGeom>
              <a:avLst/>
              <a:gdLst/>
              <a:ahLst/>
              <a:cxnLst/>
              <a:rect l="l" t="t" r="r" b="b"/>
              <a:pathLst>
                <a:path w="3527" h="776" extrusionOk="0">
                  <a:moveTo>
                    <a:pt x="710" y="1"/>
                  </a:moveTo>
                  <a:cubicBezTo>
                    <a:pt x="534" y="1"/>
                    <a:pt x="358" y="6"/>
                    <a:pt x="183" y="16"/>
                  </a:cubicBezTo>
                  <a:cubicBezTo>
                    <a:pt x="62" y="16"/>
                    <a:pt x="1" y="107"/>
                    <a:pt x="1" y="229"/>
                  </a:cubicBezTo>
                  <a:cubicBezTo>
                    <a:pt x="1" y="320"/>
                    <a:pt x="62" y="411"/>
                    <a:pt x="183" y="411"/>
                  </a:cubicBezTo>
                  <a:cubicBezTo>
                    <a:pt x="307" y="407"/>
                    <a:pt x="431" y="406"/>
                    <a:pt x="555" y="406"/>
                  </a:cubicBezTo>
                  <a:cubicBezTo>
                    <a:pt x="1470" y="406"/>
                    <a:pt x="2397" y="508"/>
                    <a:pt x="3253" y="776"/>
                  </a:cubicBezTo>
                  <a:lnTo>
                    <a:pt x="3344" y="776"/>
                  </a:lnTo>
                  <a:cubicBezTo>
                    <a:pt x="3405" y="776"/>
                    <a:pt x="3496" y="745"/>
                    <a:pt x="3496" y="624"/>
                  </a:cubicBezTo>
                  <a:cubicBezTo>
                    <a:pt x="3527" y="563"/>
                    <a:pt x="3496" y="442"/>
                    <a:pt x="3375" y="411"/>
                  </a:cubicBezTo>
                  <a:cubicBezTo>
                    <a:pt x="2511" y="132"/>
                    <a:pt x="1605" y="1"/>
                    <a:pt x="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70"/>
            <p:cNvSpPr/>
            <p:nvPr/>
          </p:nvSpPr>
          <p:spPr>
            <a:xfrm>
              <a:off x="1243450" y="-167025"/>
              <a:ext cx="88925" cy="25250"/>
            </a:xfrm>
            <a:custGeom>
              <a:avLst/>
              <a:gdLst/>
              <a:ahLst/>
              <a:cxnLst/>
              <a:rect l="l" t="t" r="r" b="b"/>
              <a:pathLst>
                <a:path w="3557" h="1010" extrusionOk="0">
                  <a:moveTo>
                    <a:pt x="206" y="0"/>
                  </a:moveTo>
                  <a:cubicBezTo>
                    <a:pt x="122" y="0"/>
                    <a:pt x="31" y="79"/>
                    <a:pt x="31" y="158"/>
                  </a:cubicBezTo>
                  <a:cubicBezTo>
                    <a:pt x="1" y="280"/>
                    <a:pt x="61" y="401"/>
                    <a:pt x="183" y="401"/>
                  </a:cubicBezTo>
                  <a:cubicBezTo>
                    <a:pt x="1216" y="492"/>
                    <a:pt x="2219" y="736"/>
                    <a:pt x="3253" y="1009"/>
                  </a:cubicBezTo>
                  <a:lnTo>
                    <a:pt x="3283" y="1009"/>
                  </a:lnTo>
                  <a:cubicBezTo>
                    <a:pt x="3374" y="1009"/>
                    <a:pt x="3435" y="979"/>
                    <a:pt x="3526" y="857"/>
                  </a:cubicBezTo>
                  <a:cubicBezTo>
                    <a:pt x="3557" y="736"/>
                    <a:pt x="3526" y="644"/>
                    <a:pt x="3405" y="614"/>
                  </a:cubicBezTo>
                  <a:cubicBezTo>
                    <a:pt x="2371" y="371"/>
                    <a:pt x="1308" y="128"/>
                    <a:pt x="244" y="6"/>
                  </a:cubicBezTo>
                  <a:cubicBezTo>
                    <a:pt x="231" y="2"/>
                    <a:pt x="219" y="0"/>
                    <a:pt x="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70"/>
            <p:cNvSpPr/>
            <p:nvPr/>
          </p:nvSpPr>
          <p:spPr>
            <a:xfrm>
              <a:off x="1397700" y="-67350"/>
              <a:ext cx="63100" cy="21325"/>
            </a:xfrm>
            <a:custGeom>
              <a:avLst/>
              <a:gdLst/>
              <a:ahLst/>
              <a:cxnLst/>
              <a:rect l="l" t="t" r="r" b="b"/>
              <a:pathLst>
                <a:path w="2524" h="853" extrusionOk="0">
                  <a:moveTo>
                    <a:pt x="244" y="1"/>
                  </a:moveTo>
                  <a:cubicBezTo>
                    <a:pt x="122" y="1"/>
                    <a:pt x="31" y="62"/>
                    <a:pt x="1" y="153"/>
                  </a:cubicBezTo>
                  <a:cubicBezTo>
                    <a:pt x="1" y="274"/>
                    <a:pt x="62" y="366"/>
                    <a:pt x="153" y="396"/>
                  </a:cubicBezTo>
                  <a:lnTo>
                    <a:pt x="2281" y="852"/>
                  </a:lnTo>
                  <a:lnTo>
                    <a:pt x="2311" y="852"/>
                  </a:lnTo>
                  <a:cubicBezTo>
                    <a:pt x="2402" y="852"/>
                    <a:pt x="2493" y="761"/>
                    <a:pt x="2524" y="700"/>
                  </a:cubicBezTo>
                  <a:cubicBezTo>
                    <a:pt x="2524" y="578"/>
                    <a:pt x="2493" y="518"/>
                    <a:pt x="2372" y="457"/>
                  </a:cubicBezTo>
                  <a:lnTo>
                    <a:pt x="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70"/>
            <p:cNvSpPr/>
            <p:nvPr/>
          </p:nvSpPr>
          <p:spPr>
            <a:xfrm>
              <a:off x="1372625" y="12150"/>
              <a:ext cx="63100" cy="21600"/>
            </a:xfrm>
            <a:custGeom>
              <a:avLst/>
              <a:gdLst/>
              <a:ahLst/>
              <a:cxnLst/>
              <a:rect l="l" t="t" r="r" b="b"/>
              <a:pathLst>
                <a:path w="2524" h="864" extrusionOk="0">
                  <a:moveTo>
                    <a:pt x="476" y="1"/>
                  </a:moveTo>
                  <a:cubicBezTo>
                    <a:pt x="378" y="1"/>
                    <a:pt x="280" y="5"/>
                    <a:pt x="183" y="12"/>
                  </a:cubicBezTo>
                  <a:cubicBezTo>
                    <a:pt x="62" y="12"/>
                    <a:pt x="1" y="104"/>
                    <a:pt x="1" y="225"/>
                  </a:cubicBezTo>
                  <a:cubicBezTo>
                    <a:pt x="1" y="316"/>
                    <a:pt x="62" y="408"/>
                    <a:pt x="183" y="408"/>
                  </a:cubicBezTo>
                  <a:cubicBezTo>
                    <a:pt x="244" y="405"/>
                    <a:pt x="305" y="404"/>
                    <a:pt x="366" y="404"/>
                  </a:cubicBezTo>
                  <a:cubicBezTo>
                    <a:pt x="1029" y="404"/>
                    <a:pt x="1663" y="555"/>
                    <a:pt x="2220" y="833"/>
                  </a:cubicBezTo>
                  <a:cubicBezTo>
                    <a:pt x="2220" y="864"/>
                    <a:pt x="2280" y="864"/>
                    <a:pt x="2311" y="864"/>
                  </a:cubicBezTo>
                  <a:cubicBezTo>
                    <a:pt x="2341" y="864"/>
                    <a:pt x="2432" y="833"/>
                    <a:pt x="2493" y="742"/>
                  </a:cubicBezTo>
                  <a:cubicBezTo>
                    <a:pt x="2524" y="620"/>
                    <a:pt x="2493" y="529"/>
                    <a:pt x="2432" y="468"/>
                  </a:cubicBezTo>
                  <a:cubicBezTo>
                    <a:pt x="1823" y="177"/>
                    <a:pt x="1144" y="1"/>
                    <a:pt x="4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70"/>
            <p:cNvSpPr/>
            <p:nvPr/>
          </p:nvSpPr>
          <p:spPr>
            <a:xfrm>
              <a:off x="1365800" y="124725"/>
              <a:ext cx="84375" cy="32125"/>
            </a:xfrm>
            <a:custGeom>
              <a:avLst/>
              <a:gdLst/>
              <a:ahLst/>
              <a:cxnLst/>
              <a:rect l="l" t="t" r="r" b="b"/>
              <a:pathLst>
                <a:path w="3375" h="1285" extrusionOk="0">
                  <a:moveTo>
                    <a:pt x="212" y="0"/>
                  </a:moveTo>
                  <a:cubicBezTo>
                    <a:pt x="114" y="0"/>
                    <a:pt x="31" y="59"/>
                    <a:pt x="31" y="160"/>
                  </a:cubicBezTo>
                  <a:cubicBezTo>
                    <a:pt x="0" y="282"/>
                    <a:pt x="61" y="373"/>
                    <a:pt x="183" y="373"/>
                  </a:cubicBezTo>
                  <a:cubicBezTo>
                    <a:pt x="1216" y="494"/>
                    <a:pt x="2158" y="798"/>
                    <a:pt x="3070" y="1254"/>
                  </a:cubicBezTo>
                  <a:cubicBezTo>
                    <a:pt x="3070" y="1285"/>
                    <a:pt x="3101" y="1285"/>
                    <a:pt x="3161" y="1285"/>
                  </a:cubicBezTo>
                  <a:cubicBezTo>
                    <a:pt x="3222" y="1285"/>
                    <a:pt x="3313" y="1254"/>
                    <a:pt x="3344" y="1193"/>
                  </a:cubicBezTo>
                  <a:cubicBezTo>
                    <a:pt x="3374" y="1072"/>
                    <a:pt x="3344" y="950"/>
                    <a:pt x="3253" y="920"/>
                  </a:cubicBezTo>
                  <a:cubicBezTo>
                    <a:pt x="2310" y="464"/>
                    <a:pt x="1277" y="160"/>
                    <a:pt x="274" y="8"/>
                  </a:cubicBezTo>
                  <a:cubicBezTo>
                    <a:pt x="253" y="3"/>
                    <a:pt x="232" y="0"/>
                    <a:pt x="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70"/>
            <p:cNvSpPr/>
            <p:nvPr/>
          </p:nvSpPr>
          <p:spPr>
            <a:xfrm>
              <a:off x="1377950" y="232825"/>
              <a:ext cx="63100" cy="25850"/>
            </a:xfrm>
            <a:custGeom>
              <a:avLst/>
              <a:gdLst/>
              <a:ahLst/>
              <a:cxnLst/>
              <a:rect l="l" t="t" r="r" b="b"/>
              <a:pathLst>
                <a:path w="2524" h="1034" extrusionOk="0">
                  <a:moveTo>
                    <a:pt x="183" y="0"/>
                  </a:moveTo>
                  <a:cubicBezTo>
                    <a:pt x="92" y="0"/>
                    <a:pt x="1" y="91"/>
                    <a:pt x="1" y="213"/>
                  </a:cubicBezTo>
                  <a:cubicBezTo>
                    <a:pt x="1" y="304"/>
                    <a:pt x="92" y="395"/>
                    <a:pt x="183" y="395"/>
                  </a:cubicBezTo>
                  <a:cubicBezTo>
                    <a:pt x="912" y="426"/>
                    <a:pt x="1642" y="608"/>
                    <a:pt x="2250" y="1003"/>
                  </a:cubicBezTo>
                  <a:cubicBezTo>
                    <a:pt x="2280" y="1034"/>
                    <a:pt x="2311" y="1034"/>
                    <a:pt x="2371" y="1034"/>
                  </a:cubicBezTo>
                  <a:cubicBezTo>
                    <a:pt x="2432" y="1034"/>
                    <a:pt x="2523" y="1003"/>
                    <a:pt x="2463" y="912"/>
                  </a:cubicBezTo>
                  <a:cubicBezTo>
                    <a:pt x="2523" y="851"/>
                    <a:pt x="2463" y="699"/>
                    <a:pt x="2402" y="669"/>
                  </a:cubicBezTo>
                  <a:cubicBezTo>
                    <a:pt x="1764" y="274"/>
                    <a:pt x="1004" y="61"/>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70"/>
            <p:cNvSpPr/>
            <p:nvPr/>
          </p:nvSpPr>
          <p:spPr>
            <a:xfrm>
              <a:off x="1393150" y="305275"/>
              <a:ext cx="68425" cy="30150"/>
            </a:xfrm>
            <a:custGeom>
              <a:avLst/>
              <a:gdLst/>
              <a:ahLst/>
              <a:cxnLst/>
              <a:rect l="l" t="t" r="r" b="b"/>
              <a:pathLst>
                <a:path w="2737" h="1206" extrusionOk="0">
                  <a:moveTo>
                    <a:pt x="193" y="0"/>
                  </a:moveTo>
                  <a:cubicBezTo>
                    <a:pt x="104" y="0"/>
                    <a:pt x="31" y="71"/>
                    <a:pt x="31" y="142"/>
                  </a:cubicBezTo>
                  <a:cubicBezTo>
                    <a:pt x="0" y="263"/>
                    <a:pt x="61" y="385"/>
                    <a:pt x="183" y="385"/>
                  </a:cubicBezTo>
                  <a:cubicBezTo>
                    <a:pt x="973" y="537"/>
                    <a:pt x="1733" y="810"/>
                    <a:pt x="2432" y="1175"/>
                  </a:cubicBezTo>
                  <a:cubicBezTo>
                    <a:pt x="2432" y="1206"/>
                    <a:pt x="2463" y="1206"/>
                    <a:pt x="2493" y="1206"/>
                  </a:cubicBezTo>
                  <a:cubicBezTo>
                    <a:pt x="2584" y="1206"/>
                    <a:pt x="2675" y="1175"/>
                    <a:pt x="2706" y="1114"/>
                  </a:cubicBezTo>
                  <a:cubicBezTo>
                    <a:pt x="2736" y="993"/>
                    <a:pt x="2706" y="871"/>
                    <a:pt x="2615" y="841"/>
                  </a:cubicBezTo>
                  <a:cubicBezTo>
                    <a:pt x="1885" y="415"/>
                    <a:pt x="1095" y="142"/>
                    <a:pt x="274" y="20"/>
                  </a:cubicBezTo>
                  <a:cubicBezTo>
                    <a:pt x="247" y="6"/>
                    <a:pt x="219"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70"/>
            <p:cNvSpPr/>
            <p:nvPr/>
          </p:nvSpPr>
          <p:spPr>
            <a:xfrm>
              <a:off x="1386300" y="410625"/>
              <a:ext cx="82875" cy="32700"/>
            </a:xfrm>
            <a:custGeom>
              <a:avLst/>
              <a:gdLst/>
              <a:ahLst/>
              <a:cxnLst/>
              <a:rect l="l" t="t" r="r" b="b"/>
              <a:pathLst>
                <a:path w="3315" h="1308" extrusionOk="0">
                  <a:moveTo>
                    <a:pt x="214" y="1"/>
                  </a:moveTo>
                  <a:cubicBezTo>
                    <a:pt x="122" y="1"/>
                    <a:pt x="1" y="92"/>
                    <a:pt x="1" y="183"/>
                  </a:cubicBezTo>
                  <a:cubicBezTo>
                    <a:pt x="1" y="274"/>
                    <a:pt x="92" y="396"/>
                    <a:pt x="214" y="396"/>
                  </a:cubicBezTo>
                  <a:cubicBezTo>
                    <a:pt x="1186" y="457"/>
                    <a:pt x="2189" y="761"/>
                    <a:pt x="3040" y="1247"/>
                  </a:cubicBezTo>
                  <a:cubicBezTo>
                    <a:pt x="3040" y="1308"/>
                    <a:pt x="3101" y="1308"/>
                    <a:pt x="3132" y="1308"/>
                  </a:cubicBezTo>
                  <a:cubicBezTo>
                    <a:pt x="3192" y="1308"/>
                    <a:pt x="3284" y="1247"/>
                    <a:pt x="3284" y="1186"/>
                  </a:cubicBezTo>
                  <a:cubicBezTo>
                    <a:pt x="3314" y="1065"/>
                    <a:pt x="3284" y="943"/>
                    <a:pt x="3192" y="913"/>
                  </a:cubicBezTo>
                  <a:cubicBezTo>
                    <a:pt x="2281" y="396"/>
                    <a:pt x="1278" y="92"/>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70"/>
            <p:cNvSpPr/>
            <p:nvPr/>
          </p:nvSpPr>
          <p:spPr>
            <a:xfrm>
              <a:off x="1401500" y="507900"/>
              <a:ext cx="79050" cy="28150"/>
            </a:xfrm>
            <a:custGeom>
              <a:avLst/>
              <a:gdLst/>
              <a:ahLst/>
              <a:cxnLst/>
              <a:rect l="l" t="t" r="r" b="b"/>
              <a:pathLst>
                <a:path w="3162" h="1126" extrusionOk="0">
                  <a:moveTo>
                    <a:pt x="214" y="0"/>
                  </a:moveTo>
                  <a:cubicBezTo>
                    <a:pt x="92" y="0"/>
                    <a:pt x="1" y="61"/>
                    <a:pt x="1" y="183"/>
                  </a:cubicBezTo>
                  <a:cubicBezTo>
                    <a:pt x="1" y="304"/>
                    <a:pt x="92" y="365"/>
                    <a:pt x="214" y="365"/>
                  </a:cubicBezTo>
                  <a:cubicBezTo>
                    <a:pt x="1125" y="365"/>
                    <a:pt x="2068" y="639"/>
                    <a:pt x="2858" y="1095"/>
                  </a:cubicBezTo>
                  <a:cubicBezTo>
                    <a:pt x="2888" y="1125"/>
                    <a:pt x="2949" y="1125"/>
                    <a:pt x="2980" y="1125"/>
                  </a:cubicBezTo>
                  <a:cubicBezTo>
                    <a:pt x="3040" y="1125"/>
                    <a:pt x="3101" y="1095"/>
                    <a:pt x="3132" y="1034"/>
                  </a:cubicBezTo>
                  <a:cubicBezTo>
                    <a:pt x="3162" y="912"/>
                    <a:pt x="3132" y="791"/>
                    <a:pt x="3040" y="760"/>
                  </a:cubicBezTo>
                  <a:cubicBezTo>
                    <a:pt x="2159" y="274"/>
                    <a:pt x="1217"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70"/>
            <p:cNvSpPr/>
            <p:nvPr/>
          </p:nvSpPr>
          <p:spPr>
            <a:xfrm>
              <a:off x="1399225" y="618650"/>
              <a:ext cx="95025" cy="35175"/>
            </a:xfrm>
            <a:custGeom>
              <a:avLst/>
              <a:gdLst/>
              <a:ahLst/>
              <a:cxnLst/>
              <a:rect l="l" t="t" r="r" b="b"/>
              <a:pathLst>
                <a:path w="3801" h="1407" extrusionOk="0">
                  <a:moveTo>
                    <a:pt x="178" y="0"/>
                  </a:moveTo>
                  <a:cubicBezTo>
                    <a:pt x="114" y="0"/>
                    <a:pt x="31" y="59"/>
                    <a:pt x="31" y="160"/>
                  </a:cubicBezTo>
                  <a:cubicBezTo>
                    <a:pt x="1" y="251"/>
                    <a:pt x="61" y="342"/>
                    <a:pt x="183" y="342"/>
                  </a:cubicBezTo>
                  <a:cubicBezTo>
                    <a:pt x="1308" y="464"/>
                    <a:pt x="2463" y="798"/>
                    <a:pt x="3496" y="1376"/>
                  </a:cubicBezTo>
                  <a:cubicBezTo>
                    <a:pt x="3496" y="1406"/>
                    <a:pt x="3527" y="1406"/>
                    <a:pt x="3557" y="1406"/>
                  </a:cubicBezTo>
                  <a:cubicBezTo>
                    <a:pt x="3648" y="1406"/>
                    <a:pt x="3709" y="1376"/>
                    <a:pt x="3739" y="1346"/>
                  </a:cubicBezTo>
                  <a:cubicBezTo>
                    <a:pt x="3800" y="1224"/>
                    <a:pt x="3739" y="1102"/>
                    <a:pt x="3679" y="1072"/>
                  </a:cubicBezTo>
                  <a:cubicBezTo>
                    <a:pt x="2615" y="494"/>
                    <a:pt x="1429" y="130"/>
                    <a:pt x="213" y="8"/>
                  </a:cubicBezTo>
                  <a:cubicBezTo>
                    <a:pt x="203" y="3"/>
                    <a:pt x="19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70"/>
            <p:cNvSpPr/>
            <p:nvPr/>
          </p:nvSpPr>
          <p:spPr>
            <a:xfrm>
              <a:off x="1427350" y="712800"/>
              <a:ext cx="70700" cy="31450"/>
            </a:xfrm>
            <a:custGeom>
              <a:avLst/>
              <a:gdLst/>
              <a:ahLst/>
              <a:cxnLst/>
              <a:rect l="l" t="t" r="r" b="b"/>
              <a:pathLst>
                <a:path w="2828" h="1258" extrusionOk="0">
                  <a:moveTo>
                    <a:pt x="210" y="0"/>
                  </a:moveTo>
                  <a:cubicBezTo>
                    <a:pt x="141" y="0"/>
                    <a:pt x="77" y="40"/>
                    <a:pt x="31" y="133"/>
                  </a:cubicBezTo>
                  <a:cubicBezTo>
                    <a:pt x="0" y="194"/>
                    <a:pt x="31" y="315"/>
                    <a:pt x="152" y="346"/>
                  </a:cubicBezTo>
                  <a:lnTo>
                    <a:pt x="2554" y="1257"/>
                  </a:lnTo>
                  <a:lnTo>
                    <a:pt x="2614" y="1257"/>
                  </a:lnTo>
                  <a:cubicBezTo>
                    <a:pt x="2705" y="1257"/>
                    <a:pt x="2766" y="1197"/>
                    <a:pt x="2766" y="1136"/>
                  </a:cubicBezTo>
                  <a:cubicBezTo>
                    <a:pt x="2827" y="1075"/>
                    <a:pt x="2766" y="953"/>
                    <a:pt x="2675" y="923"/>
                  </a:cubicBezTo>
                  <a:lnTo>
                    <a:pt x="274" y="11"/>
                  </a:lnTo>
                  <a:cubicBezTo>
                    <a:pt x="252" y="4"/>
                    <a:pt x="231"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70"/>
            <p:cNvSpPr/>
            <p:nvPr/>
          </p:nvSpPr>
          <p:spPr>
            <a:xfrm>
              <a:off x="1456975" y="823250"/>
              <a:ext cx="75250" cy="27375"/>
            </a:xfrm>
            <a:custGeom>
              <a:avLst/>
              <a:gdLst/>
              <a:ahLst/>
              <a:cxnLst/>
              <a:rect l="l" t="t" r="r" b="b"/>
              <a:pathLst>
                <a:path w="3010" h="1095" extrusionOk="0">
                  <a:moveTo>
                    <a:pt x="213" y="1"/>
                  </a:moveTo>
                  <a:cubicBezTo>
                    <a:pt x="122" y="1"/>
                    <a:pt x="31" y="31"/>
                    <a:pt x="1" y="153"/>
                  </a:cubicBezTo>
                  <a:cubicBezTo>
                    <a:pt x="1" y="274"/>
                    <a:pt x="31" y="335"/>
                    <a:pt x="153" y="365"/>
                  </a:cubicBezTo>
                  <a:cubicBezTo>
                    <a:pt x="1034" y="517"/>
                    <a:pt x="1855" y="760"/>
                    <a:pt x="2706" y="1095"/>
                  </a:cubicBezTo>
                  <a:lnTo>
                    <a:pt x="2767" y="1095"/>
                  </a:lnTo>
                  <a:cubicBezTo>
                    <a:pt x="2858" y="1095"/>
                    <a:pt x="2919" y="1064"/>
                    <a:pt x="2949" y="973"/>
                  </a:cubicBezTo>
                  <a:cubicBezTo>
                    <a:pt x="3010" y="912"/>
                    <a:pt x="2949" y="791"/>
                    <a:pt x="2858" y="760"/>
                  </a:cubicBezTo>
                  <a:cubicBezTo>
                    <a:pt x="1976" y="426"/>
                    <a:pt x="1095" y="183"/>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70"/>
            <p:cNvSpPr/>
            <p:nvPr/>
          </p:nvSpPr>
          <p:spPr>
            <a:xfrm>
              <a:off x="1448625" y="907400"/>
              <a:ext cx="87400" cy="26825"/>
            </a:xfrm>
            <a:custGeom>
              <a:avLst/>
              <a:gdLst/>
              <a:ahLst/>
              <a:cxnLst/>
              <a:rect l="l" t="t" r="r" b="b"/>
              <a:pathLst>
                <a:path w="3496" h="1073" extrusionOk="0">
                  <a:moveTo>
                    <a:pt x="195" y="1"/>
                  </a:moveTo>
                  <a:cubicBezTo>
                    <a:pt x="114" y="1"/>
                    <a:pt x="31" y="60"/>
                    <a:pt x="31" y="160"/>
                  </a:cubicBezTo>
                  <a:cubicBezTo>
                    <a:pt x="0" y="282"/>
                    <a:pt x="61" y="404"/>
                    <a:pt x="183" y="404"/>
                  </a:cubicBezTo>
                  <a:cubicBezTo>
                    <a:pt x="1155" y="495"/>
                    <a:pt x="2189" y="738"/>
                    <a:pt x="3131" y="1072"/>
                  </a:cubicBezTo>
                  <a:lnTo>
                    <a:pt x="3222" y="1072"/>
                  </a:lnTo>
                  <a:cubicBezTo>
                    <a:pt x="3283" y="1072"/>
                    <a:pt x="3374" y="1042"/>
                    <a:pt x="3435" y="920"/>
                  </a:cubicBezTo>
                  <a:cubicBezTo>
                    <a:pt x="3496" y="860"/>
                    <a:pt x="3435" y="738"/>
                    <a:pt x="3344" y="708"/>
                  </a:cubicBezTo>
                  <a:cubicBezTo>
                    <a:pt x="2341" y="343"/>
                    <a:pt x="1277" y="130"/>
                    <a:pt x="244" y="8"/>
                  </a:cubicBezTo>
                  <a:cubicBezTo>
                    <a:pt x="228" y="3"/>
                    <a:pt x="211"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70"/>
            <p:cNvSpPr/>
            <p:nvPr/>
          </p:nvSpPr>
          <p:spPr>
            <a:xfrm>
              <a:off x="1450900" y="1046700"/>
              <a:ext cx="72225" cy="26575"/>
            </a:xfrm>
            <a:custGeom>
              <a:avLst/>
              <a:gdLst/>
              <a:ahLst/>
              <a:cxnLst/>
              <a:rect l="l" t="t" r="r" b="b"/>
              <a:pathLst>
                <a:path w="2889" h="1063" extrusionOk="0">
                  <a:moveTo>
                    <a:pt x="593" y="0"/>
                  </a:moveTo>
                  <a:cubicBezTo>
                    <a:pt x="445" y="0"/>
                    <a:pt x="298" y="10"/>
                    <a:pt x="153" y="29"/>
                  </a:cubicBezTo>
                  <a:cubicBezTo>
                    <a:pt x="92" y="60"/>
                    <a:pt x="1" y="151"/>
                    <a:pt x="1" y="242"/>
                  </a:cubicBezTo>
                  <a:cubicBezTo>
                    <a:pt x="61" y="333"/>
                    <a:pt x="122" y="394"/>
                    <a:pt x="244" y="394"/>
                  </a:cubicBezTo>
                  <a:cubicBezTo>
                    <a:pt x="332" y="387"/>
                    <a:pt x="422" y="384"/>
                    <a:pt x="512" y="384"/>
                  </a:cubicBezTo>
                  <a:cubicBezTo>
                    <a:pt x="1228" y="384"/>
                    <a:pt x="1990" y="597"/>
                    <a:pt x="2584" y="1002"/>
                  </a:cubicBezTo>
                  <a:cubicBezTo>
                    <a:pt x="2645" y="1063"/>
                    <a:pt x="2675" y="1063"/>
                    <a:pt x="2706" y="1063"/>
                  </a:cubicBezTo>
                  <a:cubicBezTo>
                    <a:pt x="2736" y="1063"/>
                    <a:pt x="2827" y="1002"/>
                    <a:pt x="2827" y="941"/>
                  </a:cubicBezTo>
                  <a:cubicBezTo>
                    <a:pt x="2888" y="850"/>
                    <a:pt x="2858" y="759"/>
                    <a:pt x="2797" y="668"/>
                  </a:cubicBezTo>
                  <a:cubicBezTo>
                    <a:pt x="2158" y="259"/>
                    <a:pt x="1370" y="0"/>
                    <a:pt x="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70"/>
            <p:cNvSpPr/>
            <p:nvPr/>
          </p:nvSpPr>
          <p:spPr>
            <a:xfrm>
              <a:off x="1461550" y="1119425"/>
              <a:ext cx="80575" cy="34400"/>
            </a:xfrm>
            <a:custGeom>
              <a:avLst/>
              <a:gdLst/>
              <a:ahLst/>
              <a:cxnLst/>
              <a:rect l="l" t="t" r="r" b="b"/>
              <a:pathLst>
                <a:path w="3223" h="1376" extrusionOk="0">
                  <a:moveTo>
                    <a:pt x="184" y="0"/>
                  </a:moveTo>
                  <a:cubicBezTo>
                    <a:pt x="92" y="0"/>
                    <a:pt x="25" y="59"/>
                    <a:pt x="0" y="160"/>
                  </a:cubicBezTo>
                  <a:cubicBezTo>
                    <a:pt x="0" y="281"/>
                    <a:pt x="30" y="342"/>
                    <a:pt x="152" y="373"/>
                  </a:cubicBezTo>
                  <a:cubicBezTo>
                    <a:pt x="1155" y="585"/>
                    <a:pt x="2097" y="889"/>
                    <a:pt x="2979" y="1345"/>
                  </a:cubicBezTo>
                  <a:cubicBezTo>
                    <a:pt x="2979" y="1376"/>
                    <a:pt x="3009" y="1376"/>
                    <a:pt x="3040" y="1376"/>
                  </a:cubicBezTo>
                  <a:cubicBezTo>
                    <a:pt x="3070" y="1376"/>
                    <a:pt x="3161" y="1345"/>
                    <a:pt x="3192" y="1254"/>
                  </a:cubicBezTo>
                  <a:cubicBezTo>
                    <a:pt x="3222" y="1132"/>
                    <a:pt x="3192" y="1041"/>
                    <a:pt x="3131" y="980"/>
                  </a:cubicBezTo>
                  <a:cubicBezTo>
                    <a:pt x="2219" y="525"/>
                    <a:pt x="1216" y="190"/>
                    <a:pt x="243" y="8"/>
                  </a:cubicBezTo>
                  <a:cubicBezTo>
                    <a:pt x="222" y="3"/>
                    <a:pt x="202" y="0"/>
                    <a:pt x="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70"/>
            <p:cNvSpPr/>
            <p:nvPr/>
          </p:nvSpPr>
          <p:spPr>
            <a:xfrm>
              <a:off x="1464575" y="1224625"/>
              <a:ext cx="94250" cy="39375"/>
            </a:xfrm>
            <a:custGeom>
              <a:avLst/>
              <a:gdLst/>
              <a:ahLst/>
              <a:cxnLst/>
              <a:rect l="l" t="t" r="r" b="b"/>
              <a:pathLst>
                <a:path w="3770" h="1575" extrusionOk="0">
                  <a:moveTo>
                    <a:pt x="182" y="0"/>
                  </a:moveTo>
                  <a:cubicBezTo>
                    <a:pt x="122" y="0"/>
                    <a:pt x="53" y="50"/>
                    <a:pt x="31" y="116"/>
                  </a:cubicBezTo>
                  <a:cubicBezTo>
                    <a:pt x="1" y="207"/>
                    <a:pt x="31" y="329"/>
                    <a:pt x="153" y="359"/>
                  </a:cubicBezTo>
                  <a:lnTo>
                    <a:pt x="3496" y="1575"/>
                  </a:lnTo>
                  <a:lnTo>
                    <a:pt x="3557" y="1575"/>
                  </a:lnTo>
                  <a:cubicBezTo>
                    <a:pt x="3648" y="1575"/>
                    <a:pt x="3709" y="1484"/>
                    <a:pt x="3709" y="1453"/>
                  </a:cubicBezTo>
                  <a:cubicBezTo>
                    <a:pt x="3770" y="1393"/>
                    <a:pt x="3709" y="1271"/>
                    <a:pt x="3618" y="1241"/>
                  </a:cubicBezTo>
                  <a:lnTo>
                    <a:pt x="244" y="25"/>
                  </a:lnTo>
                  <a:cubicBezTo>
                    <a:pt x="227" y="8"/>
                    <a:pt x="205" y="0"/>
                    <a:pt x="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70"/>
            <p:cNvSpPr/>
            <p:nvPr/>
          </p:nvSpPr>
          <p:spPr>
            <a:xfrm>
              <a:off x="1522325" y="1337700"/>
              <a:ext cx="76025" cy="35725"/>
            </a:xfrm>
            <a:custGeom>
              <a:avLst/>
              <a:gdLst/>
              <a:ahLst/>
              <a:cxnLst/>
              <a:rect l="l" t="t" r="r" b="b"/>
              <a:pathLst>
                <a:path w="3041" h="1429" extrusionOk="0">
                  <a:moveTo>
                    <a:pt x="214" y="0"/>
                  </a:moveTo>
                  <a:cubicBezTo>
                    <a:pt x="122" y="0"/>
                    <a:pt x="31" y="61"/>
                    <a:pt x="1" y="152"/>
                  </a:cubicBezTo>
                  <a:cubicBezTo>
                    <a:pt x="1" y="274"/>
                    <a:pt x="31" y="365"/>
                    <a:pt x="153" y="395"/>
                  </a:cubicBezTo>
                  <a:cubicBezTo>
                    <a:pt x="1065" y="608"/>
                    <a:pt x="1946" y="973"/>
                    <a:pt x="2767" y="1368"/>
                  </a:cubicBezTo>
                  <a:cubicBezTo>
                    <a:pt x="2767" y="1429"/>
                    <a:pt x="2828" y="1429"/>
                    <a:pt x="2858" y="1429"/>
                  </a:cubicBezTo>
                  <a:cubicBezTo>
                    <a:pt x="2919" y="1429"/>
                    <a:pt x="3010" y="1368"/>
                    <a:pt x="3010" y="1307"/>
                  </a:cubicBezTo>
                  <a:cubicBezTo>
                    <a:pt x="3040" y="1186"/>
                    <a:pt x="3010" y="1064"/>
                    <a:pt x="2919" y="1034"/>
                  </a:cubicBezTo>
                  <a:cubicBezTo>
                    <a:pt x="2068" y="608"/>
                    <a:pt x="1125" y="244"/>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70"/>
            <p:cNvSpPr/>
            <p:nvPr/>
          </p:nvSpPr>
          <p:spPr>
            <a:xfrm>
              <a:off x="1529175" y="1443800"/>
              <a:ext cx="96525" cy="47425"/>
            </a:xfrm>
            <a:custGeom>
              <a:avLst/>
              <a:gdLst/>
              <a:ahLst/>
              <a:cxnLst/>
              <a:rect l="l" t="t" r="r" b="b"/>
              <a:pathLst>
                <a:path w="3861" h="1897" extrusionOk="0">
                  <a:moveTo>
                    <a:pt x="219" y="1"/>
                  </a:moveTo>
                  <a:cubicBezTo>
                    <a:pt x="130" y="1"/>
                    <a:pt x="54" y="40"/>
                    <a:pt x="31" y="133"/>
                  </a:cubicBezTo>
                  <a:cubicBezTo>
                    <a:pt x="0" y="255"/>
                    <a:pt x="31" y="376"/>
                    <a:pt x="152" y="407"/>
                  </a:cubicBezTo>
                  <a:lnTo>
                    <a:pt x="3557" y="1896"/>
                  </a:lnTo>
                  <a:lnTo>
                    <a:pt x="3648" y="1896"/>
                  </a:lnTo>
                  <a:cubicBezTo>
                    <a:pt x="3709" y="1896"/>
                    <a:pt x="3769" y="1835"/>
                    <a:pt x="3830" y="1775"/>
                  </a:cubicBezTo>
                  <a:cubicBezTo>
                    <a:pt x="3861" y="1653"/>
                    <a:pt x="3830" y="1532"/>
                    <a:pt x="3709" y="1501"/>
                  </a:cubicBezTo>
                  <a:lnTo>
                    <a:pt x="304" y="12"/>
                  </a:lnTo>
                  <a:cubicBezTo>
                    <a:pt x="276" y="5"/>
                    <a:pt x="247"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70"/>
            <p:cNvSpPr/>
            <p:nvPr/>
          </p:nvSpPr>
          <p:spPr>
            <a:xfrm>
              <a:off x="1544375" y="1550175"/>
              <a:ext cx="62325" cy="43625"/>
            </a:xfrm>
            <a:custGeom>
              <a:avLst/>
              <a:gdLst/>
              <a:ahLst/>
              <a:cxnLst/>
              <a:rect l="l" t="t" r="r" b="b"/>
              <a:pathLst>
                <a:path w="2493" h="1745" extrusionOk="0">
                  <a:moveTo>
                    <a:pt x="214" y="1"/>
                  </a:moveTo>
                  <a:cubicBezTo>
                    <a:pt x="127" y="1"/>
                    <a:pt x="53" y="35"/>
                    <a:pt x="31" y="103"/>
                  </a:cubicBezTo>
                  <a:cubicBezTo>
                    <a:pt x="0" y="225"/>
                    <a:pt x="31" y="316"/>
                    <a:pt x="91" y="377"/>
                  </a:cubicBezTo>
                  <a:cubicBezTo>
                    <a:pt x="821" y="742"/>
                    <a:pt x="1520" y="1167"/>
                    <a:pt x="2158" y="1684"/>
                  </a:cubicBezTo>
                  <a:cubicBezTo>
                    <a:pt x="2189" y="1745"/>
                    <a:pt x="2249" y="1745"/>
                    <a:pt x="2280" y="1745"/>
                  </a:cubicBezTo>
                  <a:cubicBezTo>
                    <a:pt x="2341" y="1745"/>
                    <a:pt x="2401" y="1684"/>
                    <a:pt x="2462" y="1653"/>
                  </a:cubicBezTo>
                  <a:cubicBezTo>
                    <a:pt x="2493" y="1593"/>
                    <a:pt x="2493" y="1471"/>
                    <a:pt x="2432" y="1380"/>
                  </a:cubicBezTo>
                  <a:cubicBezTo>
                    <a:pt x="1763" y="863"/>
                    <a:pt x="1064" y="407"/>
                    <a:pt x="304" y="12"/>
                  </a:cubicBezTo>
                  <a:cubicBezTo>
                    <a:pt x="274" y="5"/>
                    <a:pt x="24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0"/>
            <p:cNvSpPr/>
            <p:nvPr/>
          </p:nvSpPr>
          <p:spPr>
            <a:xfrm>
              <a:off x="1520800" y="1666450"/>
              <a:ext cx="70700" cy="47425"/>
            </a:xfrm>
            <a:custGeom>
              <a:avLst/>
              <a:gdLst/>
              <a:ahLst/>
              <a:cxnLst/>
              <a:rect l="l" t="t" r="r" b="b"/>
              <a:pathLst>
                <a:path w="2828" h="1897" extrusionOk="0">
                  <a:moveTo>
                    <a:pt x="193" y="1"/>
                  </a:moveTo>
                  <a:cubicBezTo>
                    <a:pt x="131" y="1"/>
                    <a:pt x="55" y="40"/>
                    <a:pt x="31" y="133"/>
                  </a:cubicBezTo>
                  <a:cubicBezTo>
                    <a:pt x="1" y="194"/>
                    <a:pt x="31" y="316"/>
                    <a:pt x="153" y="346"/>
                  </a:cubicBezTo>
                  <a:cubicBezTo>
                    <a:pt x="1004" y="680"/>
                    <a:pt x="1855" y="1197"/>
                    <a:pt x="2493" y="1866"/>
                  </a:cubicBezTo>
                  <a:cubicBezTo>
                    <a:pt x="2524" y="1896"/>
                    <a:pt x="2615" y="1896"/>
                    <a:pt x="2645" y="1896"/>
                  </a:cubicBezTo>
                  <a:cubicBezTo>
                    <a:pt x="2676" y="1896"/>
                    <a:pt x="2706" y="1866"/>
                    <a:pt x="2767" y="1866"/>
                  </a:cubicBezTo>
                  <a:cubicBezTo>
                    <a:pt x="2828" y="1805"/>
                    <a:pt x="2828" y="1683"/>
                    <a:pt x="2767" y="1592"/>
                  </a:cubicBezTo>
                  <a:cubicBezTo>
                    <a:pt x="2068" y="924"/>
                    <a:pt x="1186" y="346"/>
                    <a:pt x="244" y="12"/>
                  </a:cubicBezTo>
                  <a:cubicBezTo>
                    <a:pt x="230" y="4"/>
                    <a:pt x="21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0"/>
            <p:cNvSpPr/>
            <p:nvPr/>
          </p:nvSpPr>
          <p:spPr>
            <a:xfrm>
              <a:off x="1478250" y="1746225"/>
              <a:ext cx="73750" cy="60350"/>
            </a:xfrm>
            <a:custGeom>
              <a:avLst/>
              <a:gdLst/>
              <a:ahLst/>
              <a:cxnLst/>
              <a:rect l="l" t="t" r="r" b="b"/>
              <a:pathLst>
                <a:path w="2950" h="2414" extrusionOk="0">
                  <a:moveTo>
                    <a:pt x="227" y="0"/>
                  </a:moveTo>
                  <a:cubicBezTo>
                    <a:pt x="155" y="0"/>
                    <a:pt x="84" y="28"/>
                    <a:pt x="62" y="73"/>
                  </a:cubicBezTo>
                  <a:cubicBezTo>
                    <a:pt x="1" y="195"/>
                    <a:pt x="62" y="316"/>
                    <a:pt x="122" y="347"/>
                  </a:cubicBezTo>
                  <a:cubicBezTo>
                    <a:pt x="1034" y="833"/>
                    <a:pt x="1885" y="1532"/>
                    <a:pt x="2554" y="2322"/>
                  </a:cubicBezTo>
                  <a:cubicBezTo>
                    <a:pt x="2584" y="2353"/>
                    <a:pt x="2676" y="2413"/>
                    <a:pt x="2706" y="2413"/>
                  </a:cubicBezTo>
                  <a:cubicBezTo>
                    <a:pt x="2797" y="2413"/>
                    <a:pt x="2828" y="2413"/>
                    <a:pt x="2828" y="2322"/>
                  </a:cubicBezTo>
                  <a:cubicBezTo>
                    <a:pt x="2949" y="2261"/>
                    <a:pt x="2949" y="2140"/>
                    <a:pt x="2858" y="2049"/>
                  </a:cubicBezTo>
                  <a:cubicBezTo>
                    <a:pt x="2189" y="1228"/>
                    <a:pt x="1277" y="529"/>
                    <a:pt x="305" y="12"/>
                  </a:cubicBezTo>
                  <a:cubicBezTo>
                    <a:pt x="280" y="4"/>
                    <a:pt x="254"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0"/>
            <p:cNvSpPr/>
            <p:nvPr/>
          </p:nvSpPr>
          <p:spPr>
            <a:xfrm>
              <a:off x="1450900" y="1835225"/>
              <a:ext cx="73725" cy="64050"/>
            </a:xfrm>
            <a:custGeom>
              <a:avLst/>
              <a:gdLst/>
              <a:ahLst/>
              <a:cxnLst/>
              <a:rect l="l" t="t" r="r" b="b"/>
              <a:pathLst>
                <a:path w="2949" h="2562" extrusionOk="0">
                  <a:moveTo>
                    <a:pt x="217" y="1"/>
                  </a:moveTo>
                  <a:cubicBezTo>
                    <a:pt x="168" y="1"/>
                    <a:pt x="122" y="24"/>
                    <a:pt x="92" y="69"/>
                  </a:cubicBezTo>
                  <a:cubicBezTo>
                    <a:pt x="1" y="130"/>
                    <a:pt x="1" y="252"/>
                    <a:pt x="92" y="312"/>
                  </a:cubicBezTo>
                  <a:cubicBezTo>
                    <a:pt x="852" y="1163"/>
                    <a:pt x="1672" y="1923"/>
                    <a:pt x="2645" y="2531"/>
                  </a:cubicBezTo>
                  <a:cubicBezTo>
                    <a:pt x="2675" y="2562"/>
                    <a:pt x="2706" y="2562"/>
                    <a:pt x="2736" y="2562"/>
                  </a:cubicBezTo>
                  <a:cubicBezTo>
                    <a:pt x="2827" y="2562"/>
                    <a:pt x="2888" y="2531"/>
                    <a:pt x="2858" y="2440"/>
                  </a:cubicBezTo>
                  <a:cubicBezTo>
                    <a:pt x="2949" y="2379"/>
                    <a:pt x="2888" y="2258"/>
                    <a:pt x="2827" y="2197"/>
                  </a:cubicBezTo>
                  <a:cubicBezTo>
                    <a:pt x="1915" y="1589"/>
                    <a:pt x="1064" y="860"/>
                    <a:pt x="365" y="69"/>
                  </a:cubicBezTo>
                  <a:cubicBezTo>
                    <a:pt x="320" y="24"/>
                    <a:pt x="267" y="1"/>
                    <a:pt x="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70"/>
            <p:cNvSpPr/>
            <p:nvPr/>
          </p:nvSpPr>
          <p:spPr>
            <a:xfrm>
              <a:off x="1568675" y="1874000"/>
              <a:ext cx="61575" cy="66325"/>
            </a:xfrm>
            <a:custGeom>
              <a:avLst/>
              <a:gdLst/>
              <a:ahLst/>
              <a:cxnLst/>
              <a:rect l="l" t="t" r="r" b="b"/>
              <a:pathLst>
                <a:path w="2463" h="2653" extrusionOk="0">
                  <a:moveTo>
                    <a:pt x="214" y="0"/>
                  </a:moveTo>
                  <a:cubicBezTo>
                    <a:pt x="168" y="0"/>
                    <a:pt x="122" y="23"/>
                    <a:pt x="92" y="68"/>
                  </a:cubicBezTo>
                  <a:cubicBezTo>
                    <a:pt x="1" y="129"/>
                    <a:pt x="1" y="251"/>
                    <a:pt x="92" y="342"/>
                  </a:cubicBezTo>
                  <a:lnTo>
                    <a:pt x="2129" y="2561"/>
                  </a:lnTo>
                  <a:cubicBezTo>
                    <a:pt x="2159" y="2622"/>
                    <a:pt x="2250" y="2652"/>
                    <a:pt x="2281" y="2652"/>
                  </a:cubicBezTo>
                  <a:cubicBezTo>
                    <a:pt x="2311" y="2652"/>
                    <a:pt x="2372" y="2622"/>
                    <a:pt x="2402" y="2561"/>
                  </a:cubicBezTo>
                  <a:cubicBezTo>
                    <a:pt x="2463" y="2500"/>
                    <a:pt x="2463" y="2378"/>
                    <a:pt x="2402" y="2318"/>
                  </a:cubicBezTo>
                  <a:lnTo>
                    <a:pt x="335" y="68"/>
                  </a:lnTo>
                  <a:cubicBezTo>
                    <a:pt x="305" y="23"/>
                    <a:pt x="259"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70"/>
            <p:cNvSpPr/>
            <p:nvPr/>
          </p:nvSpPr>
          <p:spPr>
            <a:xfrm>
              <a:off x="1628725" y="1798325"/>
              <a:ext cx="57775" cy="47750"/>
            </a:xfrm>
            <a:custGeom>
              <a:avLst/>
              <a:gdLst/>
              <a:ahLst/>
              <a:cxnLst/>
              <a:rect l="l" t="t" r="r" b="b"/>
              <a:pathLst>
                <a:path w="2311" h="1910" extrusionOk="0">
                  <a:moveTo>
                    <a:pt x="205" y="0"/>
                  </a:moveTo>
                  <a:cubicBezTo>
                    <a:pt x="132" y="0"/>
                    <a:pt x="74" y="43"/>
                    <a:pt x="31" y="86"/>
                  </a:cubicBezTo>
                  <a:cubicBezTo>
                    <a:pt x="0" y="208"/>
                    <a:pt x="31" y="329"/>
                    <a:pt x="122" y="360"/>
                  </a:cubicBezTo>
                  <a:cubicBezTo>
                    <a:pt x="790" y="725"/>
                    <a:pt x="1429" y="1272"/>
                    <a:pt x="1976" y="1849"/>
                  </a:cubicBezTo>
                  <a:cubicBezTo>
                    <a:pt x="2006" y="1880"/>
                    <a:pt x="2097" y="1910"/>
                    <a:pt x="2128" y="1910"/>
                  </a:cubicBezTo>
                  <a:cubicBezTo>
                    <a:pt x="2158" y="1910"/>
                    <a:pt x="2189" y="1910"/>
                    <a:pt x="2249" y="1849"/>
                  </a:cubicBezTo>
                  <a:cubicBezTo>
                    <a:pt x="2310" y="1758"/>
                    <a:pt x="2310" y="1636"/>
                    <a:pt x="2249" y="1576"/>
                  </a:cubicBezTo>
                  <a:cubicBezTo>
                    <a:pt x="1672" y="968"/>
                    <a:pt x="1034" y="421"/>
                    <a:pt x="304" y="25"/>
                  </a:cubicBezTo>
                  <a:cubicBezTo>
                    <a:pt x="268" y="8"/>
                    <a:pt x="235"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0"/>
            <p:cNvSpPr/>
            <p:nvPr/>
          </p:nvSpPr>
          <p:spPr>
            <a:xfrm>
              <a:off x="1655300" y="1675775"/>
              <a:ext cx="63875" cy="25175"/>
            </a:xfrm>
            <a:custGeom>
              <a:avLst/>
              <a:gdLst/>
              <a:ahLst/>
              <a:cxnLst/>
              <a:rect l="l" t="t" r="r" b="b"/>
              <a:pathLst>
                <a:path w="2555" h="1007" extrusionOk="0">
                  <a:moveTo>
                    <a:pt x="316" y="1"/>
                  </a:moveTo>
                  <a:cubicBezTo>
                    <a:pt x="272" y="1"/>
                    <a:pt x="228" y="2"/>
                    <a:pt x="183" y="3"/>
                  </a:cubicBezTo>
                  <a:cubicBezTo>
                    <a:pt x="62" y="3"/>
                    <a:pt x="1" y="95"/>
                    <a:pt x="1" y="216"/>
                  </a:cubicBezTo>
                  <a:cubicBezTo>
                    <a:pt x="1" y="307"/>
                    <a:pt x="62" y="399"/>
                    <a:pt x="183" y="399"/>
                  </a:cubicBezTo>
                  <a:cubicBezTo>
                    <a:pt x="235" y="396"/>
                    <a:pt x="287" y="395"/>
                    <a:pt x="338" y="395"/>
                  </a:cubicBezTo>
                  <a:cubicBezTo>
                    <a:pt x="1012" y="395"/>
                    <a:pt x="1655" y="581"/>
                    <a:pt x="2220" y="976"/>
                  </a:cubicBezTo>
                  <a:cubicBezTo>
                    <a:pt x="2250" y="1006"/>
                    <a:pt x="2281" y="1006"/>
                    <a:pt x="2311" y="1006"/>
                  </a:cubicBezTo>
                  <a:cubicBezTo>
                    <a:pt x="2402" y="1006"/>
                    <a:pt x="2433" y="1006"/>
                    <a:pt x="2463" y="915"/>
                  </a:cubicBezTo>
                  <a:cubicBezTo>
                    <a:pt x="2554" y="854"/>
                    <a:pt x="2493" y="733"/>
                    <a:pt x="2433" y="672"/>
                  </a:cubicBezTo>
                  <a:cubicBezTo>
                    <a:pt x="1830" y="242"/>
                    <a:pt x="1065"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0"/>
            <p:cNvSpPr/>
            <p:nvPr/>
          </p:nvSpPr>
          <p:spPr>
            <a:xfrm>
              <a:off x="1679625" y="1582375"/>
              <a:ext cx="69175" cy="28150"/>
            </a:xfrm>
            <a:custGeom>
              <a:avLst/>
              <a:gdLst/>
              <a:ahLst/>
              <a:cxnLst/>
              <a:rect l="l" t="t" r="r" b="b"/>
              <a:pathLst>
                <a:path w="2767" h="1126" extrusionOk="0">
                  <a:moveTo>
                    <a:pt x="213" y="1"/>
                  </a:moveTo>
                  <a:cubicBezTo>
                    <a:pt x="92" y="1"/>
                    <a:pt x="1" y="62"/>
                    <a:pt x="1" y="183"/>
                  </a:cubicBezTo>
                  <a:cubicBezTo>
                    <a:pt x="1" y="305"/>
                    <a:pt x="92" y="365"/>
                    <a:pt x="213" y="365"/>
                  </a:cubicBezTo>
                  <a:cubicBezTo>
                    <a:pt x="1004" y="365"/>
                    <a:pt x="1764" y="639"/>
                    <a:pt x="2402" y="1095"/>
                  </a:cubicBezTo>
                  <a:cubicBezTo>
                    <a:pt x="2463" y="1125"/>
                    <a:pt x="2493" y="1125"/>
                    <a:pt x="2523" y="1125"/>
                  </a:cubicBezTo>
                  <a:cubicBezTo>
                    <a:pt x="2554" y="1125"/>
                    <a:pt x="2645" y="1095"/>
                    <a:pt x="2675" y="1065"/>
                  </a:cubicBezTo>
                  <a:cubicBezTo>
                    <a:pt x="2767" y="973"/>
                    <a:pt x="2706" y="852"/>
                    <a:pt x="2645" y="791"/>
                  </a:cubicBezTo>
                  <a:cubicBezTo>
                    <a:pt x="1946" y="305"/>
                    <a:pt x="1095"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0"/>
            <p:cNvSpPr/>
            <p:nvPr/>
          </p:nvSpPr>
          <p:spPr>
            <a:xfrm>
              <a:off x="1657600" y="1404575"/>
              <a:ext cx="79800" cy="23575"/>
            </a:xfrm>
            <a:custGeom>
              <a:avLst/>
              <a:gdLst/>
              <a:ahLst/>
              <a:cxnLst/>
              <a:rect l="l" t="t" r="r" b="b"/>
              <a:pathLst>
                <a:path w="3192" h="943" extrusionOk="0">
                  <a:moveTo>
                    <a:pt x="183" y="0"/>
                  </a:moveTo>
                  <a:cubicBezTo>
                    <a:pt x="61" y="0"/>
                    <a:pt x="0" y="61"/>
                    <a:pt x="0" y="183"/>
                  </a:cubicBezTo>
                  <a:cubicBezTo>
                    <a:pt x="0" y="304"/>
                    <a:pt x="61" y="365"/>
                    <a:pt x="183" y="365"/>
                  </a:cubicBezTo>
                  <a:cubicBezTo>
                    <a:pt x="1094" y="365"/>
                    <a:pt x="2006" y="578"/>
                    <a:pt x="2827" y="942"/>
                  </a:cubicBezTo>
                  <a:lnTo>
                    <a:pt x="2918" y="942"/>
                  </a:lnTo>
                  <a:cubicBezTo>
                    <a:pt x="2979" y="942"/>
                    <a:pt x="3070" y="912"/>
                    <a:pt x="3101" y="882"/>
                  </a:cubicBezTo>
                  <a:cubicBezTo>
                    <a:pt x="3192" y="760"/>
                    <a:pt x="3131" y="638"/>
                    <a:pt x="3040" y="608"/>
                  </a:cubicBezTo>
                  <a:cubicBezTo>
                    <a:pt x="2128" y="183"/>
                    <a:pt x="115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70"/>
            <p:cNvSpPr/>
            <p:nvPr/>
          </p:nvSpPr>
          <p:spPr>
            <a:xfrm>
              <a:off x="1640875" y="1312000"/>
              <a:ext cx="73725" cy="12800"/>
            </a:xfrm>
            <a:custGeom>
              <a:avLst/>
              <a:gdLst/>
              <a:ahLst/>
              <a:cxnLst/>
              <a:rect l="l" t="t" r="r" b="b"/>
              <a:pathLst>
                <a:path w="2949" h="512" extrusionOk="0">
                  <a:moveTo>
                    <a:pt x="912" y="1"/>
                  </a:moveTo>
                  <a:cubicBezTo>
                    <a:pt x="676" y="1"/>
                    <a:pt x="442" y="8"/>
                    <a:pt x="213" y="25"/>
                  </a:cubicBezTo>
                  <a:cubicBezTo>
                    <a:pt x="92" y="25"/>
                    <a:pt x="0" y="86"/>
                    <a:pt x="0" y="208"/>
                  </a:cubicBezTo>
                  <a:cubicBezTo>
                    <a:pt x="0" y="329"/>
                    <a:pt x="92" y="390"/>
                    <a:pt x="213" y="390"/>
                  </a:cubicBezTo>
                  <a:cubicBezTo>
                    <a:pt x="407" y="383"/>
                    <a:pt x="602" y="379"/>
                    <a:pt x="799" y="379"/>
                  </a:cubicBezTo>
                  <a:cubicBezTo>
                    <a:pt x="1434" y="379"/>
                    <a:pt x="2079" y="419"/>
                    <a:pt x="2706" y="512"/>
                  </a:cubicBezTo>
                  <a:cubicBezTo>
                    <a:pt x="2797" y="512"/>
                    <a:pt x="2858" y="420"/>
                    <a:pt x="2888" y="360"/>
                  </a:cubicBezTo>
                  <a:cubicBezTo>
                    <a:pt x="2949" y="238"/>
                    <a:pt x="2858" y="116"/>
                    <a:pt x="2736" y="116"/>
                  </a:cubicBezTo>
                  <a:cubicBezTo>
                    <a:pt x="2145" y="51"/>
                    <a:pt x="1521" y="1"/>
                    <a:pt x="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70"/>
            <p:cNvSpPr/>
            <p:nvPr/>
          </p:nvSpPr>
          <p:spPr>
            <a:xfrm>
              <a:off x="1618075" y="1155325"/>
              <a:ext cx="75250" cy="14450"/>
            </a:xfrm>
            <a:custGeom>
              <a:avLst/>
              <a:gdLst/>
              <a:ahLst/>
              <a:cxnLst/>
              <a:rect l="l" t="t" r="r" b="b"/>
              <a:pathLst>
                <a:path w="3010" h="578" extrusionOk="0">
                  <a:moveTo>
                    <a:pt x="183" y="0"/>
                  </a:moveTo>
                  <a:cubicBezTo>
                    <a:pt x="122" y="0"/>
                    <a:pt x="1" y="92"/>
                    <a:pt x="1" y="183"/>
                  </a:cubicBezTo>
                  <a:cubicBezTo>
                    <a:pt x="1" y="274"/>
                    <a:pt x="92" y="396"/>
                    <a:pt x="183" y="396"/>
                  </a:cubicBezTo>
                  <a:lnTo>
                    <a:pt x="2827" y="578"/>
                  </a:lnTo>
                  <a:cubicBezTo>
                    <a:pt x="2949" y="578"/>
                    <a:pt x="3010" y="517"/>
                    <a:pt x="2979" y="396"/>
                  </a:cubicBezTo>
                  <a:cubicBezTo>
                    <a:pt x="2979" y="304"/>
                    <a:pt x="2888" y="183"/>
                    <a:pt x="2797" y="183"/>
                  </a:cubicBezTo>
                  <a:lnTo>
                    <a:pt x="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0"/>
            <p:cNvSpPr/>
            <p:nvPr/>
          </p:nvSpPr>
          <p:spPr>
            <a:xfrm>
              <a:off x="1586925" y="1048950"/>
              <a:ext cx="110200" cy="12925"/>
            </a:xfrm>
            <a:custGeom>
              <a:avLst/>
              <a:gdLst/>
              <a:ahLst/>
              <a:cxnLst/>
              <a:rect l="l" t="t" r="r" b="b"/>
              <a:pathLst>
                <a:path w="4408" h="517" extrusionOk="0">
                  <a:moveTo>
                    <a:pt x="4225" y="0"/>
                  </a:moveTo>
                  <a:cubicBezTo>
                    <a:pt x="3442" y="71"/>
                    <a:pt x="2648" y="101"/>
                    <a:pt x="1856" y="101"/>
                  </a:cubicBezTo>
                  <a:cubicBezTo>
                    <a:pt x="1296" y="101"/>
                    <a:pt x="737" y="86"/>
                    <a:pt x="183" y="61"/>
                  </a:cubicBezTo>
                  <a:cubicBezTo>
                    <a:pt x="122" y="61"/>
                    <a:pt x="0" y="122"/>
                    <a:pt x="0" y="243"/>
                  </a:cubicBezTo>
                  <a:cubicBezTo>
                    <a:pt x="0" y="304"/>
                    <a:pt x="61" y="426"/>
                    <a:pt x="183" y="426"/>
                  </a:cubicBezTo>
                  <a:cubicBezTo>
                    <a:pt x="821" y="456"/>
                    <a:pt x="1459" y="517"/>
                    <a:pt x="2098" y="517"/>
                  </a:cubicBezTo>
                  <a:cubicBezTo>
                    <a:pt x="2858" y="517"/>
                    <a:pt x="3587" y="517"/>
                    <a:pt x="4225" y="395"/>
                  </a:cubicBezTo>
                  <a:cubicBezTo>
                    <a:pt x="4347" y="395"/>
                    <a:pt x="4408" y="304"/>
                    <a:pt x="4408" y="213"/>
                  </a:cubicBezTo>
                  <a:cubicBezTo>
                    <a:pt x="4408" y="91"/>
                    <a:pt x="4347" y="0"/>
                    <a:pt x="4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0"/>
            <p:cNvSpPr/>
            <p:nvPr/>
          </p:nvSpPr>
          <p:spPr>
            <a:xfrm>
              <a:off x="1586150" y="901800"/>
              <a:ext cx="73750" cy="17225"/>
            </a:xfrm>
            <a:custGeom>
              <a:avLst/>
              <a:gdLst/>
              <a:ahLst/>
              <a:cxnLst/>
              <a:rect l="l" t="t" r="r" b="b"/>
              <a:pathLst>
                <a:path w="2950" h="689" extrusionOk="0">
                  <a:moveTo>
                    <a:pt x="196" y="0"/>
                  </a:moveTo>
                  <a:cubicBezTo>
                    <a:pt x="105" y="0"/>
                    <a:pt x="31" y="77"/>
                    <a:pt x="31" y="172"/>
                  </a:cubicBezTo>
                  <a:cubicBezTo>
                    <a:pt x="1" y="263"/>
                    <a:pt x="62" y="384"/>
                    <a:pt x="183" y="384"/>
                  </a:cubicBezTo>
                  <a:lnTo>
                    <a:pt x="2706" y="688"/>
                  </a:lnTo>
                  <a:cubicBezTo>
                    <a:pt x="2767" y="688"/>
                    <a:pt x="2858" y="628"/>
                    <a:pt x="2919" y="506"/>
                  </a:cubicBezTo>
                  <a:cubicBezTo>
                    <a:pt x="2949" y="384"/>
                    <a:pt x="2889" y="263"/>
                    <a:pt x="2767" y="263"/>
                  </a:cubicBezTo>
                  <a:lnTo>
                    <a:pt x="275" y="20"/>
                  </a:lnTo>
                  <a:cubicBezTo>
                    <a:pt x="248" y="6"/>
                    <a:pt x="221" y="0"/>
                    <a:pt x="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0"/>
            <p:cNvSpPr/>
            <p:nvPr/>
          </p:nvSpPr>
          <p:spPr>
            <a:xfrm>
              <a:off x="1582350" y="770550"/>
              <a:ext cx="73750" cy="17775"/>
            </a:xfrm>
            <a:custGeom>
              <a:avLst/>
              <a:gdLst/>
              <a:ahLst/>
              <a:cxnLst/>
              <a:rect l="l" t="t" r="r" b="b"/>
              <a:pathLst>
                <a:path w="2950" h="711" extrusionOk="0">
                  <a:moveTo>
                    <a:pt x="2770" y="0"/>
                  </a:moveTo>
                  <a:cubicBezTo>
                    <a:pt x="2749" y="0"/>
                    <a:pt x="2728" y="4"/>
                    <a:pt x="2706" y="11"/>
                  </a:cubicBezTo>
                  <a:cubicBezTo>
                    <a:pt x="2172" y="209"/>
                    <a:pt x="1637" y="304"/>
                    <a:pt x="1102" y="304"/>
                  </a:cubicBezTo>
                  <a:cubicBezTo>
                    <a:pt x="816" y="304"/>
                    <a:pt x="530" y="277"/>
                    <a:pt x="244" y="224"/>
                  </a:cubicBezTo>
                  <a:cubicBezTo>
                    <a:pt x="232" y="220"/>
                    <a:pt x="219" y="218"/>
                    <a:pt x="206" y="218"/>
                  </a:cubicBezTo>
                  <a:cubicBezTo>
                    <a:pt x="123" y="218"/>
                    <a:pt x="31" y="297"/>
                    <a:pt x="31" y="376"/>
                  </a:cubicBezTo>
                  <a:cubicBezTo>
                    <a:pt x="1" y="498"/>
                    <a:pt x="62" y="619"/>
                    <a:pt x="183" y="619"/>
                  </a:cubicBezTo>
                  <a:cubicBezTo>
                    <a:pt x="487" y="650"/>
                    <a:pt x="761" y="710"/>
                    <a:pt x="1065" y="710"/>
                  </a:cubicBezTo>
                  <a:cubicBezTo>
                    <a:pt x="1642" y="710"/>
                    <a:pt x="2250" y="589"/>
                    <a:pt x="2797" y="346"/>
                  </a:cubicBezTo>
                  <a:cubicBezTo>
                    <a:pt x="2919" y="315"/>
                    <a:pt x="2949" y="224"/>
                    <a:pt x="2919" y="133"/>
                  </a:cubicBezTo>
                  <a:cubicBezTo>
                    <a:pt x="2896" y="40"/>
                    <a:pt x="2837" y="0"/>
                    <a:pt x="27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0"/>
            <p:cNvSpPr/>
            <p:nvPr/>
          </p:nvSpPr>
          <p:spPr>
            <a:xfrm>
              <a:off x="1556525" y="663950"/>
              <a:ext cx="91225" cy="14175"/>
            </a:xfrm>
            <a:custGeom>
              <a:avLst/>
              <a:gdLst/>
              <a:ahLst/>
              <a:cxnLst/>
              <a:rect l="l" t="t" r="r" b="b"/>
              <a:pathLst>
                <a:path w="3649" h="567" extrusionOk="0">
                  <a:moveTo>
                    <a:pt x="2279" y="0"/>
                  </a:moveTo>
                  <a:cubicBezTo>
                    <a:pt x="1568" y="0"/>
                    <a:pt x="854" y="55"/>
                    <a:pt x="153" y="172"/>
                  </a:cubicBezTo>
                  <a:cubicBezTo>
                    <a:pt x="31" y="202"/>
                    <a:pt x="1" y="293"/>
                    <a:pt x="1" y="415"/>
                  </a:cubicBezTo>
                  <a:cubicBezTo>
                    <a:pt x="1" y="476"/>
                    <a:pt x="122" y="567"/>
                    <a:pt x="183" y="567"/>
                  </a:cubicBezTo>
                  <a:cubicBezTo>
                    <a:pt x="896" y="428"/>
                    <a:pt x="1609" y="380"/>
                    <a:pt x="2314" y="380"/>
                  </a:cubicBezTo>
                  <a:cubicBezTo>
                    <a:pt x="2690" y="380"/>
                    <a:pt x="3065" y="394"/>
                    <a:pt x="3435" y="415"/>
                  </a:cubicBezTo>
                  <a:cubicBezTo>
                    <a:pt x="3443" y="419"/>
                    <a:pt x="3453" y="421"/>
                    <a:pt x="3463" y="421"/>
                  </a:cubicBezTo>
                  <a:cubicBezTo>
                    <a:pt x="3526" y="421"/>
                    <a:pt x="3618" y="342"/>
                    <a:pt x="3618" y="263"/>
                  </a:cubicBezTo>
                  <a:cubicBezTo>
                    <a:pt x="3648" y="172"/>
                    <a:pt x="3587" y="50"/>
                    <a:pt x="3466" y="50"/>
                  </a:cubicBezTo>
                  <a:cubicBezTo>
                    <a:pt x="3073" y="18"/>
                    <a:pt x="2676" y="0"/>
                    <a:pt x="2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0"/>
            <p:cNvSpPr/>
            <p:nvPr/>
          </p:nvSpPr>
          <p:spPr>
            <a:xfrm>
              <a:off x="1548175" y="524850"/>
              <a:ext cx="91975" cy="16500"/>
            </a:xfrm>
            <a:custGeom>
              <a:avLst/>
              <a:gdLst/>
              <a:ahLst/>
              <a:cxnLst/>
              <a:rect l="l" t="t" r="r" b="b"/>
              <a:pathLst>
                <a:path w="3679" h="660" extrusionOk="0">
                  <a:moveTo>
                    <a:pt x="1365" y="1"/>
                  </a:moveTo>
                  <a:cubicBezTo>
                    <a:pt x="959" y="1"/>
                    <a:pt x="554" y="28"/>
                    <a:pt x="152" y="82"/>
                  </a:cubicBezTo>
                  <a:cubicBezTo>
                    <a:pt x="61" y="113"/>
                    <a:pt x="0" y="204"/>
                    <a:pt x="0" y="295"/>
                  </a:cubicBezTo>
                  <a:cubicBezTo>
                    <a:pt x="31" y="386"/>
                    <a:pt x="91" y="447"/>
                    <a:pt x="213" y="447"/>
                  </a:cubicBezTo>
                  <a:cubicBezTo>
                    <a:pt x="560" y="398"/>
                    <a:pt x="909" y="374"/>
                    <a:pt x="1261" y="374"/>
                  </a:cubicBezTo>
                  <a:cubicBezTo>
                    <a:pt x="1990" y="374"/>
                    <a:pt x="2728" y="475"/>
                    <a:pt x="3465" y="660"/>
                  </a:cubicBezTo>
                  <a:lnTo>
                    <a:pt x="3496" y="660"/>
                  </a:lnTo>
                  <a:cubicBezTo>
                    <a:pt x="3556" y="660"/>
                    <a:pt x="3648" y="569"/>
                    <a:pt x="3678" y="508"/>
                  </a:cubicBezTo>
                  <a:cubicBezTo>
                    <a:pt x="3678" y="386"/>
                    <a:pt x="3648" y="295"/>
                    <a:pt x="3526" y="265"/>
                  </a:cubicBezTo>
                  <a:cubicBezTo>
                    <a:pt x="2823" y="89"/>
                    <a:pt x="2094" y="1"/>
                    <a:pt x="1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70"/>
            <p:cNvSpPr/>
            <p:nvPr/>
          </p:nvSpPr>
          <p:spPr>
            <a:xfrm>
              <a:off x="1542100" y="449000"/>
              <a:ext cx="90450" cy="17900"/>
            </a:xfrm>
            <a:custGeom>
              <a:avLst/>
              <a:gdLst/>
              <a:ahLst/>
              <a:cxnLst/>
              <a:rect l="l" t="t" r="r" b="b"/>
              <a:pathLst>
                <a:path w="3618" h="716" extrusionOk="0">
                  <a:moveTo>
                    <a:pt x="742" y="1"/>
                  </a:moveTo>
                  <a:cubicBezTo>
                    <a:pt x="556" y="1"/>
                    <a:pt x="370" y="6"/>
                    <a:pt x="182" y="16"/>
                  </a:cubicBezTo>
                  <a:cubicBezTo>
                    <a:pt x="91" y="16"/>
                    <a:pt x="0" y="107"/>
                    <a:pt x="0" y="229"/>
                  </a:cubicBezTo>
                  <a:cubicBezTo>
                    <a:pt x="0" y="320"/>
                    <a:pt x="91" y="411"/>
                    <a:pt x="182" y="411"/>
                  </a:cubicBezTo>
                  <a:cubicBezTo>
                    <a:pt x="425" y="391"/>
                    <a:pt x="665" y="381"/>
                    <a:pt x="904" y="381"/>
                  </a:cubicBezTo>
                  <a:cubicBezTo>
                    <a:pt x="1744" y="381"/>
                    <a:pt x="2562" y="502"/>
                    <a:pt x="3344" y="715"/>
                  </a:cubicBezTo>
                  <a:lnTo>
                    <a:pt x="3374" y="715"/>
                  </a:lnTo>
                  <a:cubicBezTo>
                    <a:pt x="3496" y="715"/>
                    <a:pt x="3587" y="685"/>
                    <a:pt x="3587" y="593"/>
                  </a:cubicBezTo>
                  <a:cubicBezTo>
                    <a:pt x="3617" y="472"/>
                    <a:pt x="3587" y="411"/>
                    <a:pt x="3465" y="381"/>
                  </a:cubicBezTo>
                  <a:cubicBezTo>
                    <a:pt x="2579" y="127"/>
                    <a:pt x="1671" y="1"/>
                    <a:pt x="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70"/>
            <p:cNvSpPr/>
            <p:nvPr/>
          </p:nvSpPr>
          <p:spPr>
            <a:xfrm>
              <a:off x="1524600" y="345275"/>
              <a:ext cx="98825" cy="26625"/>
            </a:xfrm>
            <a:custGeom>
              <a:avLst/>
              <a:gdLst/>
              <a:ahLst/>
              <a:cxnLst/>
              <a:rect l="l" t="t" r="r" b="b"/>
              <a:pathLst>
                <a:path w="3953" h="1065" extrusionOk="0">
                  <a:moveTo>
                    <a:pt x="183" y="1"/>
                  </a:moveTo>
                  <a:cubicBezTo>
                    <a:pt x="62" y="1"/>
                    <a:pt x="1" y="62"/>
                    <a:pt x="1" y="183"/>
                  </a:cubicBezTo>
                  <a:cubicBezTo>
                    <a:pt x="1" y="305"/>
                    <a:pt x="62" y="365"/>
                    <a:pt x="183" y="365"/>
                  </a:cubicBezTo>
                  <a:cubicBezTo>
                    <a:pt x="1369" y="426"/>
                    <a:pt x="2524" y="639"/>
                    <a:pt x="3679" y="1065"/>
                  </a:cubicBezTo>
                  <a:lnTo>
                    <a:pt x="3740" y="1065"/>
                  </a:lnTo>
                  <a:cubicBezTo>
                    <a:pt x="3831" y="1065"/>
                    <a:pt x="3892" y="1034"/>
                    <a:pt x="3892" y="913"/>
                  </a:cubicBezTo>
                  <a:cubicBezTo>
                    <a:pt x="3952" y="821"/>
                    <a:pt x="3892" y="730"/>
                    <a:pt x="3800" y="669"/>
                  </a:cubicBezTo>
                  <a:cubicBezTo>
                    <a:pt x="2645" y="274"/>
                    <a:pt x="1430"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70"/>
            <p:cNvSpPr/>
            <p:nvPr/>
          </p:nvSpPr>
          <p:spPr>
            <a:xfrm>
              <a:off x="1543600" y="239375"/>
              <a:ext cx="81350" cy="21575"/>
            </a:xfrm>
            <a:custGeom>
              <a:avLst/>
              <a:gdLst/>
              <a:ahLst/>
              <a:cxnLst/>
              <a:rect l="l" t="t" r="r" b="b"/>
              <a:pathLst>
                <a:path w="3254" h="863" extrusionOk="0">
                  <a:moveTo>
                    <a:pt x="193" y="1"/>
                  </a:moveTo>
                  <a:cubicBezTo>
                    <a:pt x="131" y="1"/>
                    <a:pt x="54" y="40"/>
                    <a:pt x="31" y="133"/>
                  </a:cubicBezTo>
                  <a:cubicBezTo>
                    <a:pt x="1" y="194"/>
                    <a:pt x="31" y="316"/>
                    <a:pt x="153" y="346"/>
                  </a:cubicBezTo>
                  <a:cubicBezTo>
                    <a:pt x="1065" y="620"/>
                    <a:pt x="2037" y="802"/>
                    <a:pt x="3040" y="863"/>
                  </a:cubicBezTo>
                  <a:cubicBezTo>
                    <a:pt x="3101" y="863"/>
                    <a:pt x="3192" y="741"/>
                    <a:pt x="3253" y="711"/>
                  </a:cubicBezTo>
                  <a:cubicBezTo>
                    <a:pt x="3253" y="589"/>
                    <a:pt x="3192" y="498"/>
                    <a:pt x="3071" y="498"/>
                  </a:cubicBezTo>
                  <a:cubicBezTo>
                    <a:pt x="2129" y="437"/>
                    <a:pt x="1156" y="285"/>
                    <a:pt x="244" y="12"/>
                  </a:cubicBezTo>
                  <a:cubicBezTo>
                    <a:pt x="230" y="5"/>
                    <a:pt x="21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70"/>
            <p:cNvSpPr/>
            <p:nvPr/>
          </p:nvSpPr>
          <p:spPr>
            <a:xfrm>
              <a:off x="1528400" y="152075"/>
              <a:ext cx="91225" cy="34425"/>
            </a:xfrm>
            <a:custGeom>
              <a:avLst/>
              <a:gdLst/>
              <a:ahLst/>
              <a:cxnLst/>
              <a:rect l="l" t="t" r="r" b="b"/>
              <a:pathLst>
                <a:path w="3649" h="1377" extrusionOk="0">
                  <a:moveTo>
                    <a:pt x="195" y="1"/>
                  </a:moveTo>
                  <a:cubicBezTo>
                    <a:pt x="115" y="1"/>
                    <a:pt x="31" y="60"/>
                    <a:pt x="31" y="160"/>
                  </a:cubicBezTo>
                  <a:cubicBezTo>
                    <a:pt x="1" y="282"/>
                    <a:pt x="62" y="403"/>
                    <a:pt x="183" y="403"/>
                  </a:cubicBezTo>
                  <a:cubicBezTo>
                    <a:pt x="1278" y="495"/>
                    <a:pt x="2341" y="859"/>
                    <a:pt x="3344" y="1346"/>
                  </a:cubicBezTo>
                  <a:cubicBezTo>
                    <a:pt x="3344" y="1376"/>
                    <a:pt x="3375" y="1376"/>
                    <a:pt x="3405" y="1376"/>
                  </a:cubicBezTo>
                  <a:cubicBezTo>
                    <a:pt x="3496" y="1376"/>
                    <a:pt x="3557" y="1346"/>
                    <a:pt x="3588" y="1254"/>
                  </a:cubicBezTo>
                  <a:cubicBezTo>
                    <a:pt x="3648" y="1163"/>
                    <a:pt x="3588" y="1042"/>
                    <a:pt x="3527" y="1011"/>
                  </a:cubicBezTo>
                  <a:cubicBezTo>
                    <a:pt x="2493" y="464"/>
                    <a:pt x="1399" y="130"/>
                    <a:pt x="244" y="8"/>
                  </a:cubicBezTo>
                  <a:cubicBezTo>
                    <a:pt x="228" y="3"/>
                    <a:pt x="212"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70"/>
            <p:cNvSpPr/>
            <p:nvPr/>
          </p:nvSpPr>
          <p:spPr>
            <a:xfrm>
              <a:off x="1528400" y="67650"/>
              <a:ext cx="76775" cy="26125"/>
            </a:xfrm>
            <a:custGeom>
              <a:avLst/>
              <a:gdLst/>
              <a:ahLst/>
              <a:cxnLst/>
              <a:rect l="l" t="t" r="r" b="b"/>
              <a:pathLst>
                <a:path w="3071" h="1045" extrusionOk="0">
                  <a:moveTo>
                    <a:pt x="193" y="0"/>
                  </a:moveTo>
                  <a:cubicBezTo>
                    <a:pt x="131" y="0"/>
                    <a:pt x="55" y="40"/>
                    <a:pt x="31" y="133"/>
                  </a:cubicBezTo>
                  <a:cubicBezTo>
                    <a:pt x="1" y="194"/>
                    <a:pt x="31" y="315"/>
                    <a:pt x="153" y="346"/>
                  </a:cubicBezTo>
                  <a:cubicBezTo>
                    <a:pt x="1004" y="741"/>
                    <a:pt x="1916" y="923"/>
                    <a:pt x="2888" y="1045"/>
                  </a:cubicBezTo>
                  <a:cubicBezTo>
                    <a:pt x="2949" y="1045"/>
                    <a:pt x="3040" y="954"/>
                    <a:pt x="3040" y="862"/>
                  </a:cubicBezTo>
                  <a:cubicBezTo>
                    <a:pt x="3071" y="771"/>
                    <a:pt x="2980" y="650"/>
                    <a:pt x="2888" y="650"/>
                  </a:cubicBezTo>
                  <a:cubicBezTo>
                    <a:pt x="1977" y="528"/>
                    <a:pt x="1095" y="346"/>
                    <a:pt x="244" y="11"/>
                  </a:cubicBezTo>
                  <a:cubicBezTo>
                    <a:pt x="230" y="4"/>
                    <a:pt x="212"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70"/>
            <p:cNvSpPr/>
            <p:nvPr/>
          </p:nvSpPr>
          <p:spPr>
            <a:xfrm>
              <a:off x="1513975" y="-18900"/>
              <a:ext cx="93500" cy="45800"/>
            </a:xfrm>
            <a:custGeom>
              <a:avLst/>
              <a:gdLst/>
              <a:ahLst/>
              <a:cxnLst/>
              <a:rect l="l" t="t" r="r" b="b"/>
              <a:pathLst>
                <a:path w="3740" h="1832" extrusionOk="0">
                  <a:moveTo>
                    <a:pt x="195" y="1"/>
                  </a:moveTo>
                  <a:cubicBezTo>
                    <a:pt x="114" y="1"/>
                    <a:pt x="31" y="60"/>
                    <a:pt x="31" y="160"/>
                  </a:cubicBezTo>
                  <a:cubicBezTo>
                    <a:pt x="0" y="282"/>
                    <a:pt x="61" y="403"/>
                    <a:pt x="183" y="403"/>
                  </a:cubicBezTo>
                  <a:cubicBezTo>
                    <a:pt x="1307" y="586"/>
                    <a:pt x="2462" y="1072"/>
                    <a:pt x="3374" y="1802"/>
                  </a:cubicBezTo>
                  <a:cubicBezTo>
                    <a:pt x="3405" y="1832"/>
                    <a:pt x="3465" y="1832"/>
                    <a:pt x="3496" y="1832"/>
                  </a:cubicBezTo>
                  <a:cubicBezTo>
                    <a:pt x="3557" y="1832"/>
                    <a:pt x="3617" y="1832"/>
                    <a:pt x="3678" y="1771"/>
                  </a:cubicBezTo>
                  <a:cubicBezTo>
                    <a:pt x="3739" y="1680"/>
                    <a:pt x="3709" y="1558"/>
                    <a:pt x="3648" y="1498"/>
                  </a:cubicBezTo>
                  <a:cubicBezTo>
                    <a:pt x="2645" y="738"/>
                    <a:pt x="1459" y="191"/>
                    <a:pt x="244" y="8"/>
                  </a:cubicBezTo>
                  <a:cubicBezTo>
                    <a:pt x="228" y="3"/>
                    <a:pt x="211" y="1"/>
                    <a:pt x="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70"/>
            <p:cNvSpPr/>
            <p:nvPr/>
          </p:nvSpPr>
          <p:spPr>
            <a:xfrm>
              <a:off x="1682675" y="110200"/>
              <a:ext cx="79050" cy="41325"/>
            </a:xfrm>
            <a:custGeom>
              <a:avLst/>
              <a:gdLst/>
              <a:ahLst/>
              <a:cxnLst/>
              <a:rect l="l" t="t" r="r" b="b"/>
              <a:pathLst>
                <a:path w="3162" h="1653" extrusionOk="0">
                  <a:moveTo>
                    <a:pt x="222" y="1"/>
                  </a:moveTo>
                  <a:cubicBezTo>
                    <a:pt x="159" y="1"/>
                    <a:pt x="77" y="40"/>
                    <a:pt x="31" y="133"/>
                  </a:cubicBezTo>
                  <a:cubicBezTo>
                    <a:pt x="0" y="194"/>
                    <a:pt x="31" y="315"/>
                    <a:pt x="152" y="346"/>
                  </a:cubicBezTo>
                  <a:cubicBezTo>
                    <a:pt x="1125" y="711"/>
                    <a:pt x="2037" y="1106"/>
                    <a:pt x="2857" y="1622"/>
                  </a:cubicBezTo>
                  <a:cubicBezTo>
                    <a:pt x="2888" y="1653"/>
                    <a:pt x="2949" y="1653"/>
                    <a:pt x="2979" y="1653"/>
                  </a:cubicBezTo>
                  <a:cubicBezTo>
                    <a:pt x="3009" y="1653"/>
                    <a:pt x="3070" y="1622"/>
                    <a:pt x="3131" y="1592"/>
                  </a:cubicBezTo>
                  <a:cubicBezTo>
                    <a:pt x="3161" y="1470"/>
                    <a:pt x="3131" y="1349"/>
                    <a:pt x="3040" y="1319"/>
                  </a:cubicBezTo>
                  <a:cubicBezTo>
                    <a:pt x="2158" y="771"/>
                    <a:pt x="1216" y="346"/>
                    <a:pt x="274" y="11"/>
                  </a:cubicBezTo>
                  <a:cubicBezTo>
                    <a:pt x="259" y="4"/>
                    <a:pt x="242" y="1"/>
                    <a:pt x="2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70"/>
            <p:cNvSpPr/>
            <p:nvPr/>
          </p:nvSpPr>
          <p:spPr>
            <a:xfrm>
              <a:off x="1706975" y="189225"/>
              <a:ext cx="77550" cy="49700"/>
            </a:xfrm>
            <a:custGeom>
              <a:avLst/>
              <a:gdLst/>
              <a:ahLst/>
              <a:cxnLst/>
              <a:rect l="l" t="t" r="r" b="b"/>
              <a:pathLst>
                <a:path w="3102" h="1988" extrusionOk="0">
                  <a:moveTo>
                    <a:pt x="193" y="1"/>
                  </a:moveTo>
                  <a:cubicBezTo>
                    <a:pt x="131" y="1"/>
                    <a:pt x="55" y="40"/>
                    <a:pt x="31" y="133"/>
                  </a:cubicBezTo>
                  <a:cubicBezTo>
                    <a:pt x="1" y="194"/>
                    <a:pt x="31" y="316"/>
                    <a:pt x="153" y="346"/>
                  </a:cubicBezTo>
                  <a:cubicBezTo>
                    <a:pt x="1126" y="741"/>
                    <a:pt x="2007" y="1258"/>
                    <a:pt x="2797" y="1957"/>
                  </a:cubicBezTo>
                  <a:cubicBezTo>
                    <a:pt x="2828" y="1987"/>
                    <a:pt x="2888" y="1987"/>
                    <a:pt x="2919" y="1987"/>
                  </a:cubicBezTo>
                  <a:cubicBezTo>
                    <a:pt x="2949" y="1987"/>
                    <a:pt x="2980" y="1957"/>
                    <a:pt x="3071" y="1957"/>
                  </a:cubicBezTo>
                  <a:cubicBezTo>
                    <a:pt x="3101" y="1866"/>
                    <a:pt x="3101" y="1744"/>
                    <a:pt x="3040" y="1683"/>
                  </a:cubicBezTo>
                  <a:cubicBezTo>
                    <a:pt x="2189" y="954"/>
                    <a:pt x="1278" y="437"/>
                    <a:pt x="244" y="12"/>
                  </a:cubicBezTo>
                  <a:cubicBezTo>
                    <a:pt x="230" y="4"/>
                    <a:pt x="212"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70"/>
            <p:cNvSpPr/>
            <p:nvPr/>
          </p:nvSpPr>
          <p:spPr>
            <a:xfrm>
              <a:off x="1728250" y="269775"/>
              <a:ext cx="83625" cy="54250"/>
            </a:xfrm>
            <a:custGeom>
              <a:avLst/>
              <a:gdLst/>
              <a:ahLst/>
              <a:cxnLst/>
              <a:rect l="l" t="t" r="r" b="b"/>
              <a:pathLst>
                <a:path w="3345" h="2170" extrusionOk="0">
                  <a:moveTo>
                    <a:pt x="246" y="0"/>
                  </a:moveTo>
                  <a:cubicBezTo>
                    <a:pt x="176" y="0"/>
                    <a:pt x="85" y="34"/>
                    <a:pt x="62" y="103"/>
                  </a:cubicBezTo>
                  <a:cubicBezTo>
                    <a:pt x="1" y="164"/>
                    <a:pt x="62" y="316"/>
                    <a:pt x="123" y="346"/>
                  </a:cubicBezTo>
                  <a:lnTo>
                    <a:pt x="3041" y="2139"/>
                  </a:lnTo>
                  <a:cubicBezTo>
                    <a:pt x="3101" y="2170"/>
                    <a:pt x="3132" y="2170"/>
                    <a:pt x="3162" y="2170"/>
                  </a:cubicBezTo>
                  <a:cubicBezTo>
                    <a:pt x="3253" y="2170"/>
                    <a:pt x="3284" y="2139"/>
                    <a:pt x="3314" y="2078"/>
                  </a:cubicBezTo>
                  <a:cubicBezTo>
                    <a:pt x="3345" y="1987"/>
                    <a:pt x="3314" y="1835"/>
                    <a:pt x="3223" y="1805"/>
                  </a:cubicBezTo>
                  <a:lnTo>
                    <a:pt x="305" y="12"/>
                  </a:lnTo>
                  <a:cubicBezTo>
                    <a:pt x="290" y="4"/>
                    <a:pt x="269"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70"/>
            <p:cNvSpPr/>
            <p:nvPr/>
          </p:nvSpPr>
          <p:spPr>
            <a:xfrm>
              <a:off x="1722950" y="379175"/>
              <a:ext cx="80575" cy="66425"/>
            </a:xfrm>
            <a:custGeom>
              <a:avLst/>
              <a:gdLst/>
              <a:ahLst/>
              <a:cxnLst/>
              <a:rect l="l" t="t" r="r" b="b"/>
              <a:pathLst>
                <a:path w="3223" h="2657" extrusionOk="0">
                  <a:moveTo>
                    <a:pt x="208" y="1"/>
                  </a:moveTo>
                  <a:cubicBezTo>
                    <a:pt x="124" y="1"/>
                    <a:pt x="53" y="29"/>
                    <a:pt x="31" y="73"/>
                  </a:cubicBezTo>
                  <a:cubicBezTo>
                    <a:pt x="0" y="195"/>
                    <a:pt x="31" y="316"/>
                    <a:pt x="122" y="347"/>
                  </a:cubicBezTo>
                  <a:cubicBezTo>
                    <a:pt x="1155" y="894"/>
                    <a:pt x="2067" y="1654"/>
                    <a:pt x="2797" y="2596"/>
                  </a:cubicBezTo>
                  <a:cubicBezTo>
                    <a:pt x="2827" y="2627"/>
                    <a:pt x="2888" y="2657"/>
                    <a:pt x="2949" y="2657"/>
                  </a:cubicBezTo>
                  <a:cubicBezTo>
                    <a:pt x="3009" y="2657"/>
                    <a:pt x="3040" y="2657"/>
                    <a:pt x="3101" y="2627"/>
                  </a:cubicBezTo>
                  <a:cubicBezTo>
                    <a:pt x="3192" y="2566"/>
                    <a:pt x="3222" y="2444"/>
                    <a:pt x="3161" y="2383"/>
                  </a:cubicBezTo>
                  <a:cubicBezTo>
                    <a:pt x="2401" y="1380"/>
                    <a:pt x="1398" y="560"/>
                    <a:pt x="304" y="13"/>
                  </a:cubicBezTo>
                  <a:cubicBezTo>
                    <a:pt x="272" y="4"/>
                    <a:pt x="239"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70"/>
            <p:cNvSpPr/>
            <p:nvPr/>
          </p:nvSpPr>
          <p:spPr>
            <a:xfrm>
              <a:off x="1723700" y="489375"/>
              <a:ext cx="98050" cy="63375"/>
            </a:xfrm>
            <a:custGeom>
              <a:avLst/>
              <a:gdLst/>
              <a:ahLst/>
              <a:cxnLst/>
              <a:rect l="l" t="t" r="r" b="b"/>
              <a:pathLst>
                <a:path w="3922" h="2535" extrusionOk="0">
                  <a:moveTo>
                    <a:pt x="245" y="0"/>
                  </a:moveTo>
                  <a:cubicBezTo>
                    <a:pt x="173" y="0"/>
                    <a:pt x="77" y="35"/>
                    <a:pt x="31" y="103"/>
                  </a:cubicBezTo>
                  <a:cubicBezTo>
                    <a:pt x="1" y="164"/>
                    <a:pt x="31" y="316"/>
                    <a:pt x="122" y="346"/>
                  </a:cubicBezTo>
                  <a:lnTo>
                    <a:pt x="3618" y="2474"/>
                  </a:lnTo>
                  <a:cubicBezTo>
                    <a:pt x="3648" y="2535"/>
                    <a:pt x="3678" y="2535"/>
                    <a:pt x="3739" y="2535"/>
                  </a:cubicBezTo>
                  <a:cubicBezTo>
                    <a:pt x="3770" y="2535"/>
                    <a:pt x="3830" y="2474"/>
                    <a:pt x="3861" y="2413"/>
                  </a:cubicBezTo>
                  <a:cubicBezTo>
                    <a:pt x="3922" y="2322"/>
                    <a:pt x="3861" y="2170"/>
                    <a:pt x="3800" y="2140"/>
                  </a:cubicBezTo>
                  <a:lnTo>
                    <a:pt x="305" y="12"/>
                  </a:lnTo>
                  <a:cubicBezTo>
                    <a:pt x="289" y="4"/>
                    <a:pt x="268"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70"/>
            <p:cNvSpPr/>
            <p:nvPr/>
          </p:nvSpPr>
          <p:spPr>
            <a:xfrm>
              <a:off x="1666700" y="292850"/>
              <a:ext cx="60825" cy="32700"/>
            </a:xfrm>
            <a:custGeom>
              <a:avLst/>
              <a:gdLst/>
              <a:ahLst/>
              <a:cxnLst/>
              <a:rect l="l" t="t" r="r" b="b"/>
              <a:pathLst>
                <a:path w="2433" h="1308" extrusionOk="0">
                  <a:moveTo>
                    <a:pt x="214" y="0"/>
                  </a:moveTo>
                  <a:cubicBezTo>
                    <a:pt x="123" y="0"/>
                    <a:pt x="31" y="31"/>
                    <a:pt x="1" y="152"/>
                  </a:cubicBezTo>
                  <a:cubicBezTo>
                    <a:pt x="1" y="274"/>
                    <a:pt x="31" y="335"/>
                    <a:pt x="153" y="396"/>
                  </a:cubicBezTo>
                  <a:cubicBezTo>
                    <a:pt x="822" y="548"/>
                    <a:pt x="1521" y="852"/>
                    <a:pt x="2098" y="1247"/>
                  </a:cubicBezTo>
                  <a:cubicBezTo>
                    <a:pt x="2129" y="1307"/>
                    <a:pt x="2159" y="1307"/>
                    <a:pt x="2189" y="1307"/>
                  </a:cubicBezTo>
                  <a:cubicBezTo>
                    <a:pt x="2250" y="1307"/>
                    <a:pt x="2311" y="1307"/>
                    <a:pt x="2341" y="1186"/>
                  </a:cubicBezTo>
                  <a:cubicBezTo>
                    <a:pt x="2433" y="1095"/>
                    <a:pt x="2402" y="1003"/>
                    <a:pt x="2311" y="912"/>
                  </a:cubicBezTo>
                  <a:cubicBezTo>
                    <a:pt x="1703" y="517"/>
                    <a:pt x="974" y="152"/>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0"/>
            <p:cNvSpPr/>
            <p:nvPr/>
          </p:nvSpPr>
          <p:spPr>
            <a:xfrm>
              <a:off x="1720675" y="581000"/>
              <a:ext cx="78275" cy="49275"/>
            </a:xfrm>
            <a:custGeom>
              <a:avLst/>
              <a:gdLst/>
              <a:ahLst/>
              <a:cxnLst/>
              <a:rect l="l" t="t" r="r" b="b"/>
              <a:pathLst>
                <a:path w="3131" h="1971" extrusionOk="0">
                  <a:moveTo>
                    <a:pt x="254" y="0"/>
                  </a:moveTo>
                  <a:cubicBezTo>
                    <a:pt x="182" y="0"/>
                    <a:pt x="113" y="50"/>
                    <a:pt x="91" y="116"/>
                  </a:cubicBezTo>
                  <a:cubicBezTo>
                    <a:pt x="0" y="238"/>
                    <a:pt x="30" y="329"/>
                    <a:pt x="152" y="390"/>
                  </a:cubicBezTo>
                  <a:cubicBezTo>
                    <a:pt x="1064" y="785"/>
                    <a:pt x="1945" y="1332"/>
                    <a:pt x="2736" y="1940"/>
                  </a:cubicBezTo>
                  <a:cubicBezTo>
                    <a:pt x="2796" y="1970"/>
                    <a:pt x="2827" y="1970"/>
                    <a:pt x="2857" y="1970"/>
                  </a:cubicBezTo>
                  <a:cubicBezTo>
                    <a:pt x="2948" y="1970"/>
                    <a:pt x="2979" y="1940"/>
                    <a:pt x="3040" y="1909"/>
                  </a:cubicBezTo>
                  <a:cubicBezTo>
                    <a:pt x="3131" y="1818"/>
                    <a:pt x="3070" y="1697"/>
                    <a:pt x="3009" y="1636"/>
                  </a:cubicBezTo>
                  <a:cubicBezTo>
                    <a:pt x="2158" y="997"/>
                    <a:pt x="1307" y="450"/>
                    <a:pt x="334" y="25"/>
                  </a:cubicBezTo>
                  <a:cubicBezTo>
                    <a:pt x="309" y="8"/>
                    <a:pt x="281" y="0"/>
                    <a:pt x="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0"/>
            <p:cNvSpPr/>
            <p:nvPr/>
          </p:nvSpPr>
          <p:spPr>
            <a:xfrm>
              <a:off x="1729025" y="693775"/>
              <a:ext cx="79050" cy="50475"/>
            </a:xfrm>
            <a:custGeom>
              <a:avLst/>
              <a:gdLst/>
              <a:ahLst/>
              <a:cxnLst/>
              <a:rect l="l" t="t" r="r" b="b"/>
              <a:pathLst>
                <a:path w="3162" h="2019" extrusionOk="0">
                  <a:moveTo>
                    <a:pt x="227" y="0"/>
                  </a:moveTo>
                  <a:cubicBezTo>
                    <a:pt x="155" y="0"/>
                    <a:pt x="83" y="29"/>
                    <a:pt x="61" y="73"/>
                  </a:cubicBezTo>
                  <a:cubicBezTo>
                    <a:pt x="0" y="195"/>
                    <a:pt x="61" y="316"/>
                    <a:pt x="122" y="347"/>
                  </a:cubicBezTo>
                  <a:cubicBezTo>
                    <a:pt x="1064" y="833"/>
                    <a:pt x="1946" y="1380"/>
                    <a:pt x="2827" y="1988"/>
                  </a:cubicBezTo>
                  <a:cubicBezTo>
                    <a:pt x="2858" y="2018"/>
                    <a:pt x="2918" y="2018"/>
                    <a:pt x="2949" y="2018"/>
                  </a:cubicBezTo>
                  <a:cubicBezTo>
                    <a:pt x="3010" y="2018"/>
                    <a:pt x="3101" y="2018"/>
                    <a:pt x="3101" y="1897"/>
                  </a:cubicBezTo>
                  <a:cubicBezTo>
                    <a:pt x="3162" y="1836"/>
                    <a:pt x="3131" y="1714"/>
                    <a:pt x="3040" y="1654"/>
                  </a:cubicBezTo>
                  <a:cubicBezTo>
                    <a:pt x="2189" y="1046"/>
                    <a:pt x="1277" y="499"/>
                    <a:pt x="304" y="12"/>
                  </a:cubicBezTo>
                  <a:cubicBezTo>
                    <a:pt x="280" y="4"/>
                    <a:pt x="253" y="0"/>
                    <a:pt x="2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0"/>
            <p:cNvSpPr/>
            <p:nvPr/>
          </p:nvSpPr>
          <p:spPr>
            <a:xfrm>
              <a:off x="1727500" y="834050"/>
              <a:ext cx="79825" cy="49250"/>
            </a:xfrm>
            <a:custGeom>
              <a:avLst/>
              <a:gdLst/>
              <a:ahLst/>
              <a:cxnLst/>
              <a:rect l="l" t="t" r="r" b="b"/>
              <a:pathLst>
                <a:path w="3193" h="1970" extrusionOk="0">
                  <a:moveTo>
                    <a:pt x="193" y="0"/>
                  </a:moveTo>
                  <a:cubicBezTo>
                    <a:pt x="122" y="0"/>
                    <a:pt x="53" y="50"/>
                    <a:pt x="31" y="116"/>
                  </a:cubicBezTo>
                  <a:cubicBezTo>
                    <a:pt x="1" y="207"/>
                    <a:pt x="31" y="328"/>
                    <a:pt x="153" y="359"/>
                  </a:cubicBezTo>
                  <a:cubicBezTo>
                    <a:pt x="1186" y="693"/>
                    <a:pt x="2098" y="1240"/>
                    <a:pt x="2888" y="1909"/>
                  </a:cubicBezTo>
                  <a:cubicBezTo>
                    <a:pt x="2919" y="1970"/>
                    <a:pt x="2979" y="1970"/>
                    <a:pt x="3010" y="1970"/>
                  </a:cubicBezTo>
                  <a:cubicBezTo>
                    <a:pt x="3040" y="1970"/>
                    <a:pt x="3131" y="1909"/>
                    <a:pt x="3162" y="1909"/>
                  </a:cubicBezTo>
                  <a:cubicBezTo>
                    <a:pt x="3192" y="1848"/>
                    <a:pt x="3192" y="1727"/>
                    <a:pt x="3101" y="1635"/>
                  </a:cubicBezTo>
                  <a:cubicBezTo>
                    <a:pt x="2250" y="936"/>
                    <a:pt x="1277" y="389"/>
                    <a:pt x="274" y="24"/>
                  </a:cubicBezTo>
                  <a:cubicBezTo>
                    <a:pt x="249" y="8"/>
                    <a:pt x="221" y="0"/>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0"/>
            <p:cNvSpPr/>
            <p:nvPr/>
          </p:nvSpPr>
          <p:spPr>
            <a:xfrm>
              <a:off x="1751050" y="957475"/>
              <a:ext cx="87425" cy="51975"/>
            </a:xfrm>
            <a:custGeom>
              <a:avLst/>
              <a:gdLst/>
              <a:ahLst/>
              <a:cxnLst/>
              <a:rect l="l" t="t" r="r" b="b"/>
              <a:pathLst>
                <a:path w="3497" h="2079" extrusionOk="0">
                  <a:moveTo>
                    <a:pt x="210" y="1"/>
                  </a:moveTo>
                  <a:cubicBezTo>
                    <a:pt x="142" y="1"/>
                    <a:pt x="78" y="40"/>
                    <a:pt x="31" y="133"/>
                  </a:cubicBezTo>
                  <a:cubicBezTo>
                    <a:pt x="1" y="224"/>
                    <a:pt x="31" y="316"/>
                    <a:pt x="153" y="376"/>
                  </a:cubicBezTo>
                  <a:cubicBezTo>
                    <a:pt x="1217" y="771"/>
                    <a:pt x="2250" y="1349"/>
                    <a:pt x="3162" y="2048"/>
                  </a:cubicBezTo>
                  <a:cubicBezTo>
                    <a:pt x="3192" y="2078"/>
                    <a:pt x="3253" y="2078"/>
                    <a:pt x="3284" y="2078"/>
                  </a:cubicBezTo>
                  <a:cubicBezTo>
                    <a:pt x="3314" y="2078"/>
                    <a:pt x="3405" y="2048"/>
                    <a:pt x="3436" y="1987"/>
                  </a:cubicBezTo>
                  <a:cubicBezTo>
                    <a:pt x="3496" y="1926"/>
                    <a:pt x="3466" y="1805"/>
                    <a:pt x="3375" y="1744"/>
                  </a:cubicBezTo>
                  <a:cubicBezTo>
                    <a:pt x="2433" y="1015"/>
                    <a:pt x="1369" y="437"/>
                    <a:pt x="274" y="12"/>
                  </a:cubicBezTo>
                  <a:cubicBezTo>
                    <a:pt x="253" y="4"/>
                    <a:pt x="231" y="1"/>
                    <a:pt x="2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0"/>
            <p:cNvSpPr/>
            <p:nvPr/>
          </p:nvSpPr>
          <p:spPr>
            <a:xfrm>
              <a:off x="1755625" y="1085900"/>
              <a:ext cx="81325" cy="53500"/>
            </a:xfrm>
            <a:custGeom>
              <a:avLst/>
              <a:gdLst/>
              <a:ahLst/>
              <a:cxnLst/>
              <a:rect l="l" t="t" r="r" b="b"/>
              <a:pathLst>
                <a:path w="3253" h="2140" extrusionOk="0">
                  <a:moveTo>
                    <a:pt x="232" y="0"/>
                  </a:moveTo>
                  <a:cubicBezTo>
                    <a:pt x="158" y="0"/>
                    <a:pt x="84" y="34"/>
                    <a:pt x="61" y="103"/>
                  </a:cubicBezTo>
                  <a:cubicBezTo>
                    <a:pt x="0" y="194"/>
                    <a:pt x="61" y="315"/>
                    <a:pt x="122" y="346"/>
                  </a:cubicBezTo>
                  <a:cubicBezTo>
                    <a:pt x="1125" y="862"/>
                    <a:pt x="2037" y="1470"/>
                    <a:pt x="2888" y="2109"/>
                  </a:cubicBezTo>
                  <a:cubicBezTo>
                    <a:pt x="2949" y="2139"/>
                    <a:pt x="2979" y="2139"/>
                    <a:pt x="3009" y="2139"/>
                  </a:cubicBezTo>
                  <a:cubicBezTo>
                    <a:pt x="3101" y="2139"/>
                    <a:pt x="3131" y="2109"/>
                    <a:pt x="3161" y="2018"/>
                  </a:cubicBezTo>
                  <a:cubicBezTo>
                    <a:pt x="3253" y="1957"/>
                    <a:pt x="3192" y="1835"/>
                    <a:pt x="3131" y="1774"/>
                  </a:cubicBezTo>
                  <a:cubicBezTo>
                    <a:pt x="2250" y="1106"/>
                    <a:pt x="1307" y="498"/>
                    <a:pt x="304" y="11"/>
                  </a:cubicBezTo>
                  <a:cubicBezTo>
                    <a:pt x="281" y="4"/>
                    <a:pt x="257"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0"/>
            <p:cNvSpPr/>
            <p:nvPr/>
          </p:nvSpPr>
          <p:spPr>
            <a:xfrm>
              <a:off x="1761700" y="1208650"/>
              <a:ext cx="79050" cy="55350"/>
            </a:xfrm>
            <a:custGeom>
              <a:avLst/>
              <a:gdLst/>
              <a:ahLst/>
              <a:cxnLst/>
              <a:rect l="l" t="t" r="r" b="b"/>
              <a:pathLst>
                <a:path w="3162" h="2214" extrusionOk="0">
                  <a:moveTo>
                    <a:pt x="235" y="1"/>
                  </a:moveTo>
                  <a:cubicBezTo>
                    <a:pt x="183" y="1"/>
                    <a:pt x="127" y="33"/>
                    <a:pt x="92" y="86"/>
                  </a:cubicBezTo>
                  <a:cubicBezTo>
                    <a:pt x="0" y="147"/>
                    <a:pt x="31" y="269"/>
                    <a:pt x="122" y="360"/>
                  </a:cubicBezTo>
                  <a:lnTo>
                    <a:pt x="2827" y="2184"/>
                  </a:lnTo>
                  <a:cubicBezTo>
                    <a:pt x="2858" y="2214"/>
                    <a:pt x="2888" y="2214"/>
                    <a:pt x="2918" y="2214"/>
                  </a:cubicBezTo>
                  <a:cubicBezTo>
                    <a:pt x="3010" y="2214"/>
                    <a:pt x="3070" y="2214"/>
                    <a:pt x="3070" y="2123"/>
                  </a:cubicBezTo>
                  <a:cubicBezTo>
                    <a:pt x="3162" y="2062"/>
                    <a:pt x="3101" y="1940"/>
                    <a:pt x="3040" y="1880"/>
                  </a:cubicBezTo>
                  <a:lnTo>
                    <a:pt x="335" y="56"/>
                  </a:lnTo>
                  <a:cubicBezTo>
                    <a:pt x="309" y="18"/>
                    <a:pt x="273" y="1"/>
                    <a:pt x="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0"/>
            <p:cNvSpPr/>
            <p:nvPr/>
          </p:nvSpPr>
          <p:spPr>
            <a:xfrm>
              <a:off x="1769300" y="1335775"/>
              <a:ext cx="58525" cy="52850"/>
            </a:xfrm>
            <a:custGeom>
              <a:avLst/>
              <a:gdLst/>
              <a:ahLst/>
              <a:cxnLst/>
              <a:rect l="l" t="t" r="r" b="b"/>
              <a:pathLst>
                <a:path w="2341" h="2114" extrusionOk="0">
                  <a:moveTo>
                    <a:pt x="249" y="0"/>
                  </a:moveTo>
                  <a:cubicBezTo>
                    <a:pt x="193" y="0"/>
                    <a:pt x="130" y="39"/>
                    <a:pt x="92" y="77"/>
                  </a:cubicBezTo>
                  <a:cubicBezTo>
                    <a:pt x="0" y="169"/>
                    <a:pt x="31" y="260"/>
                    <a:pt x="122" y="351"/>
                  </a:cubicBezTo>
                  <a:cubicBezTo>
                    <a:pt x="760" y="837"/>
                    <a:pt x="1399" y="1415"/>
                    <a:pt x="1976" y="2023"/>
                  </a:cubicBezTo>
                  <a:cubicBezTo>
                    <a:pt x="2006" y="2053"/>
                    <a:pt x="2098" y="2114"/>
                    <a:pt x="2128" y="2114"/>
                  </a:cubicBezTo>
                  <a:cubicBezTo>
                    <a:pt x="2158" y="2114"/>
                    <a:pt x="2219" y="2053"/>
                    <a:pt x="2280" y="2023"/>
                  </a:cubicBezTo>
                  <a:cubicBezTo>
                    <a:pt x="2341" y="1931"/>
                    <a:pt x="2341" y="1840"/>
                    <a:pt x="2280" y="1749"/>
                  </a:cubicBezTo>
                  <a:cubicBezTo>
                    <a:pt x="1672" y="1141"/>
                    <a:pt x="1034" y="594"/>
                    <a:pt x="335" y="47"/>
                  </a:cubicBezTo>
                  <a:cubicBezTo>
                    <a:pt x="312" y="13"/>
                    <a:pt x="282"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0"/>
            <p:cNvSpPr/>
            <p:nvPr/>
          </p:nvSpPr>
          <p:spPr>
            <a:xfrm>
              <a:off x="1770050" y="1516000"/>
              <a:ext cx="67650" cy="38300"/>
            </a:xfrm>
            <a:custGeom>
              <a:avLst/>
              <a:gdLst/>
              <a:ahLst/>
              <a:cxnLst/>
              <a:rect l="l" t="t" r="r" b="b"/>
              <a:pathLst>
                <a:path w="2706" h="1532" extrusionOk="0">
                  <a:moveTo>
                    <a:pt x="210" y="0"/>
                  </a:moveTo>
                  <a:cubicBezTo>
                    <a:pt x="142" y="0"/>
                    <a:pt x="78" y="40"/>
                    <a:pt x="31" y="133"/>
                  </a:cubicBezTo>
                  <a:cubicBezTo>
                    <a:pt x="1" y="224"/>
                    <a:pt x="31" y="315"/>
                    <a:pt x="153" y="376"/>
                  </a:cubicBezTo>
                  <a:cubicBezTo>
                    <a:pt x="973" y="589"/>
                    <a:pt x="1673" y="984"/>
                    <a:pt x="2372" y="1501"/>
                  </a:cubicBezTo>
                  <a:cubicBezTo>
                    <a:pt x="2402" y="1531"/>
                    <a:pt x="2432" y="1531"/>
                    <a:pt x="2493" y="1531"/>
                  </a:cubicBezTo>
                  <a:cubicBezTo>
                    <a:pt x="2554" y="1531"/>
                    <a:pt x="2584" y="1501"/>
                    <a:pt x="2615" y="1501"/>
                  </a:cubicBezTo>
                  <a:cubicBezTo>
                    <a:pt x="2706" y="1440"/>
                    <a:pt x="2676" y="1318"/>
                    <a:pt x="2584" y="1227"/>
                  </a:cubicBezTo>
                  <a:cubicBezTo>
                    <a:pt x="1916" y="710"/>
                    <a:pt x="1095" y="285"/>
                    <a:pt x="274" y="11"/>
                  </a:cubicBezTo>
                  <a:cubicBezTo>
                    <a:pt x="253" y="4"/>
                    <a:pt x="231"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0"/>
            <p:cNvSpPr/>
            <p:nvPr/>
          </p:nvSpPr>
          <p:spPr>
            <a:xfrm>
              <a:off x="1779925" y="1657300"/>
              <a:ext cx="66900" cy="59600"/>
            </a:xfrm>
            <a:custGeom>
              <a:avLst/>
              <a:gdLst/>
              <a:ahLst/>
              <a:cxnLst/>
              <a:rect l="l" t="t" r="r" b="b"/>
              <a:pathLst>
                <a:path w="2676" h="2384" extrusionOk="0">
                  <a:moveTo>
                    <a:pt x="182" y="1"/>
                  </a:moveTo>
                  <a:cubicBezTo>
                    <a:pt x="132" y="1"/>
                    <a:pt x="81" y="23"/>
                    <a:pt x="31" y="74"/>
                  </a:cubicBezTo>
                  <a:cubicBezTo>
                    <a:pt x="1" y="134"/>
                    <a:pt x="1" y="256"/>
                    <a:pt x="62" y="347"/>
                  </a:cubicBezTo>
                  <a:lnTo>
                    <a:pt x="2402" y="2353"/>
                  </a:lnTo>
                  <a:cubicBezTo>
                    <a:pt x="2433" y="2384"/>
                    <a:pt x="2463" y="2384"/>
                    <a:pt x="2493" y="2384"/>
                  </a:cubicBezTo>
                  <a:cubicBezTo>
                    <a:pt x="2585" y="2384"/>
                    <a:pt x="2615" y="2353"/>
                    <a:pt x="2645" y="2323"/>
                  </a:cubicBezTo>
                  <a:cubicBezTo>
                    <a:pt x="2676" y="2232"/>
                    <a:pt x="2676" y="2110"/>
                    <a:pt x="2615" y="2049"/>
                  </a:cubicBezTo>
                  <a:lnTo>
                    <a:pt x="305" y="43"/>
                  </a:lnTo>
                  <a:cubicBezTo>
                    <a:pt x="264" y="16"/>
                    <a:pt x="223" y="1"/>
                    <a:pt x="1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0"/>
            <p:cNvSpPr/>
            <p:nvPr/>
          </p:nvSpPr>
          <p:spPr>
            <a:xfrm>
              <a:off x="1742700" y="1801800"/>
              <a:ext cx="60050" cy="58725"/>
            </a:xfrm>
            <a:custGeom>
              <a:avLst/>
              <a:gdLst/>
              <a:ahLst/>
              <a:cxnLst/>
              <a:rect l="l" t="t" r="r" b="b"/>
              <a:pathLst>
                <a:path w="2402" h="2349" extrusionOk="0">
                  <a:moveTo>
                    <a:pt x="213" y="0"/>
                  </a:moveTo>
                  <a:cubicBezTo>
                    <a:pt x="168" y="0"/>
                    <a:pt x="122" y="23"/>
                    <a:pt x="92" y="69"/>
                  </a:cubicBezTo>
                  <a:cubicBezTo>
                    <a:pt x="0" y="130"/>
                    <a:pt x="0" y="251"/>
                    <a:pt x="92" y="342"/>
                  </a:cubicBezTo>
                  <a:lnTo>
                    <a:pt x="2037" y="2318"/>
                  </a:lnTo>
                  <a:cubicBezTo>
                    <a:pt x="2098" y="2349"/>
                    <a:pt x="2159" y="2349"/>
                    <a:pt x="2219" y="2349"/>
                  </a:cubicBezTo>
                  <a:cubicBezTo>
                    <a:pt x="2250" y="2349"/>
                    <a:pt x="2311" y="2349"/>
                    <a:pt x="2311" y="2318"/>
                  </a:cubicBezTo>
                  <a:cubicBezTo>
                    <a:pt x="2402" y="2227"/>
                    <a:pt x="2402" y="2105"/>
                    <a:pt x="2311" y="2045"/>
                  </a:cubicBezTo>
                  <a:lnTo>
                    <a:pt x="335" y="69"/>
                  </a:lnTo>
                  <a:cubicBezTo>
                    <a:pt x="304" y="23"/>
                    <a:pt x="25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0"/>
            <p:cNvSpPr/>
            <p:nvPr/>
          </p:nvSpPr>
          <p:spPr>
            <a:xfrm>
              <a:off x="1713075" y="1928500"/>
              <a:ext cx="61575" cy="56650"/>
            </a:xfrm>
            <a:custGeom>
              <a:avLst/>
              <a:gdLst/>
              <a:ahLst/>
              <a:cxnLst/>
              <a:rect l="l" t="t" r="r" b="b"/>
              <a:pathLst>
                <a:path w="2463" h="2266" extrusionOk="0">
                  <a:moveTo>
                    <a:pt x="213" y="1"/>
                  </a:moveTo>
                  <a:cubicBezTo>
                    <a:pt x="167" y="1"/>
                    <a:pt x="122" y="16"/>
                    <a:pt x="91" y="47"/>
                  </a:cubicBezTo>
                  <a:cubicBezTo>
                    <a:pt x="0" y="138"/>
                    <a:pt x="0" y="229"/>
                    <a:pt x="91" y="320"/>
                  </a:cubicBezTo>
                  <a:lnTo>
                    <a:pt x="2128" y="2205"/>
                  </a:lnTo>
                  <a:cubicBezTo>
                    <a:pt x="2189" y="2265"/>
                    <a:pt x="2219" y="2265"/>
                    <a:pt x="2249" y="2265"/>
                  </a:cubicBezTo>
                  <a:cubicBezTo>
                    <a:pt x="2280" y="2265"/>
                    <a:pt x="2371" y="2265"/>
                    <a:pt x="2401" y="2205"/>
                  </a:cubicBezTo>
                  <a:cubicBezTo>
                    <a:pt x="2462" y="2144"/>
                    <a:pt x="2462" y="2022"/>
                    <a:pt x="2401" y="1961"/>
                  </a:cubicBezTo>
                  <a:lnTo>
                    <a:pt x="334" y="47"/>
                  </a:lnTo>
                  <a:cubicBezTo>
                    <a:pt x="304" y="16"/>
                    <a:pt x="258" y="1"/>
                    <a:pt x="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0"/>
            <p:cNvSpPr/>
            <p:nvPr/>
          </p:nvSpPr>
          <p:spPr>
            <a:xfrm>
              <a:off x="1650750" y="2035200"/>
              <a:ext cx="73725" cy="63925"/>
            </a:xfrm>
            <a:custGeom>
              <a:avLst/>
              <a:gdLst/>
              <a:ahLst/>
              <a:cxnLst/>
              <a:rect l="l" t="t" r="r" b="b"/>
              <a:pathLst>
                <a:path w="2949" h="2557" extrusionOk="0">
                  <a:moveTo>
                    <a:pt x="212" y="1"/>
                  </a:moveTo>
                  <a:cubicBezTo>
                    <a:pt x="178" y="1"/>
                    <a:pt x="145" y="11"/>
                    <a:pt x="122" y="34"/>
                  </a:cubicBezTo>
                  <a:cubicBezTo>
                    <a:pt x="31" y="125"/>
                    <a:pt x="1" y="216"/>
                    <a:pt x="61" y="307"/>
                  </a:cubicBezTo>
                  <a:cubicBezTo>
                    <a:pt x="791" y="1189"/>
                    <a:pt x="1642" y="1888"/>
                    <a:pt x="2615" y="2496"/>
                  </a:cubicBezTo>
                  <a:cubicBezTo>
                    <a:pt x="2645" y="2557"/>
                    <a:pt x="2706" y="2557"/>
                    <a:pt x="2736" y="2557"/>
                  </a:cubicBezTo>
                  <a:cubicBezTo>
                    <a:pt x="2797" y="2557"/>
                    <a:pt x="2888" y="2496"/>
                    <a:pt x="2919" y="2466"/>
                  </a:cubicBezTo>
                  <a:cubicBezTo>
                    <a:pt x="2949" y="2405"/>
                    <a:pt x="2919" y="2253"/>
                    <a:pt x="2827" y="2192"/>
                  </a:cubicBezTo>
                  <a:cubicBezTo>
                    <a:pt x="1885" y="1645"/>
                    <a:pt x="1064" y="915"/>
                    <a:pt x="365" y="64"/>
                  </a:cubicBezTo>
                  <a:cubicBezTo>
                    <a:pt x="328" y="27"/>
                    <a:pt x="267"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0"/>
            <p:cNvSpPr/>
            <p:nvPr/>
          </p:nvSpPr>
          <p:spPr>
            <a:xfrm>
              <a:off x="1771575" y="2058600"/>
              <a:ext cx="67650" cy="38250"/>
            </a:xfrm>
            <a:custGeom>
              <a:avLst/>
              <a:gdLst/>
              <a:ahLst/>
              <a:cxnLst/>
              <a:rect l="l" t="t" r="r" b="b"/>
              <a:pathLst>
                <a:path w="2706" h="1530" extrusionOk="0">
                  <a:moveTo>
                    <a:pt x="205" y="0"/>
                  </a:moveTo>
                  <a:cubicBezTo>
                    <a:pt x="167" y="0"/>
                    <a:pt x="129" y="15"/>
                    <a:pt x="92" y="40"/>
                  </a:cubicBezTo>
                  <a:cubicBezTo>
                    <a:pt x="1" y="131"/>
                    <a:pt x="1" y="253"/>
                    <a:pt x="61" y="314"/>
                  </a:cubicBezTo>
                  <a:cubicBezTo>
                    <a:pt x="669" y="1043"/>
                    <a:pt x="1551" y="1469"/>
                    <a:pt x="2493" y="1530"/>
                  </a:cubicBezTo>
                  <a:cubicBezTo>
                    <a:pt x="2615" y="1530"/>
                    <a:pt x="2675" y="1469"/>
                    <a:pt x="2706" y="1347"/>
                  </a:cubicBezTo>
                  <a:cubicBezTo>
                    <a:pt x="2706" y="1256"/>
                    <a:pt x="2645" y="1165"/>
                    <a:pt x="2523" y="1165"/>
                  </a:cubicBezTo>
                  <a:cubicBezTo>
                    <a:pt x="1703" y="1104"/>
                    <a:pt x="882" y="739"/>
                    <a:pt x="365" y="101"/>
                  </a:cubicBezTo>
                  <a:cubicBezTo>
                    <a:pt x="312" y="30"/>
                    <a:pt x="258" y="0"/>
                    <a:pt x="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0"/>
            <p:cNvSpPr/>
            <p:nvPr/>
          </p:nvSpPr>
          <p:spPr>
            <a:xfrm>
              <a:off x="1814900" y="1993950"/>
              <a:ext cx="79050" cy="29200"/>
            </a:xfrm>
            <a:custGeom>
              <a:avLst/>
              <a:gdLst/>
              <a:ahLst/>
              <a:cxnLst/>
              <a:rect l="l" t="t" r="r" b="b"/>
              <a:pathLst>
                <a:path w="3162" h="1168" extrusionOk="0">
                  <a:moveTo>
                    <a:pt x="219" y="1"/>
                  </a:moveTo>
                  <a:cubicBezTo>
                    <a:pt x="139" y="1"/>
                    <a:pt x="76" y="35"/>
                    <a:pt x="30" y="103"/>
                  </a:cubicBezTo>
                  <a:cubicBezTo>
                    <a:pt x="0" y="195"/>
                    <a:pt x="30" y="316"/>
                    <a:pt x="122" y="346"/>
                  </a:cubicBezTo>
                  <a:cubicBezTo>
                    <a:pt x="1003" y="772"/>
                    <a:pt x="1976" y="1076"/>
                    <a:pt x="2979" y="1167"/>
                  </a:cubicBezTo>
                  <a:cubicBezTo>
                    <a:pt x="3070" y="1167"/>
                    <a:pt x="3161" y="1076"/>
                    <a:pt x="3161" y="954"/>
                  </a:cubicBezTo>
                  <a:cubicBezTo>
                    <a:pt x="3161" y="894"/>
                    <a:pt x="3070" y="772"/>
                    <a:pt x="2979" y="772"/>
                  </a:cubicBezTo>
                  <a:cubicBezTo>
                    <a:pt x="2067" y="711"/>
                    <a:pt x="1155" y="438"/>
                    <a:pt x="304" y="12"/>
                  </a:cubicBezTo>
                  <a:cubicBezTo>
                    <a:pt x="274" y="5"/>
                    <a:pt x="245" y="1"/>
                    <a:pt x="2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0"/>
            <p:cNvSpPr/>
            <p:nvPr/>
          </p:nvSpPr>
          <p:spPr>
            <a:xfrm>
              <a:off x="1842250" y="1887025"/>
              <a:ext cx="85900" cy="25925"/>
            </a:xfrm>
            <a:custGeom>
              <a:avLst/>
              <a:gdLst/>
              <a:ahLst/>
              <a:cxnLst/>
              <a:rect l="l" t="t" r="r" b="b"/>
              <a:pathLst>
                <a:path w="3436" h="1037" extrusionOk="0">
                  <a:moveTo>
                    <a:pt x="244" y="1"/>
                  </a:moveTo>
                  <a:cubicBezTo>
                    <a:pt x="176" y="1"/>
                    <a:pt x="110" y="27"/>
                    <a:pt x="92" y="64"/>
                  </a:cubicBezTo>
                  <a:cubicBezTo>
                    <a:pt x="0" y="155"/>
                    <a:pt x="61" y="307"/>
                    <a:pt x="122" y="338"/>
                  </a:cubicBezTo>
                  <a:cubicBezTo>
                    <a:pt x="821" y="794"/>
                    <a:pt x="1642" y="1037"/>
                    <a:pt x="2432" y="1037"/>
                  </a:cubicBezTo>
                  <a:cubicBezTo>
                    <a:pt x="2675" y="1037"/>
                    <a:pt x="2949" y="1037"/>
                    <a:pt x="3253" y="976"/>
                  </a:cubicBezTo>
                  <a:cubicBezTo>
                    <a:pt x="3344" y="946"/>
                    <a:pt x="3435" y="885"/>
                    <a:pt x="3405" y="763"/>
                  </a:cubicBezTo>
                  <a:cubicBezTo>
                    <a:pt x="3344" y="642"/>
                    <a:pt x="3283" y="611"/>
                    <a:pt x="3161" y="611"/>
                  </a:cubicBezTo>
                  <a:cubicBezTo>
                    <a:pt x="2943" y="645"/>
                    <a:pt x="2722" y="663"/>
                    <a:pt x="2503" y="663"/>
                  </a:cubicBezTo>
                  <a:cubicBezTo>
                    <a:pt x="1747" y="663"/>
                    <a:pt x="1001" y="458"/>
                    <a:pt x="365" y="34"/>
                  </a:cubicBezTo>
                  <a:cubicBezTo>
                    <a:pt x="330" y="11"/>
                    <a:pt x="287" y="1"/>
                    <a:pt x="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0"/>
            <p:cNvSpPr/>
            <p:nvPr/>
          </p:nvSpPr>
          <p:spPr>
            <a:xfrm>
              <a:off x="1881750" y="1781950"/>
              <a:ext cx="76775" cy="24625"/>
            </a:xfrm>
            <a:custGeom>
              <a:avLst/>
              <a:gdLst/>
              <a:ahLst/>
              <a:cxnLst/>
              <a:rect l="l" t="t" r="r" b="b"/>
              <a:pathLst>
                <a:path w="3071" h="985" extrusionOk="0">
                  <a:moveTo>
                    <a:pt x="228" y="0"/>
                  </a:moveTo>
                  <a:cubicBezTo>
                    <a:pt x="145" y="0"/>
                    <a:pt x="54" y="35"/>
                    <a:pt x="31" y="103"/>
                  </a:cubicBezTo>
                  <a:cubicBezTo>
                    <a:pt x="1" y="164"/>
                    <a:pt x="31" y="316"/>
                    <a:pt x="92" y="377"/>
                  </a:cubicBezTo>
                  <a:cubicBezTo>
                    <a:pt x="761" y="772"/>
                    <a:pt x="1460" y="984"/>
                    <a:pt x="2220" y="984"/>
                  </a:cubicBezTo>
                  <a:cubicBezTo>
                    <a:pt x="2463" y="984"/>
                    <a:pt x="2676" y="984"/>
                    <a:pt x="2919" y="893"/>
                  </a:cubicBezTo>
                  <a:cubicBezTo>
                    <a:pt x="3040" y="863"/>
                    <a:pt x="3071" y="772"/>
                    <a:pt x="3071" y="680"/>
                  </a:cubicBezTo>
                  <a:cubicBezTo>
                    <a:pt x="3040" y="559"/>
                    <a:pt x="2949" y="528"/>
                    <a:pt x="2828" y="528"/>
                  </a:cubicBezTo>
                  <a:cubicBezTo>
                    <a:pt x="2644" y="561"/>
                    <a:pt x="2457" y="577"/>
                    <a:pt x="2270" y="577"/>
                  </a:cubicBezTo>
                  <a:cubicBezTo>
                    <a:pt x="1590" y="577"/>
                    <a:pt x="901" y="369"/>
                    <a:pt x="305" y="12"/>
                  </a:cubicBezTo>
                  <a:cubicBezTo>
                    <a:pt x="282" y="4"/>
                    <a:pt x="255"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0"/>
            <p:cNvSpPr/>
            <p:nvPr/>
          </p:nvSpPr>
          <p:spPr>
            <a:xfrm>
              <a:off x="1889350" y="1669775"/>
              <a:ext cx="66900" cy="20525"/>
            </a:xfrm>
            <a:custGeom>
              <a:avLst/>
              <a:gdLst/>
              <a:ahLst/>
              <a:cxnLst/>
              <a:rect l="l" t="t" r="r" b="b"/>
              <a:pathLst>
                <a:path w="2676" h="821" extrusionOk="0">
                  <a:moveTo>
                    <a:pt x="214" y="0"/>
                  </a:moveTo>
                  <a:cubicBezTo>
                    <a:pt x="92" y="0"/>
                    <a:pt x="31" y="31"/>
                    <a:pt x="1" y="152"/>
                  </a:cubicBezTo>
                  <a:cubicBezTo>
                    <a:pt x="1" y="243"/>
                    <a:pt x="31" y="335"/>
                    <a:pt x="153" y="365"/>
                  </a:cubicBezTo>
                  <a:lnTo>
                    <a:pt x="2493" y="821"/>
                  </a:lnTo>
                  <a:cubicBezTo>
                    <a:pt x="2585" y="821"/>
                    <a:pt x="2645" y="730"/>
                    <a:pt x="2676" y="669"/>
                  </a:cubicBezTo>
                  <a:cubicBezTo>
                    <a:pt x="2676" y="547"/>
                    <a:pt x="2645" y="487"/>
                    <a:pt x="2524" y="456"/>
                  </a:cubicBezTo>
                  <a:lnTo>
                    <a:pt x="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0"/>
            <p:cNvSpPr/>
            <p:nvPr/>
          </p:nvSpPr>
          <p:spPr>
            <a:xfrm>
              <a:off x="1877950" y="1563375"/>
              <a:ext cx="104900" cy="28900"/>
            </a:xfrm>
            <a:custGeom>
              <a:avLst/>
              <a:gdLst/>
              <a:ahLst/>
              <a:cxnLst/>
              <a:rect l="l" t="t" r="r" b="b"/>
              <a:pathLst>
                <a:path w="4196" h="1156" extrusionOk="0">
                  <a:moveTo>
                    <a:pt x="183" y="1"/>
                  </a:moveTo>
                  <a:cubicBezTo>
                    <a:pt x="92" y="1"/>
                    <a:pt x="1" y="62"/>
                    <a:pt x="1" y="183"/>
                  </a:cubicBezTo>
                  <a:cubicBezTo>
                    <a:pt x="1" y="305"/>
                    <a:pt x="62" y="366"/>
                    <a:pt x="183" y="366"/>
                  </a:cubicBezTo>
                  <a:cubicBezTo>
                    <a:pt x="1460" y="396"/>
                    <a:pt x="2767" y="670"/>
                    <a:pt x="3952" y="1156"/>
                  </a:cubicBezTo>
                  <a:lnTo>
                    <a:pt x="4013" y="1156"/>
                  </a:lnTo>
                  <a:cubicBezTo>
                    <a:pt x="4104" y="1156"/>
                    <a:pt x="4165" y="1125"/>
                    <a:pt x="4165" y="1095"/>
                  </a:cubicBezTo>
                  <a:cubicBezTo>
                    <a:pt x="4196" y="973"/>
                    <a:pt x="4165" y="852"/>
                    <a:pt x="4044" y="822"/>
                  </a:cubicBezTo>
                  <a:cubicBezTo>
                    <a:pt x="2828" y="305"/>
                    <a:pt x="1521" y="31"/>
                    <a:pt x="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0"/>
            <p:cNvSpPr/>
            <p:nvPr/>
          </p:nvSpPr>
          <p:spPr>
            <a:xfrm>
              <a:off x="1896950" y="1469150"/>
              <a:ext cx="70700" cy="26625"/>
            </a:xfrm>
            <a:custGeom>
              <a:avLst/>
              <a:gdLst/>
              <a:ahLst/>
              <a:cxnLst/>
              <a:rect l="l" t="t" r="r" b="b"/>
              <a:pathLst>
                <a:path w="2828" h="1065" extrusionOk="0">
                  <a:moveTo>
                    <a:pt x="214" y="1"/>
                  </a:moveTo>
                  <a:cubicBezTo>
                    <a:pt x="92" y="1"/>
                    <a:pt x="31" y="31"/>
                    <a:pt x="1" y="153"/>
                  </a:cubicBezTo>
                  <a:cubicBezTo>
                    <a:pt x="1" y="274"/>
                    <a:pt x="31" y="335"/>
                    <a:pt x="153" y="366"/>
                  </a:cubicBezTo>
                  <a:lnTo>
                    <a:pt x="2615" y="1065"/>
                  </a:lnTo>
                  <a:lnTo>
                    <a:pt x="2645" y="1065"/>
                  </a:lnTo>
                  <a:cubicBezTo>
                    <a:pt x="2736" y="1065"/>
                    <a:pt x="2797" y="973"/>
                    <a:pt x="2828" y="913"/>
                  </a:cubicBezTo>
                  <a:cubicBezTo>
                    <a:pt x="2828" y="791"/>
                    <a:pt x="2797" y="730"/>
                    <a:pt x="2676" y="669"/>
                  </a:cubicBezTo>
                  <a:lnTo>
                    <a:pt x="2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0"/>
            <p:cNvSpPr/>
            <p:nvPr/>
          </p:nvSpPr>
          <p:spPr>
            <a:xfrm>
              <a:off x="1899250" y="1379350"/>
              <a:ext cx="69925" cy="17650"/>
            </a:xfrm>
            <a:custGeom>
              <a:avLst/>
              <a:gdLst/>
              <a:ahLst/>
              <a:cxnLst/>
              <a:rect l="l" t="t" r="r" b="b"/>
              <a:pathLst>
                <a:path w="2797" h="706" extrusionOk="0">
                  <a:moveTo>
                    <a:pt x="226" y="0"/>
                  </a:moveTo>
                  <a:cubicBezTo>
                    <a:pt x="129" y="0"/>
                    <a:pt x="61" y="79"/>
                    <a:pt x="61" y="158"/>
                  </a:cubicBezTo>
                  <a:cubicBezTo>
                    <a:pt x="0" y="280"/>
                    <a:pt x="91" y="401"/>
                    <a:pt x="213" y="401"/>
                  </a:cubicBezTo>
                  <a:lnTo>
                    <a:pt x="2553" y="705"/>
                  </a:lnTo>
                  <a:cubicBezTo>
                    <a:pt x="2675" y="705"/>
                    <a:pt x="2736" y="614"/>
                    <a:pt x="2736" y="553"/>
                  </a:cubicBezTo>
                  <a:cubicBezTo>
                    <a:pt x="2796" y="432"/>
                    <a:pt x="2705" y="310"/>
                    <a:pt x="2584" y="310"/>
                  </a:cubicBezTo>
                  <a:lnTo>
                    <a:pt x="274" y="6"/>
                  </a:lnTo>
                  <a:cubicBezTo>
                    <a:pt x="257" y="2"/>
                    <a:pt x="242" y="0"/>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0"/>
            <p:cNvSpPr/>
            <p:nvPr/>
          </p:nvSpPr>
          <p:spPr>
            <a:xfrm>
              <a:off x="1871125" y="1226000"/>
              <a:ext cx="87400" cy="33450"/>
            </a:xfrm>
            <a:custGeom>
              <a:avLst/>
              <a:gdLst/>
              <a:ahLst/>
              <a:cxnLst/>
              <a:rect l="l" t="t" r="r" b="b"/>
              <a:pathLst>
                <a:path w="3496" h="1338" extrusionOk="0">
                  <a:moveTo>
                    <a:pt x="183" y="0"/>
                  </a:moveTo>
                  <a:cubicBezTo>
                    <a:pt x="122" y="0"/>
                    <a:pt x="0" y="61"/>
                    <a:pt x="0" y="183"/>
                  </a:cubicBezTo>
                  <a:cubicBezTo>
                    <a:pt x="0" y="274"/>
                    <a:pt x="61" y="365"/>
                    <a:pt x="183" y="365"/>
                  </a:cubicBezTo>
                  <a:cubicBezTo>
                    <a:pt x="1247" y="456"/>
                    <a:pt x="2310" y="790"/>
                    <a:pt x="3222" y="1277"/>
                  </a:cubicBezTo>
                  <a:cubicBezTo>
                    <a:pt x="3222" y="1338"/>
                    <a:pt x="3253" y="1338"/>
                    <a:pt x="3314" y="1338"/>
                  </a:cubicBezTo>
                  <a:cubicBezTo>
                    <a:pt x="3374" y="1338"/>
                    <a:pt x="3465" y="1277"/>
                    <a:pt x="3465" y="1216"/>
                  </a:cubicBezTo>
                  <a:cubicBezTo>
                    <a:pt x="3496" y="1094"/>
                    <a:pt x="3465" y="973"/>
                    <a:pt x="3374" y="942"/>
                  </a:cubicBezTo>
                  <a:cubicBezTo>
                    <a:pt x="2402" y="395"/>
                    <a:pt x="1277" y="122"/>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0"/>
            <p:cNvSpPr/>
            <p:nvPr/>
          </p:nvSpPr>
          <p:spPr>
            <a:xfrm>
              <a:off x="1857450" y="1127700"/>
              <a:ext cx="95000" cy="30675"/>
            </a:xfrm>
            <a:custGeom>
              <a:avLst/>
              <a:gdLst/>
              <a:ahLst/>
              <a:cxnLst/>
              <a:rect l="l" t="t" r="r" b="b"/>
              <a:pathLst>
                <a:path w="3800" h="1227" extrusionOk="0">
                  <a:moveTo>
                    <a:pt x="223" y="0"/>
                  </a:moveTo>
                  <a:cubicBezTo>
                    <a:pt x="161" y="0"/>
                    <a:pt x="84" y="40"/>
                    <a:pt x="61" y="133"/>
                  </a:cubicBezTo>
                  <a:cubicBezTo>
                    <a:pt x="0" y="194"/>
                    <a:pt x="61" y="315"/>
                    <a:pt x="152" y="346"/>
                  </a:cubicBezTo>
                  <a:cubicBezTo>
                    <a:pt x="1277" y="741"/>
                    <a:pt x="2402" y="1014"/>
                    <a:pt x="3587" y="1227"/>
                  </a:cubicBezTo>
                  <a:cubicBezTo>
                    <a:pt x="3709" y="1227"/>
                    <a:pt x="3769" y="1166"/>
                    <a:pt x="3769" y="1105"/>
                  </a:cubicBezTo>
                  <a:cubicBezTo>
                    <a:pt x="3800" y="1014"/>
                    <a:pt x="3739" y="893"/>
                    <a:pt x="3617" y="893"/>
                  </a:cubicBezTo>
                  <a:cubicBezTo>
                    <a:pt x="2493" y="649"/>
                    <a:pt x="1368" y="406"/>
                    <a:pt x="274" y="11"/>
                  </a:cubicBezTo>
                  <a:cubicBezTo>
                    <a:pt x="259" y="4"/>
                    <a:pt x="242" y="0"/>
                    <a:pt x="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0"/>
            <p:cNvSpPr/>
            <p:nvPr/>
          </p:nvSpPr>
          <p:spPr>
            <a:xfrm>
              <a:off x="1882525" y="1022475"/>
              <a:ext cx="69925" cy="36375"/>
            </a:xfrm>
            <a:custGeom>
              <a:avLst/>
              <a:gdLst/>
              <a:ahLst/>
              <a:cxnLst/>
              <a:rect l="l" t="t" r="r" b="b"/>
              <a:pathLst>
                <a:path w="2797" h="1455" extrusionOk="0">
                  <a:moveTo>
                    <a:pt x="233" y="1"/>
                  </a:moveTo>
                  <a:cubicBezTo>
                    <a:pt x="177" y="1"/>
                    <a:pt x="114" y="33"/>
                    <a:pt x="61" y="86"/>
                  </a:cubicBezTo>
                  <a:cubicBezTo>
                    <a:pt x="0" y="147"/>
                    <a:pt x="31" y="269"/>
                    <a:pt x="122" y="360"/>
                  </a:cubicBezTo>
                  <a:cubicBezTo>
                    <a:pt x="821" y="877"/>
                    <a:pt x="1672" y="1302"/>
                    <a:pt x="2614" y="1454"/>
                  </a:cubicBezTo>
                  <a:cubicBezTo>
                    <a:pt x="2706" y="1454"/>
                    <a:pt x="2766" y="1424"/>
                    <a:pt x="2766" y="1302"/>
                  </a:cubicBezTo>
                  <a:cubicBezTo>
                    <a:pt x="2797" y="1181"/>
                    <a:pt x="2736" y="1059"/>
                    <a:pt x="2614" y="1059"/>
                  </a:cubicBezTo>
                  <a:cubicBezTo>
                    <a:pt x="1794" y="907"/>
                    <a:pt x="1034" y="573"/>
                    <a:pt x="335" y="56"/>
                  </a:cubicBezTo>
                  <a:cubicBezTo>
                    <a:pt x="309" y="18"/>
                    <a:pt x="273"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0"/>
            <p:cNvSpPr/>
            <p:nvPr/>
          </p:nvSpPr>
          <p:spPr>
            <a:xfrm>
              <a:off x="1867325" y="914750"/>
              <a:ext cx="103375" cy="25550"/>
            </a:xfrm>
            <a:custGeom>
              <a:avLst/>
              <a:gdLst/>
              <a:ahLst/>
              <a:cxnLst/>
              <a:rect l="l" t="t" r="r" b="b"/>
              <a:pathLst>
                <a:path w="4135" h="1022" extrusionOk="0">
                  <a:moveTo>
                    <a:pt x="971" y="1"/>
                  </a:moveTo>
                  <a:cubicBezTo>
                    <a:pt x="697" y="1"/>
                    <a:pt x="423" y="17"/>
                    <a:pt x="152" y="49"/>
                  </a:cubicBezTo>
                  <a:cubicBezTo>
                    <a:pt x="61" y="110"/>
                    <a:pt x="0" y="170"/>
                    <a:pt x="0" y="292"/>
                  </a:cubicBezTo>
                  <a:cubicBezTo>
                    <a:pt x="31" y="353"/>
                    <a:pt x="122" y="444"/>
                    <a:pt x="213" y="444"/>
                  </a:cubicBezTo>
                  <a:cubicBezTo>
                    <a:pt x="484" y="412"/>
                    <a:pt x="753" y="396"/>
                    <a:pt x="1020" y="396"/>
                  </a:cubicBezTo>
                  <a:cubicBezTo>
                    <a:pt x="2013" y="396"/>
                    <a:pt x="2975" y="614"/>
                    <a:pt x="3861" y="1021"/>
                  </a:cubicBezTo>
                  <a:lnTo>
                    <a:pt x="3952" y="1021"/>
                  </a:lnTo>
                  <a:cubicBezTo>
                    <a:pt x="4013" y="1021"/>
                    <a:pt x="4104" y="961"/>
                    <a:pt x="4104" y="900"/>
                  </a:cubicBezTo>
                  <a:cubicBezTo>
                    <a:pt x="4134" y="778"/>
                    <a:pt x="4104" y="657"/>
                    <a:pt x="3982" y="626"/>
                  </a:cubicBezTo>
                  <a:cubicBezTo>
                    <a:pt x="3024" y="219"/>
                    <a:pt x="1991" y="1"/>
                    <a:pt x="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0"/>
            <p:cNvSpPr/>
            <p:nvPr/>
          </p:nvSpPr>
          <p:spPr>
            <a:xfrm>
              <a:off x="1867325" y="826075"/>
              <a:ext cx="80575" cy="42025"/>
            </a:xfrm>
            <a:custGeom>
              <a:avLst/>
              <a:gdLst/>
              <a:ahLst/>
              <a:cxnLst/>
              <a:rect l="l" t="t" r="r" b="b"/>
              <a:pathLst>
                <a:path w="3223" h="1681" extrusionOk="0">
                  <a:moveTo>
                    <a:pt x="232" y="1"/>
                  </a:moveTo>
                  <a:cubicBezTo>
                    <a:pt x="161" y="1"/>
                    <a:pt x="104" y="58"/>
                    <a:pt x="61" y="100"/>
                  </a:cubicBezTo>
                  <a:cubicBezTo>
                    <a:pt x="0" y="222"/>
                    <a:pt x="61" y="343"/>
                    <a:pt x="152" y="374"/>
                  </a:cubicBezTo>
                  <a:lnTo>
                    <a:pt x="2888" y="1681"/>
                  </a:lnTo>
                  <a:lnTo>
                    <a:pt x="2949" y="1681"/>
                  </a:lnTo>
                  <a:cubicBezTo>
                    <a:pt x="3010" y="1681"/>
                    <a:pt x="3070" y="1620"/>
                    <a:pt x="3162" y="1590"/>
                  </a:cubicBezTo>
                  <a:cubicBezTo>
                    <a:pt x="3222" y="1468"/>
                    <a:pt x="3162" y="1347"/>
                    <a:pt x="3070" y="1316"/>
                  </a:cubicBezTo>
                  <a:lnTo>
                    <a:pt x="335" y="40"/>
                  </a:lnTo>
                  <a:cubicBezTo>
                    <a:pt x="298" y="12"/>
                    <a:pt x="264"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0"/>
            <p:cNvSpPr/>
            <p:nvPr/>
          </p:nvSpPr>
          <p:spPr>
            <a:xfrm>
              <a:off x="1871875" y="693775"/>
              <a:ext cx="105650" cy="38325"/>
            </a:xfrm>
            <a:custGeom>
              <a:avLst/>
              <a:gdLst/>
              <a:ahLst/>
              <a:cxnLst/>
              <a:rect l="l" t="t" r="r" b="b"/>
              <a:pathLst>
                <a:path w="4226" h="1533" extrusionOk="0">
                  <a:moveTo>
                    <a:pt x="206" y="1"/>
                  </a:moveTo>
                  <a:cubicBezTo>
                    <a:pt x="139" y="1"/>
                    <a:pt x="77" y="35"/>
                    <a:pt x="31" y="103"/>
                  </a:cubicBezTo>
                  <a:cubicBezTo>
                    <a:pt x="1" y="195"/>
                    <a:pt x="31" y="316"/>
                    <a:pt x="153" y="347"/>
                  </a:cubicBezTo>
                  <a:lnTo>
                    <a:pt x="3952" y="1532"/>
                  </a:lnTo>
                  <a:lnTo>
                    <a:pt x="3983" y="1532"/>
                  </a:lnTo>
                  <a:cubicBezTo>
                    <a:pt x="4074" y="1532"/>
                    <a:pt x="4135" y="1502"/>
                    <a:pt x="4195" y="1410"/>
                  </a:cubicBezTo>
                  <a:cubicBezTo>
                    <a:pt x="4226" y="1319"/>
                    <a:pt x="4195" y="1228"/>
                    <a:pt x="4074" y="1198"/>
                  </a:cubicBezTo>
                  <a:lnTo>
                    <a:pt x="274" y="12"/>
                  </a:lnTo>
                  <a:cubicBezTo>
                    <a:pt x="252" y="5"/>
                    <a:pt x="229"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0"/>
            <p:cNvSpPr/>
            <p:nvPr/>
          </p:nvSpPr>
          <p:spPr>
            <a:xfrm>
              <a:off x="1857450" y="604400"/>
              <a:ext cx="100325" cy="38025"/>
            </a:xfrm>
            <a:custGeom>
              <a:avLst/>
              <a:gdLst/>
              <a:ahLst/>
              <a:cxnLst/>
              <a:rect l="l" t="t" r="r" b="b"/>
              <a:pathLst>
                <a:path w="4013" h="1521" extrusionOk="0">
                  <a:moveTo>
                    <a:pt x="243" y="1"/>
                  </a:moveTo>
                  <a:cubicBezTo>
                    <a:pt x="122" y="1"/>
                    <a:pt x="61" y="61"/>
                    <a:pt x="0" y="153"/>
                  </a:cubicBezTo>
                  <a:cubicBezTo>
                    <a:pt x="0" y="274"/>
                    <a:pt x="61" y="365"/>
                    <a:pt x="152" y="396"/>
                  </a:cubicBezTo>
                  <a:cubicBezTo>
                    <a:pt x="1368" y="609"/>
                    <a:pt x="2553" y="1004"/>
                    <a:pt x="3709" y="1520"/>
                  </a:cubicBezTo>
                  <a:lnTo>
                    <a:pt x="3769" y="1520"/>
                  </a:lnTo>
                  <a:cubicBezTo>
                    <a:pt x="3861" y="1520"/>
                    <a:pt x="3921" y="1490"/>
                    <a:pt x="3921" y="1460"/>
                  </a:cubicBezTo>
                  <a:cubicBezTo>
                    <a:pt x="4012" y="1338"/>
                    <a:pt x="3952" y="1216"/>
                    <a:pt x="3861" y="1186"/>
                  </a:cubicBezTo>
                  <a:cubicBezTo>
                    <a:pt x="2705" y="669"/>
                    <a:pt x="1490" y="274"/>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0"/>
            <p:cNvSpPr/>
            <p:nvPr/>
          </p:nvSpPr>
          <p:spPr>
            <a:xfrm>
              <a:off x="1859725" y="502725"/>
              <a:ext cx="107175" cy="44700"/>
            </a:xfrm>
            <a:custGeom>
              <a:avLst/>
              <a:gdLst/>
              <a:ahLst/>
              <a:cxnLst/>
              <a:rect l="l" t="t" r="r" b="b"/>
              <a:pathLst>
                <a:path w="4287" h="1788" extrusionOk="0">
                  <a:moveTo>
                    <a:pt x="193" y="1"/>
                  </a:moveTo>
                  <a:cubicBezTo>
                    <a:pt x="122" y="1"/>
                    <a:pt x="53" y="50"/>
                    <a:pt x="31" y="116"/>
                  </a:cubicBezTo>
                  <a:cubicBezTo>
                    <a:pt x="0" y="207"/>
                    <a:pt x="31" y="329"/>
                    <a:pt x="152" y="359"/>
                  </a:cubicBezTo>
                  <a:lnTo>
                    <a:pt x="4013" y="1788"/>
                  </a:lnTo>
                  <a:lnTo>
                    <a:pt x="4104" y="1788"/>
                  </a:lnTo>
                  <a:cubicBezTo>
                    <a:pt x="4165" y="1788"/>
                    <a:pt x="4256" y="1758"/>
                    <a:pt x="4256" y="1666"/>
                  </a:cubicBezTo>
                  <a:cubicBezTo>
                    <a:pt x="4286" y="1606"/>
                    <a:pt x="4256" y="1484"/>
                    <a:pt x="4134" y="1454"/>
                  </a:cubicBezTo>
                  <a:lnTo>
                    <a:pt x="274" y="25"/>
                  </a:lnTo>
                  <a:cubicBezTo>
                    <a:pt x="249" y="8"/>
                    <a:pt x="221" y="1"/>
                    <a:pt x="1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0"/>
            <p:cNvSpPr/>
            <p:nvPr/>
          </p:nvSpPr>
          <p:spPr>
            <a:xfrm>
              <a:off x="1860475" y="423725"/>
              <a:ext cx="102625" cy="59125"/>
            </a:xfrm>
            <a:custGeom>
              <a:avLst/>
              <a:gdLst/>
              <a:ahLst/>
              <a:cxnLst/>
              <a:rect l="l" t="t" r="r" b="b"/>
              <a:pathLst>
                <a:path w="4105" h="2365" extrusionOk="0">
                  <a:moveTo>
                    <a:pt x="197" y="0"/>
                  </a:moveTo>
                  <a:cubicBezTo>
                    <a:pt x="125" y="0"/>
                    <a:pt x="53" y="56"/>
                    <a:pt x="31" y="145"/>
                  </a:cubicBezTo>
                  <a:cubicBezTo>
                    <a:pt x="1" y="206"/>
                    <a:pt x="31" y="328"/>
                    <a:pt x="153" y="358"/>
                  </a:cubicBezTo>
                  <a:cubicBezTo>
                    <a:pt x="1460" y="905"/>
                    <a:pt x="2676" y="1544"/>
                    <a:pt x="3800" y="2334"/>
                  </a:cubicBezTo>
                  <a:cubicBezTo>
                    <a:pt x="3831" y="2364"/>
                    <a:pt x="3891" y="2364"/>
                    <a:pt x="3922" y="2364"/>
                  </a:cubicBezTo>
                  <a:cubicBezTo>
                    <a:pt x="3983" y="2364"/>
                    <a:pt x="4043" y="2334"/>
                    <a:pt x="4013" y="2304"/>
                  </a:cubicBezTo>
                  <a:cubicBezTo>
                    <a:pt x="4104" y="2212"/>
                    <a:pt x="4074" y="2121"/>
                    <a:pt x="3983" y="2030"/>
                  </a:cubicBezTo>
                  <a:cubicBezTo>
                    <a:pt x="2797" y="1209"/>
                    <a:pt x="1581" y="541"/>
                    <a:pt x="274" y="24"/>
                  </a:cubicBezTo>
                  <a:cubicBezTo>
                    <a:pt x="250" y="8"/>
                    <a:pt x="223"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0"/>
            <p:cNvSpPr/>
            <p:nvPr/>
          </p:nvSpPr>
          <p:spPr>
            <a:xfrm>
              <a:off x="1840725" y="326750"/>
              <a:ext cx="90450" cy="56550"/>
            </a:xfrm>
            <a:custGeom>
              <a:avLst/>
              <a:gdLst/>
              <a:ahLst/>
              <a:cxnLst/>
              <a:rect l="l" t="t" r="r" b="b"/>
              <a:pathLst>
                <a:path w="3618" h="2262" extrusionOk="0">
                  <a:moveTo>
                    <a:pt x="215" y="1"/>
                  </a:moveTo>
                  <a:cubicBezTo>
                    <a:pt x="128" y="1"/>
                    <a:pt x="54" y="35"/>
                    <a:pt x="31" y="103"/>
                  </a:cubicBezTo>
                  <a:cubicBezTo>
                    <a:pt x="1" y="195"/>
                    <a:pt x="31" y="316"/>
                    <a:pt x="92" y="347"/>
                  </a:cubicBezTo>
                  <a:lnTo>
                    <a:pt x="3283" y="2231"/>
                  </a:lnTo>
                  <a:cubicBezTo>
                    <a:pt x="3344" y="2262"/>
                    <a:pt x="3374" y="2262"/>
                    <a:pt x="3405" y="2262"/>
                  </a:cubicBezTo>
                  <a:cubicBezTo>
                    <a:pt x="3496" y="2262"/>
                    <a:pt x="3526" y="2231"/>
                    <a:pt x="3557" y="2140"/>
                  </a:cubicBezTo>
                  <a:cubicBezTo>
                    <a:pt x="3618" y="2049"/>
                    <a:pt x="3557" y="1927"/>
                    <a:pt x="3496" y="1897"/>
                  </a:cubicBezTo>
                  <a:lnTo>
                    <a:pt x="304" y="12"/>
                  </a:lnTo>
                  <a:cubicBezTo>
                    <a:pt x="274" y="5"/>
                    <a:pt x="24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0"/>
            <p:cNvSpPr/>
            <p:nvPr/>
          </p:nvSpPr>
          <p:spPr>
            <a:xfrm>
              <a:off x="2035250" y="599550"/>
              <a:ext cx="60075" cy="50475"/>
            </a:xfrm>
            <a:custGeom>
              <a:avLst/>
              <a:gdLst/>
              <a:ahLst/>
              <a:cxnLst/>
              <a:rect l="l" t="t" r="r" b="b"/>
              <a:pathLst>
                <a:path w="2403" h="2019" extrusionOk="0">
                  <a:moveTo>
                    <a:pt x="245" y="1"/>
                  </a:moveTo>
                  <a:cubicBezTo>
                    <a:pt x="174" y="1"/>
                    <a:pt x="77" y="35"/>
                    <a:pt x="31" y="103"/>
                  </a:cubicBezTo>
                  <a:cubicBezTo>
                    <a:pt x="1" y="164"/>
                    <a:pt x="31" y="316"/>
                    <a:pt x="122" y="347"/>
                  </a:cubicBezTo>
                  <a:cubicBezTo>
                    <a:pt x="852" y="803"/>
                    <a:pt x="1490" y="1350"/>
                    <a:pt x="2068" y="1958"/>
                  </a:cubicBezTo>
                  <a:cubicBezTo>
                    <a:pt x="2098" y="1988"/>
                    <a:pt x="2159" y="2018"/>
                    <a:pt x="2220" y="2018"/>
                  </a:cubicBezTo>
                  <a:cubicBezTo>
                    <a:pt x="2250" y="2018"/>
                    <a:pt x="2281" y="2018"/>
                    <a:pt x="2311" y="1958"/>
                  </a:cubicBezTo>
                  <a:cubicBezTo>
                    <a:pt x="2402" y="1866"/>
                    <a:pt x="2402" y="1775"/>
                    <a:pt x="2311" y="1684"/>
                  </a:cubicBezTo>
                  <a:cubicBezTo>
                    <a:pt x="1764" y="1046"/>
                    <a:pt x="1065" y="468"/>
                    <a:pt x="305" y="12"/>
                  </a:cubicBezTo>
                  <a:cubicBezTo>
                    <a:pt x="290" y="5"/>
                    <a:pt x="269" y="1"/>
                    <a:pt x="2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0"/>
            <p:cNvSpPr/>
            <p:nvPr/>
          </p:nvSpPr>
          <p:spPr>
            <a:xfrm>
              <a:off x="2019300" y="676100"/>
              <a:ext cx="58525" cy="49900"/>
            </a:xfrm>
            <a:custGeom>
              <a:avLst/>
              <a:gdLst/>
              <a:ahLst/>
              <a:cxnLst/>
              <a:rect l="l" t="t" r="r" b="b"/>
              <a:pathLst>
                <a:path w="2341" h="1996" extrusionOk="0">
                  <a:moveTo>
                    <a:pt x="191" y="0"/>
                  </a:moveTo>
                  <a:cubicBezTo>
                    <a:pt x="138" y="0"/>
                    <a:pt x="84" y="15"/>
                    <a:pt x="31" y="51"/>
                  </a:cubicBezTo>
                  <a:cubicBezTo>
                    <a:pt x="1" y="142"/>
                    <a:pt x="1" y="263"/>
                    <a:pt x="61" y="324"/>
                  </a:cubicBezTo>
                  <a:lnTo>
                    <a:pt x="2037" y="1966"/>
                  </a:lnTo>
                  <a:cubicBezTo>
                    <a:pt x="2098" y="1996"/>
                    <a:pt x="2128" y="1996"/>
                    <a:pt x="2159" y="1996"/>
                  </a:cubicBezTo>
                  <a:cubicBezTo>
                    <a:pt x="2189" y="1996"/>
                    <a:pt x="2280" y="1966"/>
                    <a:pt x="2311" y="1935"/>
                  </a:cubicBezTo>
                  <a:cubicBezTo>
                    <a:pt x="2341" y="1844"/>
                    <a:pt x="2341" y="1722"/>
                    <a:pt x="2280" y="1662"/>
                  </a:cubicBezTo>
                  <a:lnTo>
                    <a:pt x="304" y="20"/>
                  </a:lnTo>
                  <a:cubicBezTo>
                    <a:pt x="267" y="8"/>
                    <a:pt x="229" y="0"/>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0"/>
            <p:cNvSpPr/>
            <p:nvPr/>
          </p:nvSpPr>
          <p:spPr>
            <a:xfrm>
              <a:off x="2020825" y="810050"/>
              <a:ext cx="71450" cy="48950"/>
            </a:xfrm>
            <a:custGeom>
              <a:avLst/>
              <a:gdLst/>
              <a:ahLst/>
              <a:cxnLst/>
              <a:rect l="l" t="t" r="r" b="b"/>
              <a:pathLst>
                <a:path w="2858" h="1958" extrusionOk="0">
                  <a:moveTo>
                    <a:pt x="245" y="0"/>
                  </a:moveTo>
                  <a:cubicBezTo>
                    <a:pt x="175" y="0"/>
                    <a:pt x="84" y="35"/>
                    <a:pt x="61" y="103"/>
                  </a:cubicBezTo>
                  <a:cubicBezTo>
                    <a:pt x="0" y="164"/>
                    <a:pt x="61" y="316"/>
                    <a:pt x="122" y="377"/>
                  </a:cubicBezTo>
                  <a:lnTo>
                    <a:pt x="2554" y="1927"/>
                  </a:lnTo>
                  <a:cubicBezTo>
                    <a:pt x="2584" y="1957"/>
                    <a:pt x="2645" y="1957"/>
                    <a:pt x="2675" y="1957"/>
                  </a:cubicBezTo>
                  <a:cubicBezTo>
                    <a:pt x="2706" y="1957"/>
                    <a:pt x="2797" y="1927"/>
                    <a:pt x="2827" y="1836"/>
                  </a:cubicBezTo>
                  <a:cubicBezTo>
                    <a:pt x="2858" y="1775"/>
                    <a:pt x="2827" y="1623"/>
                    <a:pt x="2736" y="1592"/>
                  </a:cubicBezTo>
                  <a:lnTo>
                    <a:pt x="304" y="12"/>
                  </a:lnTo>
                  <a:cubicBezTo>
                    <a:pt x="289" y="4"/>
                    <a:pt x="268"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0"/>
            <p:cNvSpPr/>
            <p:nvPr/>
          </p:nvSpPr>
          <p:spPr>
            <a:xfrm>
              <a:off x="2028425" y="923700"/>
              <a:ext cx="77525" cy="52325"/>
            </a:xfrm>
            <a:custGeom>
              <a:avLst/>
              <a:gdLst/>
              <a:ahLst/>
              <a:cxnLst/>
              <a:rect l="l" t="t" r="r" b="b"/>
              <a:pathLst>
                <a:path w="3101" h="2093" extrusionOk="0">
                  <a:moveTo>
                    <a:pt x="235" y="0"/>
                  </a:moveTo>
                  <a:cubicBezTo>
                    <a:pt x="183" y="0"/>
                    <a:pt x="127" y="33"/>
                    <a:pt x="91" y="86"/>
                  </a:cubicBezTo>
                  <a:cubicBezTo>
                    <a:pt x="0" y="147"/>
                    <a:pt x="61" y="268"/>
                    <a:pt x="122" y="360"/>
                  </a:cubicBezTo>
                  <a:lnTo>
                    <a:pt x="2736" y="2062"/>
                  </a:lnTo>
                  <a:cubicBezTo>
                    <a:pt x="2797" y="2092"/>
                    <a:pt x="2827" y="2092"/>
                    <a:pt x="2857" y="2092"/>
                  </a:cubicBezTo>
                  <a:cubicBezTo>
                    <a:pt x="2949" y="2092"/>
                    <a:pt x="2979" y="2062"/>
                    <a:pt x="3009" y="2031"/>
                  </a:cubicBezTo>
                  <a:cubicBezTo>
                    <a:pt x="3101" y="1940"/>
                    <a:pt x="3040" y="1818"/>
                    <a:pt x="2979" y="1758"/>
                  </a:cubicBezTo>
                  <a:lnTo>
                    <a:pt x="335" y="56"/>
                  </a:lnTo>
                  <a:cubicBezTo>
                    <a:pt x="309" y="17"/>
                    <a:pt x="273"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0"/>
            <p:cNvSpPr/>
            <p:nvPr/>
          </p:nvSpPr>
          <p:spPr>
            <a:xfrm>
              <a:off x="2039825" y="1045275"/>
              <a:ext cx="79800" cy="50800"/>
            </a:xfrm>
            <a:custGeom>
              <a:avLst/>
              <a:gdLst/>
              <a:ahLst/>
              <a:cxnLst/>
              <a:rect l="l" t="t" r="r" b="b"/>
              <a:pathLst>
                <a:path w="3192" h="2032" extrusionOk="0">
                  <a:moveTo>
                    <a:pt x="265" y="1"/>
                  </a:moveTo>
                  <a:cubicBezTo>
                    <a:pt x="183" y="1"/>
                    <a:pt x="113" y="51"/>
                    <a:pt x="91" y="117"/>
                  </a:cubicBezTo>
                  <a:cubicBezTo>
                    <a:pt x="0" y="238"/>
                    <a:pt x="91" y="360"/>
                    <a:pt x="152" y="390"/>
                  </a:cubicBezTo>
                  <a:cubicBezTo>
                    <a:pt x="1125" y="816"/>
                    <a:pt x="2037" y="1363"/>
                    <a:pt x="2857" y="1971"/>
                  </a:cubicBezTo>
                  <a:cubicBezTo>
                    <a:pt x="2888" y="2032"/>
                    <a:pt x="2949" y="2032"/>
                    <a:pt x="2979" y="2032"/>
                  </a:cubicBezTo>
                  <a:cubicBezTo>
                    <a:pt x="3040" y="2032"/>
                    <a:pt x="3101" y="2032"/>
                    <a:pt x="3131" y="1940"/>
                  </a:cubicBezTo>
                  <a:cubicBezTo>
                    <a:pt x="3192" y="1849"/>
                    <a:pt x="3161" y="1758"/>
                    <a:pt x="3101" y="1667"/>
                  </a:cubicBezTo>
                  <a:cubicBezTo>
                    <a:pt x="2249" y="1059"/>
                    <a:pt x="1307" y="512"/>
                    <a:pt x="365" y="25"/>
                  </a:cubicBezTo>
                  <a:cubicBezTo>
                    <a:pt x="331" y="8"/>
                    <a:pt x="297"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0"/>
            <p:cNvSpPr/>
            <p:nvPr/>
          </p:nvSpPr>
          <p:spPr>
            <a:xfrm>
              <a:off x="2046650" y="1168700"/>
              <a:ext cx="98050" cy="62625"/>
            </a:xfrm>
            <a:custGeom>
              <a:avLst/>
              <a:gdLst/>
              <a:ahLst/>
              <a:cxnLst/>
              <a:rect l="l" t="t" r="r" b="b"/>
              <a:pathLst>
                <a:path w="3922" h="2505" extrusionOk="0">
                  <a:moveTo>
                    <a:pt x="240" y="1"/>
                  </a:moveTo>
                  <a:cubicBezTo>
                    <a:pt x="169" y="1"/>
                    <a:pt x="76" y="29"/>
                    <a:pt x="31" y="73"/>
                  </a:cubicBezTo>
                  <a:cubicBezTo>
                    <a:pt x="1" y="165"/>
                    <a:pt x="31" y="316"/>
                    <a:pt x="122" y="347"/>
                  </a:cubicBezTo>
                  <a:lnTo>
                    <a:pt x="3618" y="2475"/>
                  </a:lnTo>
                  <a:cubicBezTo>
                    <a:pt x="3648" y="2505"/>
                    <a:pt x="3679" y="2505"/>
                    <a:pt x="3739" y="2505"/>
                  </a:cubicBezTo>
                  <a:cubicBezTo>
                    <a:pt x="3770" y="2505"/>
                    <a:pt x="3831" y="2505"/>
                    <a:pt x="3861" y="2414"/>
                  </a:cubicBezTo>
                  <a:cubicBezTo>
                    <a:pt x="3922" y="2323"/>
                    <a:pt x="3861" y="2171"/>
                    <a:pt x="3800" y="2140"/>
                  </a:cubicBezTo>
                  <a:lnTo>
                    <a:pt x="305" y="13"/>
                  </a:lnTo>
                  <a:cubicBezTo>
                    <a:pt x="288" y="4"/>
                    <a:pt x="266" y="1"/>
                    <a:pt x="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0"/>
            <p:cNvSpPr/>
            <p:nvPr/>
          </p:nvSpPr>
          <p:spPr>
            <a:xfrm>
              <a:off x="2042100" y="1272500"/>
              <a:ext cx="79800" cy="42425"/>
            </a:xfrm>
            <a:custGeom>
              <a:avLst/>
              <a:gdLst/>
              <a:ahLst/>
              <a:cxnLst/>
              <a:rect l="l" t="t" r="r" b="b"/>
              <a:pathLst>
                <a:path w="3192" h="1697" extrusionOk="0">
                  <a:moveTo>
                    <a:pt x="240" y="0"/>
                  </a:moveTo>
                  <a:cubicBezTo>
                    <a:pt x="165" y="0"/>
                    <a:pt x="105" y="50"/>
                    <a:pt x="61" y="116"/>
                  </a:cubicBezTo>
                  <a:cubicBezTo>
                    <a:pt x="0" y="237"/>
                    <a:pt x="61" y="329"/>
                    <a:pt x="152" y="389"/>
                  </a:cubicBezTo>
                  <a:lnTo>
                    <a:pt x="2858" y="1696"/>
                  </a:lnTo>
                  <a:lnTo>
                    <a:pt x="2918" y="1696"/>
                  </a:lnTo>
                  <a:cubicBezTo>
                    <a:pt x="3010" y="1696"/>
                    <a:pt x="3040" y="1666"/>
                    <a:pt x="3101" y="1636"/>
                  </a:cubicBezTo>
                  <a:cubicBezTo>
                    <a:pt x="3192" y="1514"/>
                    <a:pt x="3101" y="1393"/>
                    <a:pt x="3040" y="1362"/>
                  </a:cubicBezTo>
                  <a:lnTo>
                    <a:pt x="335" y="25"/>
                  </a:lnTo>
                  <a:cubicBezTo>
                    <a:pt x="301" y="8"/>
                    <a:pt x="269" y="0"/>
                    <a:pt x="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0"/>
            <p:cNvSpPr/>
            <p:nvPr/>
          </p:nvSpPr>
          <p:spPr>
            <a:xfrm>
              <a:off x="2035250" y="1405800"/>
              <a:ext cx="76025" cy="48950"/>
            </a:xfrm>
            <a:custGeom>
              <a:avLst/>
              <a:gdLst/>
              <a:ahLst/>
              <a:cxnLst/>
              <a:rect l="l" t="t" r="r" b="b"/>
              <a:pathLst>
                <a:path w="3041" h="1958" extrusionOk="0">
                  <a:moveTo>
                    <a:pt x="215" y="1"/>
                  </a:moveTo>
                  <a:cubicBezTo>
                    <a:pt x="128" y="1"/>
                    <a:pt x="54" y="35"/>
                    <a:pt x="31" y="103"/>
                  </a:cubicBezTo>
                  <a:cubicBezTo>
                    <a:pt x="1" y="225"/>
                    <a:pt x="31" y="316"/>
                    <a:pt x="122" y="377"/>
                  </a:cubicBezTo>
                  <a:lnTo>
                    <a:pt x="2736" y="1927"/>
                  </a:lnTo>
                  <a:cubicBezTo>
                    <a:pt x="2767" y="1957"/>
                    <a:pt x="2828" y="1957"/>
                    <a:pt x="2858" y="1957"/>
                  </a:cubicBezTo>
                  <a:cubicBezTo>
                    <a:pt x="2919" y="1957"/>
                    <a:pt x="2980" y="1927"/>
                    <a:pt x="3010" y="1836"/>
                  </a:cubicBezTo>
                  <a:cubicBezTo>
                    <a:pt x="3040" y="1745"/>
                    <a:pt x="3010" y="1623"/>
                    <a:pt x="2919" y="1593"/>
                  </a:cubicBezTo>
                  <a:lnTo>
                    <a:pt x="305" y="12"/>
                  </a:lnTo>
                  <a:cubicBezTo>
                    <a:pt x="274" y="4"/>
                    <a:pt x="24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0"/>
            <p:cNvSpPr/>
            <p:nvPr/>
          </p:nvSpPr>
          <p:spPr>
            <a:xfrm>
              <a:off x="2023850" y="1558950"/>
              <a:ext cx="69175" cy="46250"/>
            </a:xfrm>
            <a:custGeom>
              <a:avLst/>
              <a:gdLst/>
              <a:ahLst/>
              <a:cxnLst/>
              <a:rect l="l" t="t" r="r" b="b"/>
              <a:pathLst>
                <a:path w="2767" h="1850" extrusionOk="0">
                  <a:moveTo>
                    <a:pt x="233" y="1"/>
                  </a:moveTo>
                  <a:cubicBezTo>
                    <a:pt x="163" y="1"/>
                    <a:pt x="74" y="44"/>
                    <a:pt x="31" y="87"/>
                  </a:cubicBezTo>
                  <a:cubicBezTo>
                    <a:pt x="1" y="178"/>
                    <a:pt x="31" y="330"/>
                    <a:pt x="122" y="360"/>
                  </a:cubicBezTo>
                  <a:lnTo>
                    <a:pt x="2463" y="1789"/>
                  </a:lnTo>
                  <a:cubicBezTo>
                    <a:pt x="2524" y="1850"/>
                    <a:pt x="2554" y="1850"/>
                    <a:pt x="2585" y="1850"/>
                  </a:cubicBezTo>
                  <a:cubicBezTo>
                    <a:pt x="2615" y="1850"/>
                    <a:pt x="2706" y="1789"/>
                    <a:pt x="2737" y="1728"/>
                  </a:cubicBezTo>
                  <a:cubicBezTo>
                    <a:pt x="2767" y="1637"/>
                    <a:pt x="2737" y="1485"/>
                    <a:pt x="2676" y="1454"/>
                  </a:cubicBezTo>
                  <a:lnTo>
                    <a:pt x="305" y="26"/>
                  </a:lnTo>
                  <a:cubicBezTo>
                    <a:pt x="287" y="8"/>
                    <a:pt x="261"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0"/>
            <p:cNvSpPr/>
            <p:nvPr/>
          </p:nvSpPr>
          <p:spPr>
            <a:xfrm>
              <a:off x="2022350" y="1667975"/>
              <a:ext cx="45600" cy="29175"/>
            </a:xfrm>
            <a:custGeom>
              <a:avLst/>
              <a:gdLst/>
              <a:ahLst/>
              <a:cxnLst/>
              <a:rect l="l" t="t" r="r" b="b"/>
              <a:pathLst>
                <a:path w="1824" h="1167" extrusionOk="0">
                  <a:moveTo>
                    <a:pt x="214" y="0"/>
                  </a:moveTo>
                  <a:cubicBezTo>
                    <a:pt x="127" y="0"/>
                    <a:pt x="53" y="34"/>
                    <a:pt x="31" y="103"/>
                  </a:cubicBezTo>
                  <a:cubicBezTo>
                    <a:pt x="0" y="224"/>
                    <a:pt x="31" y="315"/>
                    <a:pt x="91" y="376"/>
                  </a:cubicBezTo>
                  <a:lnTo>
                    <a:pt x="1520" y="1136"/>
                  </a:lnTo>
                  <a:cubicBezTo>
                    <a:pt x="1520" y="1166"/>
                    <a:pt x="1550" y="1166"/>
                    <a:pt x="1581" y="1166"/>
                  </a:cubicBezTo>
                  <a:cubicBezTo>
                    <a:pt x="1672" y="1166"/>
                    <a:pt x="1702" y="1136"/>
                    <a:pt x="1763" y="1045"/>
                  </a:cubicBezTo>
                  <a:cubicBezTo>
                    <a:pt x="1824" y="923"/>
                    <a:pt x="1763" y="802"/>
                    <a:pt x="1702" y="771"/>
                  </a:cubicBezTo>
                  <a:lnTo>
                    <a:pt x="304" y="11"/>
                  </a:lnTo>
                  <a:cubicBezTo>
                    <a:pt x="274" y="4"/>
                    <a:pt x="243"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0"/>
            <p:cNvSpPr/>
            <p:nvPr/>
          </p:nvSpPr>
          <p:spPr>
            <a:xfrm>
              <a:off x="1982825" y="1771975"/>
              <a:ext cx="78300" cy="39925"/>
            </a:xfrm>
            <a:custGeom>
              <a:avLst/>
              <a:gdLst/>
              <a:ahLst/>
              <a:cxnLst/>
              <a:rect l="l" t="t" r="r" b="b"/>
              <a:pathLst>
                <a:path w="3132" h="1597" extrusionOk="0">
                  <a:moveTo>
                    <a:pt x="242" y="1"/>
                  </a:moveTo>
                  <a:cubicBezTo>
                    <a:pt x="170" y="1"/>
                    <a:pt x="112" y="47"/>
                    <a:pt x="92" y="107"/>
                  </a:cubicBezTo>
                  <a:cubicBezTo>
                    <a:pt x="1" y="228"/>
                    <a:pt x="61" y="350"/>
                    <a:pt x="153" y="380"/>
                  </a:cubicBezTo>
                  <a:lnTo>
                    <a:pt x="2797" y="1596"/>
                  </a:lnTo>
                  <a:lnTo>
                    <a:pt x="2858" y="1596"/>
                  </a:lnTo>
                  <a:cubicBezTo>
                    <a:pt x="2888" y="1596"/>
                    <a:pt x="2979" y="1566"/>
                    <a:pt x="3040" y="1535"/>
                  </a:cubicBezTo>
                  <a:cubicBezTo>
                    <a:pt x="3131" y="1414"/>
                    <a:pt x="3101" y="1292"/>
                    <a:pt x="2979" y="1262"/>
                  </a:cubicBezTo>
                  <a:lnTo>
                    <a:pt x="365" y="46"/>
                  </a:lnTo>
                  <a:cubicBezTo>
                    <a:pt x="323" y="14"/>
                    <a:pt x="281" y="1"/>
                    <a:pt x="2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0"/>
            <p:cNvSpPr/>
            <p:nvPr/>
          </p:nvSpPr>
          <p:spPr>
            <a:xfrm>
              <a:off x="1982825" y="1853375"/>
              <a:ext cx="66125" cy="41350"/>
            </a:xfrm>
            <a:custGeom>
              <a:avLst/>
              <a:gdLst/>
              <a:ahLst/>
              <a:cxnLst/>
              <a:rect l="l" t="t" r="r" b="b"/>
              <a:pathLst>
                <a:path w="2645" h="1654" extrusionOk="0">
                  <a:moveTo>
                    <a:pt x="232" y="1"/>
                  </a:moveTo>
                  <a:cubicBezTo>
                    <a:pt x="158" y="1"/>
                    <a:pt x="84" y="35"/>
                    <a:pt x="61" y="103"/>
                  </a:cubicBezTo>
                  <a:cubicBezTo>
                    <a:pt x="1" y="194"/>
                    <a:pt x="61" y="316"/>
                    <a:pt x="122" y="346"/>
                  </a:cubicBezTo>
                  <a:lnTo>
                    <a:pt x="2341" y="1623"/>
                  </a:lnTo>
                  <a:cubicBezTo>
                    <a:pt x="2341" y="1653"/>
                    <a:pt x="2371" y="1653"/>
                    <a:pt x="2402" y="1653"/>
                  </a:cubicBezTo>
                  <a:cubicBezTo>
                    <a:pt x="2493" y="1653"/>
                    <a:pt x="2554" y="1623"/>
                    <a:pt x="2584" y="1532"/>
                  </a:cubicBezTo>
                  <a:cubicBezTo>
                    <a:pt x="2645" y="1410"/>
                    <a:pt x="2584" y="1319"/>
                    <a:pt x="2523" y="1258"/>
                  </a:cubicBezTo>
                  <a:lnTo>
                    <a:pt x="304" y="12"/>
                  </a:lnTo>
                  <a:cubicBezTo>
                    <a:pt x="282" y="4"/>
                    <a:pt x="257"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0"/>
            <p:cNvSpPr/>
            <p:nvPr/>
          </p:nvSpPr>
          <p:spPr>
            <a:xfrm>
              <a:off x="1953950" y="1978750"/>
              <a:ext cx="66900" cy="42875"/>
            </a:xfrm>
            <a:custGeom>
              <a:avLst/>
              <a:gdLst/>
              <a:ahLst/>
              <a:cxnLst/>
              <a:rect l="l" t="t" r="r" b="b"/>
              <a:pathLst>
                <a:path w="2676" h="1715" extrusionOk="0">
                  <a:moveTo>
                    <a:pt x="215" y="1"/>
                  </a:moveTo>
                  <a:cubicBezTo>
                    <a:pt x="128" y="1"/>
                    <a:pt x="54" y="35"/>
                    <a:pt x="31" y="103"/>
                  </a:cubicBezTo>
                  <a:cubicBezTo>
                    <a:pt x="1" y="195"/>
                    <a:pt x="31" y="316"/>
                    <a:pt x="92" y="347"/>
                  </a:cubicBezTo>
                  <a:lnTo>
                    <a:pt x="2371" y="1684"/>
                  </a:lnTo>
                  <a:cubicBezTo>
                    <a:pt x="2371" y="1714"/>
                    <a:pt x="2432" y="1714"/>
                    <a:pt x="2463" y="1714"/>
                  </a:cubicBezTo>
                  <a:cubicBezTo>
                    <a:pt x="2523" y="1714"/>
                    <a:pt x="2584" y="1714"/>
                    <a:pt x="2645" y="1623"/>
                  </a:cubicBezTo>
                  <a:cubicBezTo>
                    <a:pt x="2675" y="1502"/>
                    <a:pt x="2645" y="1380"/>
                    <a:pt x="2584" y="1350"/>
                  </a:cubicBezTo>
                  <a:lnTo>
                    <a:pt x="304" y="12"/>
                  </a:lnTo>
                  <a:cubicBezTo>
                    <a:pt x="274" y="5"/>
                    <a:pt x="24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0"/>
            <p:cNvSpPr/>
            <p:nvPr/>
          </p:nvSpPr>
          <p:spPr>
            <a:xfrm>
              <a:off x="1903025" y="2076575"/>
              <a:ext cx="44100" cy="38525"/>
            </a:xfrm>
            <a:custGeom>
              <a:avLst/>
              <a:gdLst/>
              <a:ahLst/>
              <a:cxnLst/>
              <a:rect l="l" t="t" r="r" b="b"/>
              <a:pathLst>
                <a:path w="1764" h="1541" extrusionOk="0">
                  <a:moveTo>
                    <a:pt x="207" y="0"/>
                  </a:moveTo>
                  <a:cubicBezTo>
                    <a:pt x="154" y="0"/>
                    <a:pt x="97" y="15"/>
                    <a:pt x="62" y="51"/>
                  </a:cubicBezTo>
                  <a:cubicBezTo>
                    <a:pt x="1" y="142"/>
                    <a:pt x="1" y="233"/>
                    <a:pt x="92" y="324"/>
                  </a:cubicBezTo>
                  <a:lnTo>
                    <a:pt x="1460" y="1510"/>
                  </a:lnTo>
                  <a:cubicBezTo>
                    <a:pt x="1490" y="1540"/>
                    <a:pt x="1521" y="1540"/>
                    <a:pt x="1582" y="1540"/>
                  </a:cubicBezTo>
                  <a:cubicBezTo>
                    <a:pt x="1642" y="1540"/>
                    <a:pt x="1673" y="1510"/>
                    <a:pt x="1734" y="1449"/>
                  </a:cubicBezTo>
                  <a:cubicBezTo>
                    <a:pt x="1764" y="1388"/>
                    <a:pt x="1764" y="1266"/>
                    <a:pt x="1673" y="1206"/>
                  </a:cubicBezTo>
                  <a:lnTo>
                    <a:pt x="305" y="20"/>
                  </a:lnTo>
                  <a:cubicBezTo>
                    <a:pt x="280" y="8"/>
                    <a:pt x="244" y="0"/>
                    <a:pt x="2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0"/>
            <p:cNvSpPr/>
            <p:nvPr/>
          </p:nvSpPr>
          <p:spPr>
            <a:xfrm>
              <a:off x="1994975" y="2060625"/>
              <a:ext cx="60075" cy="29375"/>
            </a:xfrm>
            <a:custGeom>
              <a:avLst/>
              <a:gdLst/>
              <a:ahLst/>
              <a:cxnLst/>
              <a:rect l="l" t="t" r="r" b="b"/>
              <a:pathLst>
                <a:path w="2403" h="1175" extrusionOk="0">
                  <a:moveTo>
                    <a:pt x="199" y="1"/>
                  </a:moveTo>
                  <a:cubicBezTo>
                    <a:pt x="117" y="1"/>
                    <a:pt x="62" y="77"/>
                    <a:pt x="62" y="172"/>
                  </a:cubicBezTo>
                  <a:cubicBezTo>
                    <a:pt x="1" y="263"/>
                    <a:pt x="92" y="385"/>
                    <a:pt x="214" y="385"/>
                  </a:cubicBezTo>
                  <a:cubicBezTo>
                    <a:pt x="852" y="506"/>
                    <a:pt x="1490" y="780"/>
                    <a:pt x="2068" y="1145"/>
                  </a:cubicBezTo>
                  <a:cubicBezTo>
                    <a:pt x="2098" y="1175"/>
                    <a:pt x="2159" y="1175"/>
                    <a:pt x="2189" y="1175"/>
                  </a:cubicBezTo>
                  <a:cubicBezTo>
                    <a:pt x="2250" y="1175"/>
                    <a:pt x="2311" y="1145"/>
                    <a:pt x="2341" y="1114"/>
                  </a:cubicBezTo>
                  <a:cubicBezTo>
                    <a:pt x="2402" y="1023"/>
                    <a:pt x="2372" y="932"/>
                    <a:pt x="2281" y="841"/>
                  </a:cubicBezTo>
                  <a:cubicBezTo>
                    <a:pt x="1673" y="415"/>
                    <a:pt x="1004" y="111"/>
                    <a:pt x="274" y="20"/>
                  </a:cubicBezTo>
                  <a:cubicBezTo>
                    <a:pt x="248" y="7"/>
                    <a:pt x="223" y="1"/>
                    <a:pt x="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0"/>
            <p:cNvSpPr/>
            <p:nvPr/>
          </p:nvSpPr>
          <p:spPr>
            <a:xfrm>
              <a:off x="2041350" y="1949550"/>
              <a:ext cx="47875" cy="36350"/>
            </a:xfrm>
            <a:custGeom>
              <a:avLst/>
              <a:gdLst/>
              <a:ahLst/>
              <a:cxnLst/>
              <a:rect l="l" t="t" r="r" b="b"/>
              <a:pathLst>
                <a:path w="1915" h="1454" extrusionOk="0">
                  <a:moveTo>
                    <a:pt x="220" y="1"/>
                  </a:moveTo>
                  <a:cubicBezTo>
                    <a:pt x="167" y="1"/>
                    <a:pt x="114" y="33"/>
                    <a:pt x="61" y="86"/>
                  </a:cubicBezTo>
                  <a:cubicBezTo>
                    <a:pt x="0" y="147"/>
                    <a:pt x="30" y="268"/>
                    <a:pt x="91" y="360"/>
                  </a:cubicBezTo>
                  <a:lnTo>
                    <a:pt x="1581" y="1423"/>
                  </a:lnTo>
                  <a:cubicBezTo>
                    <a:pt x="1611" y="1454"/>
                    <a:pt x="1672" y="1454"/>
                    <a:pt x="1702" y="1454"/>
                  </a:cubicBezTo>
                  <a:cubicBezTo>
                    <a:pt x="1763" y="1454"/>
                    <a:pt x="1824" y="1454"/>
                    <a:pt x="1854" y="1363"/>
                  </a:cubicBezTo>
                  <a:cubicBezTo>
                    <a:pt x="1915" y="1302"/>
                    <a:pt x="1885" y="1180"/>
                    <a:pt x="1824" y="1119"/>
                  </a:cubicBezTo>
                  <a:lnTo>
                    <a:pt x="334" y="56"/>
                  </a:lnTo>
                  <a:cubicBezTo>
                    <a:pt x="296" y="17"/>
                    <a:pt x="258" y="1"/>
                    <a:pt x="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0"/>
            <p:cNvSpPr/>
            <p:nvPr/>
          </p:nvSpPr>
          <p:spPr>
            <a:xfrm>
              <a:off x="2088450" y="1856200"/>
              <a:ext cx="57025" cy="27125"/>
            </a:xfrm>
            <a:custGeom>
              <a:avLst/>
              <a:gdLst/>
              <a:ahLst/>
              <a:cxnLst/>
              <a:rect l="l" t="t" r="r" b="b"/>
              <a:pathLst>
                <a:path w="2281" h="1085" extrusionOk="0">
                  <a:moveTo>
                    <a:pt x="211" y="0"/>
                  </a:moveTo>
                  <a:cubicBezTo>
                    <a:pt x="142" y="0"/>
                    <a:pt x="78" y="65"/>
                    <a:pt x="31" y="112"/>
                  </a:cubicBezTo>
                  <a:cubicBezTo>
                    <a:pt x="1" y="203"/>
                    <a:pt x="31" y="324"/>
                    <a:pt x="153" y="355"/>
                  </a:cubicBezTo>
                  <a:lnTo>
                    <a:pt x="2007" y="1084"/>
                  </a:lnTo>
                  <a:lnTo>
                    <a:pt x="2098" y="1084"/>
                  </a:lnTo>
                  <a:cubicBezTo>
                    <a:pt x="2159" y="1084"/>
                    <a:pt x="2219" y="1054"/>
                    <a:pt x="2250" y="963"/>
                  </a:cubicBezTo>
                  <a:cubicBezTo>
                    <a:pt x="2280" y="872"/>
                    <a:pt x="2250" y="780"/>
                    <a:pt x="2128" y="720"/>
                  </a:cubicBezTo>
                  <a:lnTo>
                    <a:pt x="274" y="21"/>
                  </a:lnTo>
                  <a:cubicBezTo>
                    <a:pt x="253" y="6"/>
                    <a:pt x="232" y="0"/>
                    <a:pt x="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0"/>
            <p:cNvSpPr/>
            <p:nvPr/>
          </p:nvSpPr>
          <p:spPr>
            <a:xfrm>
              <a:off x="2115800" y="1744725"/>
              <a:ext cx="75250" cy="37525"/>
            </a:xfrm>
            <a:custGeom>
              <a:avLst/>
              <a:gdLst/>
              <a:ahLst/>
              <a:cxnLst/>
              <a:rect l="l" t="t" r="r" b="b"/>
              <a:pathLst>
                <a:path w="3010" h="1501" extrusionOk="0">
                  <a:moveTo>
                    <a:pt x="237" y="0"/>
                  </a:moveTo>
                  <a:cubicBezTo>
                    <a:pt x="161" y="0"/>
                    <a:pt x="85" y="40"/>
                    <a:pt x="62" y="133"/>
                  </a:cubicBezTo>
                  <a:cubicBezTo>
                    <a:pt x="1" y="255"/>
                    <a:pt x="62" y="376"/>
                    <a:pt x="153" y="407"/>
                  </a:cubicBezTo>
                  <a:lnTo>
                    <a:pt x="2706" y="1501"/>
                  </a:lnTo>
                  <a:lnTo>
                    <a:pt x="2797" y="1501"/>
                  </a:lnTo>
                  <a:cubicBezTo>
                    <a:pt x="2858" y="1501"/>
                    <a:pt x="2949" y="1470"/>
                    <a:pt x="2980" y="1379"/>
                  </a:cubicBezTo>
                  <a:cubicBezTo>
                    <a:pt x="3010" y="1288"/>
                    <a:pt x="2980" y="1166"/>
                    <a:pt x="2858" y="1136"/>
                  </a:cubicBezTo>
                  <a:lnTo>
                    <a:pt x="305" y="11"/>
                  </a:lnTo>
                  <a:cubicBezTo>
                    <a:pt x="283" y="4"/>
                    <a:pt x="260" y="0"/>
                    <a:pt x="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0"/>
            <p:cNvSpPr/>
            <p:nvPr/>
          </p:nvSpPr>
          <p:spPr>
            <a:xfrm>
              <a:off x="2131000" y="1663500"/>
              <a:ext cx="66150" cy="26800"/>
            </a:xfrm>
            <a:custGeom>
              <a:avLst/>
              <a:gdLst/>
              <a:ahLst/>
              <a:cxnLst/>
              <a:rect l="l" t="t" r="r" b="b"/>
              <a:pathLst>
                <a:path w="2646" h="1072" extrusionOk="0">
                  <a:moveTo>
                    <a:pt x="197" y="0"/>
                  </a:moveTo>
                  <a:cubicBezTo>
                    <a:pt x="124" y="0"/>
                    <a:pt x="61" y="59"/>
                    <a:pt x="61" y="160"/>
                  </a:cubicBezTo>
                  <a:cubicBezTo>
                    <a:pt x="1" y="251"/>
                    <a:pt x="92" y="342"/>
                    <a:pt x="213" y="342"/>
                  </a:cubicBezTo>
                  <a:cubicBezTo>
                    <a:pt x="973" y="434"/>
                    <a:pt x="1733" y="646"/>
                    <a:pt x="2372" y="1042"/>
                  </a:cubicBezTo>
                  <a:cubicBezTo>
                    <a:pt x="2372" y="1072"/>
                    <a:pt x="2402" y="1072"/>
                    <a:pt x="2432" y="1072"/>
                  </a:cubicBezTo>
                  <a:cubicBezTo>
                    <a:pt x="2524" y="1072"/>
                    <a:pt x="2584" y="1042"/>
                    <a:pt x="2584" y="1011"/>
                  </a:cubicBezTo>
                  <a:cubicBezTo>
                    <a:pt x="2645" y="890"/>
                    <a:pt x="2584" y="768"/>
                    <a:pt x="2524" y="738"/>
                  </a:cubicBezTo>
                  <a:cubicBezTo>
                    <a:pt x="1824" y="342"/>
                    <a:pt x="1034" y="99"/>
                    <a:pt x="244" y="8"/>
                  </a:cubicBezTo>
                  <a:cubicBezTo>
                    <a:pt x="228" y="3"/>
                    <a:pt x="213"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0"/>
            <p:cNvSpPr/>
            <p:nvPr/>
          </p:nvSpPr>
          <p:spPr>
            <a:xfrm>
              <a:off x="2137850" y="1562775"/>
              <a:ext cx="70700" cy="31800"/>
            </a:xfrm>
            <a:custGeom>
              <a:avLst/>
              <a:gdLst/>
              <a:ahLst/>
              <a:cxnLst/>
              <a:rect l="l" t="t" r="r" b="b"/>
              <a:pathLst>
                <a:path w="2828" h="1272" extrusionOk="0">
                  <a:moveTo>
                    <a:pt x="198" y="0"/>
                  </a:moveTo>
                  <a:cubicBezTo>
                    <a:pt x="134" y="0"/>
                    <a:pt x="74" y="50"/>
                    <a:pt x="31" y="116"/>
                  </a:cubicBezTo>
                  <a:cubicBezTo>
                    <a:pt x="0" y="207"/>
                    <a:pt x="31" y="329"/>
                    <a:pt x="152" y="359"/>
                  </a:cubicBezTo>
                  <a:lnTo>
                    <a:pt x="2553" y="1271"/>
                  </a:lnTo>
                  <a:lnTo>
                    <a:pt x="2614" y="1271"/>
                  </a:lnTo>
                  <a:cubicBezTo>
                    <a:pt x="2705" y="1271"/>
                    <a:pt x="2766" y="1241"/>
                    <a:pt x="2766" y="1149"/>
                  </a:cubicBezTo>
                  <a:cubicBezTo>
                    <a:pt x="2827" y="1089"/>
                    <a:pt x="2766" y="967"/>
                    <a:pt x="2675" y="937"/>
                  </a:cubicBezTo>
                  <a:lnTo>
                    <a:pt x="274" y="25"/>
                  </a:lnTo>
                  <a:cubicBezTo>
                    <a:pt x="248" y="8"/>
                    <a:pt x="223" y="0"/>
                    <a:pt x="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0"/>
            <p:cNvSpPr/>
            <p:nvPr/>
          </p:nvSpPr>
          <p:spPr>
            <a:xfrm>
              <a:off x="2155325" y="1443050"/>
              <a:ext cx="68400" cy="35250"/>
            </a:xfrm>
            <a:custGeom>
              <a:avLst/>
              <a:gdLst/>
              <a:ahLst/>
              <a:cxnLst/>
              <a:rect l="l" t="t" r="r" b="b"/>
              <a:pathLst>
                <a:path w="2736" h="1410" extrusionOk="0">
                  <a:moveTo>
                    <a:pt x="219" y="0"/>
                  </a:moveTo>
                  <a:cubicBezTo>
                    <a:pt x="130" y="0"/>
                    <a:pt x="54" y="40"/>
                    <a:pt x="31" y="133"/>
                  </a:cubicBezTo>
                  <a:cubicBezTo>
                    <a:pt x="0" y="224"/>
                    <a:pt x="31" y="346"/>
                    <a:pt x="152" y="406"/>
                  </a:cubicBezTo>
                  <a:lnTo>
                    <a:pt x="2432" y="1410"/>
                  </a:lnTo>
                  <a:lnTo>
                    <a:pt x="2493" y="1410"/>
                  </a:lnTo>
                  <a:cubicBezTo>
                    <a:pt x="2523" y="1410"/>
                    <a:pt x="2614" y="1379"/>
                    <a:pt x="2675" y="1318"/>
                  </a:cubicBezTo>
                  <a:cubicBezTo>
                    <a:pt x="2736" y="1197"/>
                    <a:pt x="2675" y="1075"/>
                    <a:pt x="2584" y="1045"/>
                  </a:cubicBezTo>
                  <a:lnTo>
                    <a:pt x="304" y="11"/>
                  </a:lnTo>
                  <a:cubicBezTo>
                    <a:pt x="276" y="4"/>
                    <a:pt x="247"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0"/>
            <p:cNvSpPr/>
            <p:nvPr/>
          </p:nvSpPr>
          <p:spPr>
            <a:xfrm>
              <a:off x="2155325" y="1345025"/>
              <a:ext cx="83600" cy="37525"/>
            </a:xfrm>
            <a:custGeom>
              <a:avLst/>
              <a:gdLst/>
              <a:ahLst/>
              <a:cxnLst/>
              <a:rect l="l" t="t" r="r" b="b"/>
              <a:pathLst>
                <a:path w="3344" h="1501" extrusionOk="0">
                  <a:moveTo>
                    <a:pt x="192" y="0"/>
                  </a:moveTo>
                  <a:cubicBezTo>
                    <a:pt x="130" y="0"/>
                    <a:pt x="54" y="40"/>
                    <a:pt x="31" y="133"/>
                  </a:cubicBezTo>
                  <a:cubicBezTo>
                    <a:pt x="0" y="224"/>
                    <a:pt x="31" y="315"/>
                    <a:pt x="152" y="376"/>
                  </a:cubicBezTo>
                  <a:cubicBezTo>
                    <a:pt x="1125" y="680"/>
                    <a:pt x="2067" y="1045"/>
                    <a:pt x="3040" y="1501"/>
                  </a:cubicBezTo>
                  <a:lnTo>
                    <a:pt x="3101" y="1501"/>
                  </a:lnTo>
                  <a:cubicBezTo>
                    <a:pt x="3192" y="1501"/>
                    <a:pt x="3253" y="1470"/>
                    <a:pt x="3253" y="1440"/>
                  </a:cubicBezTo>
                  <a:cubicBezTo>
                    <a:pt x="3344" y="1318"/>
                    <a:pt x="3253" y="1197"/>
                    <a:pt x="3192" y="1166"/>
                  </a:cubicBezTo>
                  <a:cubicBezTo>
                    <a:pt x="2219" y="741"/>
                    <a:pt x="1247" y="315"/>
                    <a:pt x="244" y="11"/>
                  </a:cubicBezTo>
                  <a:cubicBezTo>
                    <a:pt x="229" y="4"/>
                    <a:pt x="211" y="0"/>
                    <a:pt x="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0"/>
            <p:cNvSpPr/>
            <p:nvPr/>
          </p:nvSpPr>
          <p:spPr>
            <a:xfrm>
              <a:off x="2169750" y="1224625"/>
              <a:ext cx="63100" cy="38625"/>
            </a:xfrm>
            <a:custGeom>
              <a:avLst/>
              <a:gdLst/>
              <a:ahLst/>
              <a:cxnLst/>
              <a:rect l="l" t="t" r="r" b="b"/>
              <a:pathLst>
                <a:path w="2524" h="1545" extrusionOk="0">
                  <a:moveTo>
                    <a:pt x="213" y="0"/>
                  </a:moveTo>
                  <a:cubicBezTo>
                    <a:pt x="153" y="0"/>
                    <a:pt x="84" y="50"/>
                    <a:pt x="62" y="116"/>
                  </a:cubicBezTo>
                  <a:cubicBezTo>
                    <a:pt x="1" y="207"/>
                    <a:pt x="62" y="329"/>
                    <a:pt x="183" y="359"/>
                  </a:cubicBezTo>
                  <a:cubicBezTo>
                    <a:pt x="943" y="633"/>
                    <a:pt x="1612" y="997"/>
                    <a:pt x="2220" y="1484"/>
                  </a:cubicBezTo>
                  <a:cubicBezTo>
                    <a:pt x="2250" y="1545"/>
                    <a:pt x="2311" y="1545"/>
                    <a:pt x="2341" y="1545"/>
                  </a:cubicBezTo>
                  <a:cubicBezTo>
                    <a:pt x="2372" y="1545"/>
                    <a:pt x="2402" y="1545"/>
                    <a:pt x="2493" y="1484"/>
                  </a:cubicBezTo>
                  <a:cubicBezTo>
                    <a:pt x="2524" y="1423"/>
                    <a:pt x="2524" y="1301"/>
                    <a:pt x="2433" y="1241"/>
                  </a:cubicBezTo>
                  <a:cubicBezTo>
                    <a:pt x="1794" y="694"/>
                    <a:pt x="1065" y="268"/>
                    <a:pt x="274" y="25"/>
                  </a:cubicBezTo>
                  <a:cubicBezTo>
                    <a:pt x="257" y="8"/>
                    <a:pt x="236"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0"/>
            <p:cNvSpPr/>
            <p:nvPr/>
          </p:nvSpPr>
          <p:spPr>
            <a:xfrm>
              <a:off x="2165200" y="1135300"/>
              <a:ext cx="76025" cy="46650"/>
            </a:xfrm>
            <a:custGeom>
              <a:avLst/>
              <a:gdLst/>
              <a:ahLst/>
              <a:cxnLst/>
              <a:rect l="l" t="t" r="r" b="b"/>
              <a:pathLst>
                <a:path w="3041" h="1866" extrusionOk="0">
                  <a:moveTo>
                    <a:pt x="210" y="0"/>
                  </a:moveTo>
                  <a:cubicBezTo>
                    <a:pt x="142" y="0"/>
                    <a:pt x="77" y="40"/>
                    <a:pt x="31" y="133"/>
                  </a:cubicBezTo>
                  <a:cubicBezTo>
                    <a:pt x="1" y="194"/>
                    <a:pt x="31" y="315"/>
                    <a:pt x="152" y="345"/>
                  </a:cubicBezTo>
                  <a:cubicBezTo>
                    <a:pt x="1125" y="710"/>
                    <a:pt x="1976" y="1197"/>
                    <a:pt x="2736" y="1835"/>
                  </a:cubicBezTo>
                  <a:cubicBezTo>
                    <a:pt x="2797" y="1865"/>
                    <a:pt x="2827" y="1865"/>
                    <a:pt x="2858" y="1865"/>
                  </a:cubicBezTo>
                  <a:cubicBezTo>
                    <a:pt x="2888" y="1865"/>
                    <a:pt x="2979" y="1835"/>
                    <a:pt x="3010" y="1835"/>
                  </a:cubicBezTo>
                  <a:cubicBezTo>
                    <a:pt x="3040" y="1774"/>
                    <a:pt x="3040" y="1652"/>
                    <a:pt x="2979" y="1561"/>
                  </a:cubicBezTo>
                  <a:cubicBezTo>
                    <a:pt x="2159" y="893"/>
                    <a:pt x="1247" y="345"/>
                    <a:pt x="274" y="11"/>
                  </a:cubicBezTo>
                  <a:cubicBezTo>
                    <a:pt x="253" y="4"/>
                    <a:pt x="231" y="0"/>
                    <a:pt x="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0"/>
            <p:cNvSpPr/>
            <p:nvPr/>
          </p:nvSpPr>
          <p:spPr>
            <a:xfrm>
              <a:off x="2155325" y="1025100"/>
              <a:ext cx="73725" cy="41350"/>
            </a:xfrm>
            <a:custGeom>
              <a:avLst/>
              <a:gdLst/>
              <a:ahLst/>
              <a:cxnLst/>
              <a:rect l="l" t="t" r="r" b="b"/>
              <a:pathLst>
                <a:path w="2949" h="1654" extrusionOk="0">
                  <a:moveTo>
                    <a:pt x="192" y="1"/>
                  </a:moveTo>
                  <a:cubicBezTo>
                    <a:pt x="130" y="1"/>
                    <a:pt x="54" y="40"/>
                    <a:pt x="31" y="133"/>
                  </a:cubicBezTo>
                  <a:cubicBezTo>
                    <a:pt x="0" y="194"/>
                    <a:pt x="31" y="316"/>
                    <a:pt x="152" y="346"/>
                  </a:cubicBezTo>
                  <a:cubicBezTo>
                    <a:pt x="1003" y="620"/>
                    <a:pt x="1854" y="1045"/>
                    <a:pt x="2614" y="1623"/>
                  </a:cubicBezTo>
                  <a:cubicBezTo>
                    <a:pt x="2645" y="1653"/>
                    <a:pt x="2675" y="1653"/>
                    <a:pt x="2736" y="1653"/>
                  </a:cubicBezTo>
                  <a:cubicBezTo>
                    <a:pt x="2766" y="1653"/>
                    <a:pt x="2827" y="1623"/>
                    <a:pt x="2858" y="1623"/>
                  </a:cubicBezTo>
                  <a:cubicBezTo>
                    <a:pt x="2949" y="1532"/>
                    <a:pt x="2918" y="1410"/>
                    <a:pt x="2827" y="1349"/>
                  </a:cubicBezTo>
                  <a:cubicBezTo>
                    <a:pt x="2067" y="741"/>
                    <a:pt x="1186" y="316"/>
                    <a:pt x="244" y="12"/>
                  </a:cubicBezTo>
                  <a:cubicBezTo>
                    <a:pt x="229" y="5"/>
                    <a:pt x="211" y="1"/>
                    <a:pt x="1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0"/>
            <p:cNvSpPr/>
            <p:nvPr/>
          </p:nvSpPr>
          <p:spPr>
            <a:xfrm>
              <a:off x="2131775" y="915350"/>
              <a:ext cx="85125" cy="51550"/>
            </a:xfrm>
            <a:custGeom>
              <a:avLst/>
              <a:gdLst/>
              <a:ahLst/>
              <a:cxnLst/>
              <a:rect l="l" t="t" r="r" b="b"/>
              <a:pathLst>
                <a:path w="3405" h="2062" extrusionOk="0">
                  <a:moveTo>
                    <a:pt x="265" y="0"/>
                  </a:moveTo>
                  <a:cubicBezTo>
                    <a:pt x="182" y="0"/>
                    <a:pt x="113" y="50"/>
                    <a:pt x="91" y="116"/>
                  </a:cubicBezTo>
                  <a:cubicBezTo>
                    <a:pt x="0" y="238"/>
                    <a:pt x="61" y="329"/>
                    <a:pt x="182" y="390"/>
                  </a:cubicBezTo>
                  <a:cubicBezTo>
                    <a:pt x="1155" y="845"/>
                    <a:pt x="2097" y="1362"/>
                    <a:pt x="3009" y="2001"/>
                  </a:cubicBezTo>
                  <a:cubicBezTo>
                    <a:pt x="3070" y="2061"/>
                    <a:pt x="3100" y="2061"/>
                    <a:pt x="3131" y="2061"/>
                  </a:cubicBezTo>
                  <a:cubicBezTo>
                    <a:pt x="3161" y="2061"/>
                    <a:pt x="3252" y="2001"/>
                    <a:pt x="3313" y="1970"/>
                  </a:cubicBezTo>
                  <a:cubicBezTo>
                    <a:pt x="3404" y="1909"/>
                    <a:pt x="3344" y="1788"/>
                    <a:pt x="3283" y="1697"/>
                  </a:cubicBezTo>
                  <a:cubicBezTo>
                    <a:pt x="2341" y="1058"/>
                    <a:pt x="1368" y="481"/>
                    <a:pt x="365" y="25"/>
                  </a:cubicBezTo>
                  <a:cubicBezTo>
                    <a:pt x="331" y="8"/>
                    <a:pt x="297" y="0"/>
                    <a:pt x="2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0"/>
            <p:cNvSpPr/>
            <p:nvPr/>
          </p:nvSpPr>
          <p:spPr>
            <a:xfrm>
              <a:off x="2130250" y="809300"/>
              <a:ext cx="64600" cy="55000"/>
            </a:xfrm>
            <a:custGeom>
              <a:avLst/>
              <a:gdLst/>
              <a:ahLst/>
              <a:cxnLst/>
              <a:rect l="l" t="t" r="r" b="b"/>
              <a:pathLst>
                <a:path w="2584" h="2200" extrusionOk="0">
                  <a:moveTo>
                    <a:pt x="219" y="0"/>
                  </a:moveTo>
                  <a:cubicBezTo>
                    <a:pt x="139" y="0"/>
                    <a:pt x="76" y="34"/>
                    <a:pt x="31" y="103"/>
                  </a:cubicBezTo>
                  <a:cubicBezTo>
                    <a:pt x="0" y="163"/>
                    <a:pt x="31" y="315"/>
                    <a:pt x="122" y="346"/>
                  </a:cubicBezTo>
                  <a:cubicBezTo>
                    <a:pt x="912" y="802"/>
                    <a:pt x="1642" y="1440"/>
                    <a:pt x="2250" y="2109"/>
                  </a:cubicBezTo>
                  <a:cubicBezTo>
                    <a:pt x="2280" y="2139"/>
                    <a:pt x="2371" y="2200"/>
                    <a:pt x="2402" y="2200"/>
                  </a:cubicBezTo>
                  <a:cubicBezTo>
                    <a:pt x="2432" y="2200"/>
                    <a:pt x="2523" y="2200"/>
                    <a:pt x="2523" y="2109"/>
                  </a:cubicBezTo>
                  <a:cubicBezTo>
                    <a:pt x="2584" y="2018"/>
                    <a:pt x="2584" y="1926"/>
                    <a:pt x="2523" y="1835"/>
                  </a:cubicBezTo>
                  <a:cubicBezTo>
                    <a:pt x="1854" y="1106"/>
                    <a:pt x="1155" y="498"/>
                    <a:pt x="304" y="11"/>
                  </a:cubicBezTo>
                  <a:cubicBezTo>
                    <a:pt x="274" y="4"/>
                    <a:pt x="245" y="0"/>
                    <a:pt x="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0"/>
            <p:cNvSpPr/>
            <p:nvPr/>
          </p:nvSpPr>
          <p:spPr>
            <a:xfrm>
              <a:off x="2109725" y="707175"/>
              <a:ext cx="66150" cy="50750"/>
            </a:xfrm>
            <a:custGeom>
              <a:avLst/>
              <a:gdLst/>
              <a:ahLst/>
              <a:cxnLst/>
              <a:rect l="l" t="t" r="r" b="b"/>
              <a:pathLst>
                <a:path w="2646" h="2030" extrusionOk="0">
                  <a:moveTo>
                    <a:pt x="197" y="1"/>
                  </a:moveTo>
                  <a:cubicBezTo>
                    <a:pt x="132" y="1"/>
                    <a:pt x="80" y="41"/>
                    <a:pt x="61" y="115"/>
                  </a:cubicBezTo>
                  <a:cubicBezTo>
                    <a:pt x="1" y="236"/>
                    <a:pt x="31" y="327"/>
                    <a:pt x="153" y="388"/>
                  </a:cubicBezTo>
                  <a:cubicBezTo>
                    <a:pt x="973" y="723"/>
                    <a:pt x="1703" y="1300"/>
                    <a:pt x="2280" y="1938"/>
                  </a:cubicBezTo>
                  <a:cubicBezTo>
                    <a:pt x="2311" y="1969"/>
                    <a:pt x="2371" y="2030"/>
                    <a:pt x="2432" y="2030"/>
                  </a:cubicBezTo>
                  <a:cubicBezTo>
                    <a:pt x="2463" y="2030"/>
                    <a:pt x="2523" y="2030"/>
                    <a:pt x="2584" y="1969"/>
                  </a:cubicBezTo>
                  <a:cubicBezTo>
                    <a:pt x="2645" y="1908"/>
                    <a:pt x="2645" y="1786"/>
                    <a:pt x="2584" y="1726"/>
                  </a:cubicBezTo>
                  <a:cubicBezTo>
                    <a:pt x="1976" y="996"/>
                    <a:pt x="1156" y="419"/>
                    <a:pt x="335" y="54"/>
                  </a:cubicBezTo>
                  <a:cubicBezTo>
                    <a:pt x="287" y="18"/>
                    <a:pt x="239" y="1"/>
                    <a:pt x="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9" name="Google Shape;4069;p70"/>
          <p:cNvGrpSpPr/>
          <p:nvPr/>
        </p:nvGrpSpPr>
        <p:grpSpPr>
          <a:xfrm>
            <a:off x="5843205" y="3539886"/>
            <a:ext cx="968457" cy="952078"/>
            <a:chOff x="3859750" y="1119600"/>
            <a:chExt cx="1348075" cy="1325275"/>
          </a:xfrm>
        </p:grpSpPr>
        <p:sp>
          <p:nvSpPr>
            <p:cNvPr id="4070" name="Google Shape;4070;p70"/>
            <p:cNvSpPr/>
            <p:nvPr/>
          </p:nvSpPr>
          <p:spPr>
            <a:xfrm>
              <a:off x="5109025" y="1402275"/>
              <a:ext cx="78300" cy="80950"/>
            </a:xfrm>
            <a:custGeom>
              <a:avLst/>
              <a:gdLst/>
              <a:ahLst/>
              <a:cxnLst/>
              <a:rect l="l" t="t" r="r" b="b"/>
              <a:pathLst>
                <a:path w="3132" h="3238" extrusionOk="0">
                  <a:moveTo>
                    <a:pt x="1216" y="1"/>
                  </a:moveTo>
                  <a:cubicBezTo>
                    <a:pt x="1064" y="1"/>
                    <a:pt x="912" y="92"/>
                    <a:pt x="791" y="123"/>
                  </a:cubicBezTo>
                  <a:cubicBezTo>
                    <a:pt x="608" y="244"/>
                    <a:pt x="456" y="366"/>
                    <a:pt x="304" y="548"/>
                  </a:cubicBezTo>
                  <a:cubicBezTo>
                    <a:pt x="274" y="578"/>
                    <a:pt x="274" y="609"/>
                    <a:pt x="244" y="670"/>
                  </a:cubicBezTo>
                  <a:cubicBezTo>
                    <a:pt x="152" y="761"/>
                    <a:pt x="122" y="852"/>
                    <a:pt x="92" y="974"/>
                  </a:cubicBezTo>
                  <a:cubicBezTo>
                    <a:pt x="31" y="1126"/>
                    <a:pt x="0" y="1278"/>
                    <a:pt x="0" y="1460"/>
                  </a:cubicBezTo>
                  <a:cubicBezTo>
                    <a:pt x="0" y="1612"/>
                    <a:pt x="0" y="1764"/>
                    <a:pt x="31" y="1916"/>
                  </a:cubicBezTo>
                  <a:cubicBezTo>
                    <a:pt x="92" y="2037"/>
                    <a:pt x="122" y="2098"/>
                    <a:pt x="152" y="2220"/>
                  </a:cubicBezTo>
                  <a:cubicBezTo>
                    <a:pt x="183" y="2311"/>
                    <a:pt x="274" y="2402"/>
                    <a:pt x="335" y="2524"/>
                  </a:cubicBezTo>
                  <a:cubicBezTo>
                    <a:pt x="426" y="2615"/>
                    <a:pt x="578" y="2737"/>
                    <a:pt x="700" y="2858"/>
                  </a:cubicBezTo>
                  <a:cubicBezTo>
                    <a:pt x="730" y="2889"/>
                    <a:pt x="760" y="2889"/>
                    <a:pt x="791" y="2949"/>
                  </a:cubicBezTo>
                  <a:cubicBezTo>
                    <a:pt x="912" y="2980"/>
                    <a:pt x="1004" y="3041"/>
                    <a:pt x="1095" y="3101"/>
                  </a:cubicBezTo>
                  <a:cubicBezTo>
                    <a:pt x="1272" y="3190"/>
                    <a:pt x="1480" y="3237"/>
                    <a:pt x="1677" y="3237"/>
                  </a:cubicBezTo>
                  <a:cubicBezTo>
                    <a:pt x="1818" y="3237"/>
                    <a:pt x="1953" y="3213"/>
                    <a:pt x="2067" y="3162"/>
                  </a:cubicBezTo>
                  <a:cubicBezTo>
                    <a:pt x="2280" y="3101"/>
                    <a:pt x="2432" y="3010"/>
                    <a:pt x="2614" y="2858"/>
                  </a:cubicBezTo>
                  <a:cubicBezTo>
                    <a:pt x="2706" y="2828"/>
                    <a:pt x="2736" y="2737"/>
                    <a:pt x="2766" y="2706"/>
                  </a:cubicBezTo>
                  <a:cubicBezTo>
                    <a:pt x="2827" y="2645"/>
                    <a:pt x="2888" y="2585"/>
                    <a:pt x="2918" y="2524"/>
                  </a:cubicBezTo>
                  <a:cubicBezTo>
                    <a:pt x="3040" y="2281"/>
                    <a:pt x="3131" y="2098"/>
                    <a:pt x="3131" y="1825"/>
                  </a:cubicBezTo>
                  <a:cubicBezTo>
                    <a:pt x="3131" y="1642"/>
                    <a:pt x="3070" y="1460"/>
                    <a:pt x="3040" y="1278"/>
                  </a:cubicBezTo>
                  <a:cubicBezTo>
                    <a:pt x="2949" y="1065"/>
                    <a:pt x="2888" y="913"/>
                    <a:pt x="2736" y="761"/>
                  </a:cubicBezTo>
                  <a:lnTo>
                    <a:pt x="2645" y="700"/>
                  </a:lnTo>
                  <a:cubicBezTo>
                    <a:pt x="2614" y="670"/>
                    <a:pt x="2614" y="609"/>
                    <a:pt x="2584" y="548"/>
                  </a:cubicBezTo>
                  <a:cubicBezTo>
                    <a:pt x="2493" y="427"/>
                    <a:pt x="2402" y="305"/>
                    <a:pt x="2280" y="244"/>
                  </a:cubicBezTo>
                  <a:cubicBezTo>
                    <a:pt x="2189" y="153"/>
                    <a:pt x="2098" y="123"/>
                    <a:pt x="1976" y="92"/>
                  </a:cubicBezTo>
                  <a:cubicBezTo>
                    <a:pt x="1946" y="92"/>
                    <a:pt x="1885" y="62"/>
                    <a:pt x="1855" y="62"/>
                  </a:cubicBezTo>
                  <a:cubicBezTo>
                    <a:pt x="1763" y="1"/>
                    <a:pt x="1642"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0"/>
            <p:cNvSpPr/>
            <p:nvPr/>
          </p:nvSpPr>
          <p:spPr>
            <a:xfrm>
              <a:off x="4988200" y="1511700"/>
              <a:ext cx="69925" cy="68425"/>
            </a:xfrm>
            <a:custGeom>
              <a:avLst/>
              <a:gdLst/>
              <a:ahLst/>
              <a:cxnLst/>
              <a:rect l="l" t="t" r="r" b="b"/>
              <a:pathLst>
                <a:path w="2797" h="2737" extrusionOk="0">
                  <a:moveTo>
                    <a:pt x="1034" y="1"/>
                  </a:moveTo>
                  <a:cubicBezTo>
                    <a:pt x="973" y="31"/>
                    <a:pt x="852" y="92"/>
                    <a:pt x="760" y="123"/>
                  </a:cubicBezTo>
                  <a:cubicBezTo>
                    <a:pt x="669" y="153"/>
                    <a:pt x="548" y="244"/>
                    <a:pt x="456" y="305"/>
                  </a:cubicBezTo>
                  <a:cubicBezTo>
                    <a:pt x="426" y="305"/>
                    <a:pt x="426" y="335"/>
                    <a:pt x="396" y="396"/>
                  </a:cubicBezTo>
                  <a:cubicBezTo>
                    <a:pt x="305" y="457"/>
                    <a:pt x="244" y="548"/>
                    <a:pt x="213" y="609"/>
                  </a:cubicBezTo>
                  <a:cubicBezTo>
                    <a:pt x="153" y="639"/>
                    <a:pt x="122" y="730"/>
                    <a:pt x="122" y="761"/>
                  </a:cubicBezTo>
                  <a:cubicBezTo>
                    <a:pt x="92" y="852"/>
                    <a:pt x="61" y="882"/>
                    <a:pt x="61" y="943"/>
                  </a:cubicBezTo>
                  <a:cubicBezTo>
                    <a:pt x="1" y="1034"/>
                    <a:pt x="1" y="1156"/>
                    <a:pt x="1" y="1247"/>
                  </a:cubicBezTo>
                  <a:lnTo>
                    <a:pt x="1" y="1551"/>
                  </a:lnTo>
                  <a:cubicBezTo>
                    <a:pt x="1" y="1673"/>
                    <a:pt x="92" y="1794"/>
                    <a:pt x="122" y="1916"/>
                  </a:cubicBezTo>
                  <a:cubicBezTo>
                    <a:pt x="153" y="2007"/>
                    <a:pt x="244" y="2129"/>
                    <a:pt x="305" y="2220"/>
                  </a:cubicBezTo>
                  <a:cubicBezTo>
                    <a:pt x="365" y="2250"/>
                    <a:pt x="396" y="2281"/>
                    <a:pt x="456" y="2311"/>
                  </a:cubicBezTo>
                  <a:cubicBezTo>
                    <a:pt x="517" y="2372"/>
                    <a:pt x="548" y="2402"/>
                    <a:pt x="608" y="2433"/>
                  </a:cubicBezTo>
                  <a:cubicBezTo>
                    <a:pt x="669" y="2433"/>
                    <a:pt x="669" y="2463"/>
                    <a:pt x="700" y="2463"/>
                  </a:cubicBezTo>
                  <a:cubicBezTo>
                    <a:pt x="760" y="2524"/>
                    <a:pt x="882" y="2554"/>
                    <a:pt x="973" y="2585"/>
                  </a:cubicBezTo>
                  <a:cubicBezTo>
                    <a:pt x="882" y="2706"/>
                    <a:pt x="912" y="2706"/>
                    <a:pt x="973" y="2706"/>
                  </a:cubicBezTo>
                  <a:cubicBezTo>
                    <a:pt x="1064" y="2737"/>
                    <a:pt x="1156" y="2737"/>
                    <a:pt x="1277" y="2737"/>
                  </a:cubicBezTo>
                  <a:lnTo>
                    <a:pt x="1733" y="2737"/>
                  </a:lnTo>
                  <a:cubicBezTo>
                    <a:pt x="1794" y="2706"/>
                    <a:pt x="1915" y="2676"/>
                    <a:pt x="1976" y="2615"/>
                  </a:cubicBezTo>
                  <a:cubicBezTo>
                    <a:pt x="2098" y="2585"/>
                    <a:pt x="2219" y="2524"/>
                    <a:pt x="2280" y="2402"/>
                  </a:cubicBezTo>
                  <a:cubicBezTo>
                    <a:pt x="2371" y="2311"/>
                    <a:pt x="2432" y="2250"/>
                    <a:pt x="2493" y="2159"/>
                  </a:cubicBezTo>
                  <a:cubicBezTo>
                    <a:pt x="2523" y="2129"/>
                    <a:pt x="2523" y="2129"/>
                    <a:pt x="2523" y="2098"/>
                  </a:cubicBezTo>
                  <a:cubicBezTo>
                    <a:pt x="2675" y="1855"/>
                    <a:pt x="2736" y="1551"/>
                    <a:pt x="2797" y="1308"/>
                  </a:cubicBezTo>
                  <a:cubicBezTo>
                    <a:pt x="2797" y="1156"/>
                    <a:pt x="2797" y="1034"/>
                    <a:pt x="2736" y="882"/>
                  </a:cubicBezTo>
                  <a:cubicBezTo>
                    <a:pt x="2706" y="761"/>
                    <a:pt x="2675" y="700"/>
                    <a:pt x="2645" y="578"/>
                  </a:cubicBezTo>
                  <a:cubicBezTo>
                    <a:pt x="2645" y="548"/>
                    <a:pt x="2584" y="487"/>
                    <a:pt x="2584" y="457"/>
                  </a:cubicBezTo>
                  <a:cubicBezTo>
                    <a:pt x="2554" y="335"/>
                    <a:pt x="2493" y="274"/>
                    <a:pt x="2402" y="183"/>
                  </a:cubicBezTo>
                  <a:cubicBezTo>
                    <a:pt x="2341" y="123"/>
                    <a:pt x="2219" y="31"/>
                    <a:pt x="2128" y="31"/>
                  </a:cubicBezTo>
                  <a:cubicBezTo>
                    <a:pt x="2037" y="1"/>
                    <a:pt x="1915" y="1"/>
                    <a:pt x="1794" y="1"/>
                  </a:cubicBezTo>
                  <a:cubicBezTo>
                    <a:pt x="1733" y="1"/>
                    <a:pt x="1642" y="1"/>
                    <a:pt x="1612" y="31"/>
                  </a:cubicBezTo>
                  <a:cubicBezTo>
                    <a:pt x="1520" y="31"/>
                    <a:pt x="1460" y="1"/>
                    <a:pt x="1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0"/>
            <p:cNvSpPr/>
            <p:nvPr/>
          </p:nvSpPr>
          <p:spPr>
            <a:xfrm>
              <a:off x="5132575" y="1653325"/>
              <a:ext cx="75250" cy="63725"/>
            </a:xfrm>
            <a:custGeom>
              <a:avLst/>
              <a:gdLst/>
              <a:ahLst/>
              <a:cxnLst/>
              <a:rect l="l" t="t" r="r" b="b"/>
              <a:pathLst>
                <a:path w="3010" h="2549" extrusionOk="0">
                  <a:moveTo>
                    <a:pt x="1290" y="1"/>
                  </a:moveTo>
                  <a:cubicBezTo>
                    <a:pt x="1004" y="1"/>
                    <a:pt x="715" y="95"/>
                    <a:pt x="517" y="293"/>
                  </a:cubicBezTo>
                  <a:cubicBezTo>
                    <a:pt x="92" y="689"/>
                    <a:pt x="1" y="1327"/>
                    <a:pt x="274" y="1783"/>
                  </a:cubicBezTo>
                  <a:cubicBezTo>
                    <a:pt x="396" y="1996"/>
                    <a:pt x="548" y="2208"/>
                    <a:pt x="761" y="2330"/>
                  </a:cubicBezTo>
                  <a:cubicBezTo>
                    <a:pt x="972" y="2462"/>
                    <a:pt x="1161" y="2549"/>
                    <a:pt x="1387" y="2549"/>
                  </a:cubicBezTo>
                  <a:cubicBezTo>
                    <a:pt x="1420" y="2549"/>
                    <a:pt x="1455" y="2547"/>
                    <a:pt x="1490" y="2543"/>
                  </a:cubicBezTo>
                  <a:cubicBezTo>
                    <a:pt x="1764" y="2543"/>
                    <a:pt x="2037" y="2482"/>
                    <a:pt x="2250" y="2360"/>
                  </a:cubicBezTo>
                  <a:cubicBezTo>
                    <a:pt x="2493" y="2208"/>
                    <a:pt x="2676" y="2056"/>
                    <a:pt x="2828" y="1813"/>
                  </a:cubicBezTo>
                  <a:cubicBezTo>
                    <a:pt x="3010" y="1600"/>
                    <a:pt x="3010" y="1205"/>
                    <a:pt x="2858" y="993"/>
                  </a:cubicBezTo>
                  <a:cubicBezTo>
                    <a:pt x="2797" y="871"/>
                    <a:pt x="2706" y="749"/>
                    <a:pt x="2676" y="597"/>
                  </a:cubicBezTo>
                  <a:cubicBezTo>
                    <a:pt x="2554" y="415"/>
                    <a:pt x="2402" y="263"/>
                    <a:pt x="2189" y="172"/>
                  </a:cubicBezTo>
                  <a:cubicBezTo>
                    <a:pt x="2098" y="141"/>
                    <a:pt x="1976" y="141"/>
                    <a:pt x="1916" y="141"/>
                  </a:cubicBezTo>
                  <a:cubicBezTo>
                    <a:pt x="1885" y="111"/>
                    <a:pt x="1794" y="111"/>
                    <a:pt x="1733" y="81"/>
                  </a:cubicBezTo>
                  <a:cubicBezTo>
                    <a:pt x="1596" y="28"/>
                    <a:pt x="1443" y="1"/>
                    <a:pt x="1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0"/>
            <p:cNvSpPr/>
            <p:nvPr/>
          </p:nvSpPr>
          <p:spPr>
            <a:xfrm>
              <a:off x="5106850" y="1553100"/>
              <a:ext cx="49925" cy="40900"/>
            </a:xfrm>
            <a:custGeom>
              <a:avLst/>
              <a:gdLst/>
              <a:ahLst/>
              <a:cxnLst/>
              <a:rect l="l" t="t" r="r" b="b"/>
              <a:pathLst>
                <a:path w="1997" h="1636" extrusionOk="0">
                  <a:moveTo>
                    <a:pt x="961" y="0"/>
                  </a:moveTo>
                  <a:cubicBezTo>
                    <a:pt x="646" y="0"/>
                    <a:pt x="337" y="169"/>
                    <a:pt x="209" y="564"/>
                  </a:cubicBezTo>
                  <a:cubicBezTo>
                    <a:pt x="1" y="1188"/>
                    <a:pt x="535" y="1636"/>
                    <a:pt x="1048" y="1636"/>
                  </a:cubicBezTo>
                  <a:cubicBezTo>
                    <a:pt x="1359" y="1636"/>
                    <a:pt x="1663" y="1471"/>
                    <a:pt x="1790" y="1081"/>
                  </a:cubicBezTo>
                  <a:cubicBezTo>
                    <a:pt x="1996" y="442"/>
                    <a:pt x="1471" y="0"/>
                    <a:pt x="9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0"/>
            <p:cNvSpPr/>
            <p:nvPr/>
          </p:nvSpPr>
          <p:spPr>
            <a:xfrm>
              <a:off x="4988200" y="1294375"/>
              <a:ext cx="66900" cy="65575"/>
            </a:xfrm>
            <a:custGeom>
              <a:avLst/>
              <a:gdLst/>
              <a:ahLst/>
              <a:cxnLst/>
              <a:rect l="l" t="t" r="r" b="b"/>
              <a:pathLst>
                <a:path w="2676" h="2623" extrusionOk="0">
                  <a:moveTo>
                    <a:pt x="1368" y="1"/>
                  </a:moveTo>
                  <a:cubicBezTo>
                    <a:pt x="1186" y="1"/>
                    <a:pt x="1034" y="62"/>
                    <a:pt x="882" y="153"/>
                  </a:cubicBezTo>
                  <a:cubicBezTo>
                    <a:pt x="852" y="183"/>
                    <a:pt x="821" y="183"/>
                    <a:pt x="730" y="214"/>
                  </a:cubicBezTo>
                  <a:cubicBezTo>
                    <a:pt x="669" y="305"/>
                    <a:pt x="548" y="335"/>
                    <a:pt x="456" y="426"/>
                  </a:cubicBezTo>
                  <a:cubicBezTo>
                    <a:pt x="305" y="609"/>
                    <a:pt x="213" y="761"/>
                    <a:pt x="92" y="973"/>
                  </a:cubicBezTo>
                  <a:cubicBezTo>
                    <a:pt x="1" y="1217"/>
                    <a:pt x="1" y="1429"/>
                    <a:pt x="1" y="1673"/>
                  </a:cubicBezTo>
                  <a:cubicBezTo>
                    <a:pt x="1" y="1794"/>
                    <a:pt x="61" y="1855"/>
                    <a:pt x="92" y="1977"/>
                  </a:cubicBezTo>
                  <a:cubicBezTo>
                    <a:pt x="122" y="2098"/>
                    <a:pt x="213" y="2159"/>
                    <a:pt x="274" y="2250"/>
                  </a:cubicBezTo>
                  <a:lnTo>
                    <a:pt x="396" y="2341"/>
                  </a:lnTo>
                  <a:lnTo>
                    <a:pt x="517" y="2463"/>
                  </a:lnTo>
                  <a:cubicBezTo>
                    <a:pt x="730" y="2584"/>
                    <a:pt x="882" y="2615"/>
                    <a:pt x="1064" y="2615"/>
                  </a:cubicBezTo>
                  <a:cubicBezTo>
                    <a:pt x="1107" y="2620"/>
                    <a:pt x="1149" y="2623"/>
                    <a:pt x="1188" y="2623"/>
                  </a:cubicBezTo>
                  <a:cubicBezTo>
                    <a:pt x="1372" y="2623"/>
                    <a:pt x="1522" y="2568"/>
                    <a:pt x="1672" y="2493"/>
                  </a:cubicBezTo>
                  <a:cubicBezTo>
                    <a:pt x="1794" y="2463"/>
                    <a:pt x="1885" y="2402"/>
                    <a:pt x="1946" y="2311"/>
                  </a:cubicBezTo>
                  <a:cubicBezTo>
                    <a:pt x="2037" y="2280"/>
                    <a:pt x="2067" y="2189"/>
                    <a:pt x="2128" y="2128"/>
                  </a:cubicBezTo>
                  <a:lnTo>
                    <a:pt x="2189" y="2098"/>
                  </a:lnTo>
                  <a:cubicBezTo>
                    <a:pt x="2250" y="1946"/>
                    <a:pt x="2341" y="1733"/>
                    <a:pt x="2341" y="1581"/>
                  </a:cubicBezTo>
                  <a:lnTo>
                    <a:pt x="2341" y="1521"/>
                  </a:lnTo>
                  <a:cubicBezTo>
                    <a:pt x="2371" y="1521"/>
                    <a:pt x="2371" y="1490"/>
                    <a:pt x="2402" y="1429"/>
                  </a:cubicBezTo>
                  <a:cubicBezTo>
                    <a:pt x="2493" y="1369"/>
                    <a:pt x="2554" y="1277"/>
                    <a:pt x="2584" y="1186"/>
                  </a:cubicBezTo>
                  <a:cubicBezTo>
                    <a:pt x="2675" y="1065"/>
                    <a:pt x="2675" y="973"/>
                    <a:pt x="2675" y="882"/>
                  </a:cubicBezTo>
                  <a:cubicBezTo>
                    <a:pt x="2675" y="639"/>
                    <a:pt x="2615" y="426"/>
                    <a:pt x="2493" y="274"/>
                  </a:cubicBezTo>
                  <a:cubicBezTo>
                    <a:pt x="2341" y="122"/>
                    <a:pt x="2128" y="1"/>
                    <a:pt x="19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70"/>
            <p:cNvSpPr/>
            <p:nvPr/>
          </p:nvSpPr>
          <p:spPr>
            <a:xfrm>
              <a:off x="4910700" y="1378925"/>
              <a:ext cx="49400" cy="46175"/>
            </a:xfrm>
            <a:custGeom>
              <a:avLst/>
              <a:gdLst/>
              <a:ahLst/>
              <a:cxnLst/>
              <a:rect l="l" t="t" r="r" b="b"/>
              <a:pathLst>
                <a:path w="1976" h="1847" extrusionOk="0">
                  <a:moveTo>
                    <a:pt x="817" y="0"/>
                  </a:moveTo>
                  <a:cubicBezTo>
                    <a:pt x="760" y="0"/>
                    <a:pt x="699" y="8"/>
                    <a:pt x="638" y="23"/>
                  </a:cubicBezTo>
                  <a:cubicBezTo>
                    <a:pt x="578" y="84"/>
                    <a:pt x="487" y="84"/>
                    <a:pt x="456" y="114"/>
                  </a:cubicBezTo>
                  <a:cubicBezTo>
                    <a:pt x="335" y="175"/>
                    <a:pt x="213" y="266"/>
                    <a:pt x="152" y="388"/>
                  </a:cubicBezTo>
                  <a:cubicBezTo>
                    <a:pt x="122" y="449"/>
                    <a:pt x="61" y="540"/>
                    <a:pt x="31" y="570"/>
                  </a:cubicBezTo>
                  <a:cubicBezTo>
                    <a:pt x="0" y="722"/>
                    <a:pt x="0" y="874"/>
                    <a:pt x="0" y="996"/>
                  </a:cubicBezTo>
                  <a:lnTo>
                    <a:pt x="0" y="1026"/>
                  </a:lnTo>
                  <a:cubicBezTo>
                    <a:pt x="31" y="1087"/>
                    <a:pt x="31" y="1178"/>
                    <a:pt x="61" y="1239"/>
                  </a:cubicBezTo>
                  <a:lnTo>
                    <a:pt x="61" y="1300"/>
                  </a:lnTo>
                  <a:cubicBezTo>
                    <a:pt x="122" y="1361"/>
                    <a:pt x="152" y="1391"/>
                    <a:pt x="183" y="1482"/>
                  </a:cubicBezTo>
                  <a:lnTo>
                    <a:pt x="213" y="1512"/>
                  </a:lnTo>
                  <a:lnTo>
                    <a:pt x="426" y="1695"/>
                  </a:lnTo>
                  <a:cubicBezTo>
                    <a:pt x="487" y="1725"/>
                    <a:pt x="608" y="1786"/>
                    <a:pt x="638" y="1816"/>
                  </a:cubicBezTo>
                  <a:lnTo>
                    <a:pt x="669" y="1816"/>
                  </a:lnTo>
                  <a:cubicBezTo>
                    <a:pt x="821" y="1816"/>
                    <a:pt x="912" y="1847"/>
                    <a:pt x="1034" y="1847"/>
                  </a:cubicBezTo>
                  <a:cubicBezTo>
                    <a:pt x="1094" y="1847"/>
                    <a:pt x="1216" y="1847"/>
                    <a:pt x="1277" y="1816"/>
                  </a:cubicBezTo>
                  <a:cubicBezTo>
                    <a:pt x="1398" y="1786"/>
                    <a:pt x="1490" y="1756"/>
                    <a:pt x="1581" y="1695"/>
                  </a:cubicBezTo>
                  <a:cubicBezTo>
                    <a:pt x="1702" y="1664"/>
                    <a:pt x="1794" y="1604"/>
                    <a:pt x="1824" y="1482"/>
                  </a:cubicBezTo>
                  <a:cubicBezTo>
                    <a:pt x="1885" y="1391"/>
                    <a:pt x="1946" y="1300"/>
                    <a:pt x="1946" y="1178"/>
                  </a:cubicBezTo>
                  <a:cubicBezTo>
                    <a:pt x="1976" y="1057"/>
                    <a:pt x="1976" y="935"/>
                    <a:pt x="1946" y="844"/>
                  </a:cubicBezTo>
                  <a:cubicBezTo>
                    <a:pt x="1885" y="753"/>
                    <a:pt x="1885" y="692"/>
                    <a:pt x="1854" y="631"/>
                  </a:cubicBezTo>
                  <a:cubicBezTo>
                    <a:pt x="1794" y="540"/>
                    <a:pt x="1702" y="418"/>
                    <a:pt x="1581" y="327"/>
                  </a:cubicBezTo>
                  <a:cubicBezTo>
                    <a:pt x="1550" y="297"/>
                    <a:pt x="1490" y="297"/>
                    <a:pt x="1429" y="266"/>
                  </a:cubicBezTo>
                  <a:cubicBezTo>
                    <a:pt x="1398" y="236"/>
                    <a:pt x="1368" y="175"/>
                    <a:pt x="1277" y="145"/>
                  </a:cubicBezTo>
                  <a:cubicBezTo>
                    <a:pt x="1216" y="84"/>
                    <a:pt x="1094" y="23"/>
                    <a:pt x="973" y="23"/>
                  </a:cubicBezTo>
                  <a:cubicBezTo>
                    <a:pt x="927" y="8"/>
                    <a:pt x="874" y="0"/>
                    <a:pt x="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70"/>
            <p:cNvSpPr/>
            <p:nvPr/>
          </p:nvSpPr>
          <p:spPr>
            <a:xfrm>
              <a:off x="5130300" y="1306550"/>
              <a:ext cx="50175" cy="44550"/>
            </a:xfrm>
            <a:custGeom>
              <a:avLst/>
              <a:gdLst/>
              <a:ahLst/>
              <a:cxnLst/>
              <a:rect l="l" t="t" r="r" b="b"/>
              <a:pathLst>
                <a:path w="2007" h="1782" extrusionOk="0">
                  <a:moveTo>
                    <a:pt x="760" y="0"/>
                  </a:moveTo>
                  <a:cubicBezTo>
                    <a:pt x="639" y="0"/>
                    <a:pt x="517" y="31"/>
                    <a:pt x="456" y="91"/>
                  </a:cubicBezTo>
                  <a:cubicBezTo>
                    <a:pt x="335" y="122"/>
                    <a:pt x="244" y="183"/>
                    <a:pt x="183" y="274"/>
                  </a:cubicBezTo>
                  <a:cubicBezTo>
                    <a:pt x="92" y="334"/>
                    <a:pt x="31" y="456"/>
                    <a:pt x="31" y="547"/>
                  </a:cubicBezTo>
                  <a:cubicBezTo>
                    <a:pt x="31" y="608"/>
                    <a:pt x="1" y="699"/>
                    <a:pt x="1" y="760"/>
                  </a:cubicBezTo>
                  <a:cubicBezTo>
                    <a:pt x="1" y="912"/>
                    <a:pt x="31" y="1064"/>
                    <a:pt x="61" y="1186"/>
                  </a:cubicBezTo>
                  <a:cubicBezTo>
                    <a:pt x="92" y="1246"/>
                    <a:pt x="153" y="1307"/>
                    <a:pt x="183" y="1368"/>
                  </a:cubicBezTo>
                  <a:cubicBezTo>
                    <a:pt x="274" y="1490"/>
                    <a:pt x="396" y="1550"/>
                    <a:pt x="548" y="1611"/>
                  </a:cubicBezTo>
                  <a:lnTo>
                    <a:pt x="912" y="1702"/>
                  </a:lnTo>
                  <a:cubicBezTo>
                    <a:pt x="989" y="1760"/>
                    <a:pt x="1054" y="1781"/>
                    <a:pt x="1122" y="1781"/>
                  </a:cubicBezTo>
                  <a:cubicBezTo>
                    <a:pt x="1162" y="1781"/>
                    <a:pt x="1202" y="1774"/>
                    <a:pt x="1247" y="1763"/>
                  </a:cubicBezTo>
                  <a:cubicBezTo>
                    <a:pt x="1338" y="1763"/>
                    <a:pt x="1460" y="1702"/>
                    <a:pt x="1551" y="1672"/>
                  </a:cubicBezTo>
                  <a:cubicBezTo>
                    <a:pt x="1642" y="1641"/>
                    <a:pt x="1733" y="1550"/>
                    <a:pt x="1794" y="1490"/>
                  </a:cubicBezTo>
                  <a:cubicBezTo>
                    <a:pt x="1885" y="1398"/>
                    <a:pt x="1946" y="1307"/>
                    <a:pt x="1946" y="1216"/>
                  </a:cubicBezTo>
                  <a:cubicBezTo>
                    <a:pt x="1946" y="1125"/>
                    <a:pt x="2007" y="1064"/>
                    <a:pt x="2007" y="1003"/>
                  </a:cubicBezTo>
                  <a:cubicBezTo>
                    <a:pt x="2007" y="821"/>
                    <a:pt x="1946" y="699"/>
                    <a:pt x="1915" y="578"/>
                  </a:cubicBezTo>
                  <a:cubicBezTo>
                    <a:pt x="1885" y="486"/>
                    <a:pt x="1855" y="456"/>
                    <a:pt x="1794" y="395"/>
                  </a:cubicBezTo>
                  <a:cubicBezTo>
                    <a:pt x="1703" y="274"/>
                    <a:pt x="1581" y="183"/>
                    <a:pt x="1429" y="152"/>
                  </a:cubicBezTo>
                  <a:lnTo>
                    <a:pt x="1095" y="31"/>
                  </a:lnTo>
                  <a:cubicBezTo>
                    <a:pt x="973" y="0"/>
                    <a:pt x="852" y="0"/>
                    <a:pt x="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70"/>
            <p:cNvSpPr/>
            <p:nvPr/>
          </p:nvSpPr>
          <p:spPr>
            <a:xfrm>
              <a:off x="4960075" y="1150450"/>
              <a:ext cx="80575" cy="63700"/>
            </a:xfrm>
            <a:custGeom>
              <a:avLst/>
              <a:gdLst/>
              <a:ahLst/>
              <a:cxnLst/>
              <a:rect l="l" t="t" r="r" b="b"/>
              <a:pathLst>
                <a:path w="3223" h="2548" extrusionOk="0">
                  <a:moveTo>
                    <a:pt x="1532" y="0"/>
                  </a:moveTo>
                  <a:cubicBezTo>
                    <a:pt x="1488" y="0"/>
                    <a:pt x="1444" y="4"/>
                    <a:pt x="1399" y="13"/>
                  </a:cubicBezTo>
                  <a:cubicBezTo>
                    <a:pt x="1156" y="13"/>
                    <a:pt x="913" y="43"/>
                    <a:pt x="700" y="195"/>
                  </a:cubicBezTo>
                  <a:cubicBezTo>
                    <a:pt x="518" y="317"/>
                    <a:pt x="335" y="469"/>
                    <a:pt x="214" y="712"/>
                  </a:cubicBezTo>
                  <a:cubicBezTo>
                    <a:pt x="183" y="773"/>
                    <a:pt x="92" y="895"/>
                    <a:pt x="62" y="1016"/>
                  </a:cubicBezTo>
                  <a:cubicBezTo>
                    <a:pt x="31" y="1198"/>
                    <a:pt x="1" y="1350"/>
                    <a:pt x="31" y="1533"/>
                  </a:cubicBezTo>
                  <a:cubicBezTo>
                    <a:pt x="31" y="1654"/>
                    <a:pt x="62" y="1776"/>
                    <a:pt x="153" y="1837"/>
                  </a:cubicBezTo>
                  <a:cubicBezTo>
                    <a:pt x="214" y="2019"/>
                    <a:pt x="366" y="2141"/>
                    <a:pt x="518" y="2262"/>
                  </a:cubicBezTo>
                  <a:cubicBezTo>
                    <a:pt x="578" y="2293"/>
                    <a:pt x="578" y="2293"/>
                    <a:pt x="609" y="2293"/>
                  </a:cubicBezTo>
                  <a:cubicBezTo>
                    <a:pt x="670" y="2323"/>
                    <a:pt x="791" y="2384"/>
                    <a:pt x="852" y="2414"/>
                  </a:cubicBezTo>
                  <a:cubicBezTo>
                    <a:pt x="943" y="2475"/>
                    <a:pt x="1095" y="2475"/>
                    <a:pt x="1247" y="2536"/>
                  </a:cubicBezTo>
                  <a:cubicBezTo>
                    <a:pt x="1296" y="2544"/>
                    <a:pt x="1347" y="2548"/>
                    <a:pt x="1399" y="2548"/>
                  </a:cubicBezTo>
                  <a:cubicBezTo>
                    <a:pt x="1541" y="2548"/>
                    <a:pt x="1691" y="2520"/>
                    <a:pt x="1825" y="2475"/>
                  </a:cubicBezTo>
                  <a:cubicBezTo>
                    <a:pt x="2250" y="2445"/>
                    <a:pt x="2615" y="2232"/>
                    <a:pt x="2949" y="1989"/>
                  </a:cubicBezTo>
                  <a:cubicBezTo>
                    <a:pt x="3040" y="1928"/>
                    <a:pt x="3101" y="1837"/>
                    <a:pt x="3162" y="1715"/>
                  </a:cubicBezTo>
                  <a:cubicBezTo>
                    <a:pt x="3223" y="1624"/>
                    <a:pt x="3223" y="1533"/>
                    <a:pt x="3223" y="1411"/>
                  </a:cubicBezTo>
                  <a:cubicBezTo>
                    <a:pt x="3223" y="1198"/>
                    <a:pt x="3162" y="1016"/>
                    <a:pt x="3040" y="803"/>
                  </a:cubicBezTo>
                  <a:cubicBezTo>
                    <a:pt x="2949" y="712"/>
                    <a:pt x="2858" y="621"/>
                    <a:pt x="2767" y="499"/>
                  </a:cubicBezTo>
                  <a:cubicBezTo>
                    <a:pt x="2645" y="347"/>
                    <a:pt x="2433" y="256"/>
                    <a:pt x="2250" y="256"/>
                  </a:cubicBezTo>
                  <a:lnTo>
                    <a:pt x="2007" y="135"/>
                  </a:lnTo>
                  <a:cubicBezTo>
                    <a:pt x="1946" y="104"/>
                    <a:pt x="1885" y="104"/>
                    <a:pt x="1825" y="43"/>
                  </a:cubicBezTo>
                  <a:cubicBezTo>
                    <a:pt x="1739" y="22"/>
                    <a:pt x="1638" y="0"/>
                    <a:pt x="15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0"/>
            <p:cNvSpPr/>
            <p:nvPr/>
          </p:nvSpPr>
          <p:spPr>
            <a:xfrm>
              <a:off x="4862825" y="1253350"/>
              <a:ext cx="44850" cy="49925"/>
            </a:xfrm>
            <a:custGeom>
              <a:avLst/>
              <a:gdLst/>
              <a:ahLst/>
              <a:cxnLst/>
              <a:rect l="l" t="t" r="r" b="b"/>
              <a:pathLst>
                <a:path w="1794" h="1997" extrusionOk="0">
                  <a:moveTo>
                    <a:pt x="730" y="0"/>
                  </a:moveTo>
                  <a:cubicBezTo>
                    <a:pt x="578" y="31"/>
                    <a:pt x="456" y="92"/>
                    <a:pt x="304" y="213"/>
                  </a:cubicBezTo>
                  <a:cubicBezTo>
                    <a:pt x="243" y="274"/>
                    <a:pt x="213" y="335"/>
                    <a:pt x="152" y="426"/>
                  </a:cubicBezTo>
                  <a:lnTo>
                    <a:pt x="152" y="456"/>
                  </a:lnTo>
                  <a:lnTo>
                    <a:pt x="61" y="669"/>
                  </a:lnTo>
                  <a:lnTo>
                    <a:pt x="61" y="730"/>
                  </a:lnTo>
                  <a:cubicBezTo>
                    <a:pt x="61" y="791"/>
                    <a:pt x="0" y="882"/>
                    <a:pt x="0" y="943"/>
                  </a:cubicBezTo>
                  <a:lnTo>
                    <a:pt x="0" y="973"/>
                  </a:lnTo>
                  <a:lnTo>
                    <a:pt x="0" y="1216"/>
                  </a:lnTo>
                  <a:lnTo>
                    <a:pt x="0" y="1247"/>
                  </a:lnTo>
                  <a:lnTo>
                    <a:pt x="0" y="1277"/>
                  </a:lnTo>
                  <a:cubicBezTo>
                    <a:pt x="0" y="1338"/>
                    <a:pt x="61" y="1429"/>
                    <a:pt x="91" y="1490"/>
                  </a:cubicBezTo>
                  <a:cubicBezTo>
                    <a:pt x="122" y="1551"/>
                    <a:pt x="213" y="1672"/>
                    <a:pt x="213" y="1672"/>
                  </a:cubicBezTo>
                  <a:lnTo>
                    <a:pt x="274" y="1733"/>
                  </a:lnTo>
                  <a:lnTo>
                    <a:pt x="335" y="1824"/>
                  </a:lnTo>
                  <a:lnTo>
                    <a:pt x="578" y="1946"/>
                  </a:lnTo>
                  <a:cubicBezTo>
                    <a:pt x="720" y="1981"/>
                    <a:pt x="811" y="1996"/>
                    <a:pt x="904" y="1996"/>
                  </a:cubicBezTo>
                  <a:cubicBezTo>
                    <a:pt x="969" y="1996"/>
                    <a:pt x="1037" y="1989"/>
                    <a:pt x="1125" y="1976"/>
                  </a:cubicBezTo>
                  <a:cubicBezTo>
                    <a:pt x="1216" y="1946"/>
                    <a:pt x="1307" y="1915"/>
                    <a:pt x="1429" y="1855"/>
                  </a:cubicBezTo>
                  <a:cubicBezTo>
                    <a:pt x="1520" y="1824"/>
                    <a:pt x="1611" y="1763"/>
                    <a:pt x="1642" y="1642"/>
                  </a:cubicBezTo>
                  <a:cubicBezTo>
                    <a:pt x="1733" y="1551"/>
                    <a:pt x="1763" y="1459"/>
                    <a:pt x="1763" y="1338"/>
                  </a:cubicBezTo>
                  <a:cubicBezTo>
                    <a:pt x="1794" y="1216"/>
                    <a:pt x="1794" y="1095"/>
                    <a:pt x="1763" y="1003"/>
                  </a:cubicBezTo>
                  <a:lnTo>
                    <a:pt x="1763" y="912"/>
                  </a:lnTo>
                  <a:lnTo>
                    <a:pt x="1763" y="700"/>
                  </a:lnTo>
                  <a:cubicBezTo>
                    <a:pt x="1733" y="548"/>
                    <a:pt x="1672" y="426"/>
                    <a:pt x="1581" y="304"/>
                  </a:cubicBezTo>
                  <a:lnTo>
                    <a:pt x="1429" y="152"/>
                  </a:lnTo>
                  <a:cubicBezTo>
                    <a:pt x="1307" y="92"/>
                    <a:pt x="1155" y="31"/>
                    <a:pt x="1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0"/>
            <p:cNvSpPr/>
            <p:nvPr/>
          </p:nvSpPr>
          <p:spPr>
            <a:xfrm>
              <a:off x="4809625" y="1119600"/>
              <a:ext cx="50950" cy="49425"/>
            </a:xfrm>
            <a:custGeom>
              <a:avLst/>
              <a:gdLst/>
              <a:ahLst/>
              <a:cxnLst/>
              <a:rect l="l" t="t" r="r" b="b"/>
              <a:pathLst>
                <a:path w="2038" h="1977" extrusionOk="0">
                  <a:moveTo>
                    <a:pt x="1216" y="1"/>
                  </a:moveTo>
                  <a:cubicBezTo>
                    <a:pt x="1064" y="1"/>
                    <a:pt x="912" y="31"/>
                    <a:pt x="821" y="62"/>
                  </a:cubicBezTo>
                  <a:lnTo>
                    <a:pt x="578" y="183"/>
                  </a:lnTo>
                  <a:cubicBezTo>
                    <a:pt x="578" y="183"/>
                    <a:pt x="548" y="183"/>
                    <a:pt x="548" y="214"/>
                  </a:cubicBezTo>
                  <a:lnTo>
                    <a:pt x="487" y="214"/>
                  </a:lnTo>
                  <a:cubicBezTo>
                    <a:pt x="335" y="305"/>
                    <a:pt x="244" y="366"/>
                    <a:pt x="153" y="518"/>
                  </a:cubicBezTo>
                  <a:cubicBezTo>
                    <a:pt x="92" y="670"/>
                    <a:pt x="31" y="791"/>
                    <a:pt x="1" y="973"/>
                  </a:cubicBezTo>
                  <a:lnTo>
                    <a:pt x="1" y="1217"/>
                  </a:lnTo>
                  <a:cubicBezTo>
                    <a:pt x="61" y="1369"/>
                    <a:pt x="122" y="1521"/>
                    <a:pt x="244" y="1642"/>
                  </a:cubicBezTo>
                  <a:cubicBezTo>
                    <a:pt x="274" y="1673"/>
                    <a:pt x="305" y="1703"/>
                    <a:pt x="365" y="1703"/>
                  </a:cubicBezTo>
                  <a:cubicBezTo>
                    <a:pt x="396" y="1733"/>
                    <a:pt x="426" y="1794"/>
                    <a:pt x="456" y="1794"/>
                  </a:cubicBezTo>
                  <a:lnTo>
                    <a:pt x="700" y="1885"/>
                  </a:lnTo>
                  <a:lnTo>
                    <a:pt x="730" y="1885"/>
                  </a:lnTo>
                  <a:cubicBezTo>
                    <a:pt x="852" y="1946"/>
                    <a:pt x="912" y="1977"/>
                    <a:pt x="1004" y="1977"/>
                  </a:cubicBezTo>
                  <a:cubicBezTo>
                    <a:pt x="1034" y="1977"/>
                    <a:pt x="1186" y="1977"/>
                    <a:pt x="1277" y="1946"/>
                  </a:cubicBezTo>
                  <a:cubicBezTo>
                    <a:pt x="1308" y="1946"/>
                    <a:pt x="1460" y="1855"/>
                    <a:pt x="1460" y="1855"/>
                  </a:cubicBezTo>
                  <a:cubicBezTo>
                    <a:pt x="1642" y="1733"/>
                    <a:pt x="1642" y="1733"/>
                    <a:pt x="1794" y="1551"/>
                  </a:cubicBezTo>
                  <a:lnTo>
                    <a:pt x="1915" y="1338"/>
                  </a:lnTo>
                  <a:cubicBezTo>
                    <a:pt x="1915" y="1277"/>
                    <a:pt x="1915" y="1247"/>
                    <a:pt x="1946" y="1217"/>
                  </a:cubicBezTo>
                  <a:cubicBezTo>
                    <a:pt x="1976" y="1186"/>
                    <a:pt x="1976" y="1125"/>
                    <a:pt x="1976" y="1095"/>
                  </a:cubicBezTo>
                  <a:cubicBezTo>
                    <a:pt x="2037" y="973"/>
                    <a:pt x="2037" y="882"/>
                    <a:pt x="2037" y="761"/>
                  </a:cubicBezTo>
                  <a:cubicBezTo>
                    <a:pt x="2037" y="639"/>
                    <a:pt x="1976" y="518"/>
                    <a:pt x="1946" y="457"/>
                  </a:cubicBezTo>
                  <a:cubicBezTo>
                    <a:pt x="1915" y="366"/>
                    <a:pt x="1885" y="335"/>
                    <a:pt x="1824" y="274"/>
                  </a:cubicBezTo>
                  <a:cubicBezTo>
                    <a:pt x="1733" y="153"/>
                    <a:pt x="1612" y="62"/>
                    <a:pt x="1460" y="31"/>
                  </a:cubicBezTo>
                  <a:cubicBezTo>
                    <a:pt x="1368" y="31"/>
                    <a:pt x="1308" y="1"/>
                    <a:pt x="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70"/>
            <p:cNvSpPr/>
            <p:nvPr/>
          </p:nvSpPr>
          <p:spPr>
            <a:xfrm>
              <a:off x="4668275" y="1143925"/>
              <a:ext cx="57025" cy="53975"/>
            </a:xfrm>
            <a:custGeom>
              <a:avLst/>
              <a:gdLst/>
              <a:ahLst/>
              <a:cxnLst/>
              <a:rect l="l" t="t" r="r" b="b"/>
              <a:pathLst>
                <a:path w="2281" h="2159" extrusionOk="0">
                  <a:moveTo>
                    <a:pt x="1308" y="0"/>
                  </a:moveTo>
                  <a:cubicBezTo>
                    <a:pt x="1156" y="61"/>
                    <a:pt x="1034" y="92"/>
                    <a:pt x="913" y="152"/>
                  </a:cubicBezTo>
                  <a:cubicBezTo>
                    <a:pt x="882" y="152"/>
                    <a:pt x="852" y="213"/>
                    <a:pt x="852" y="213"/>
                  </a:cubicBezTo>
                  <a:cubicBezTo>
                    <a:pt x="761" y="244"/>
                    <a:pt x="639" y="304"/>
                    <a:pt x="578" y="396"/>
                  </a:cubicBezTo>
                  <a:cubicBezTo>
                    <a:pt x="487" y="426"/>
                    <a:pt x="457" y="456"/>
                    <a:pt x="426" y="548"/>
                  </a:cubicBezTo>
                  <a:cubicBezTo>
                    <a:pt x="305" y="669"/>
                    <a:pt x="244" y="760"/>
                    <a:pt x="153" y="882"/>
                  </a:cubicBezTo>
                  <a:cubicBezTo>
                    <a:pt x="92" y="973"/>
                    <a:pt x="31" y="1064"/>
                    <a:pt x="31" y="1186"/>
                  </a:cubicBezTo>
                  <a:cubicBezTo>
                    <a:pt x="1" y="1307"/>
                    <a:pt x="1" y="1429"/>
                    <a:pt x="31" y="1520"/>
                  </a:cubicBezTo>
                  <a:cubicBezTo>
                    <a:pt x="92" y="1611"/>
                    <a:pt x="92" y="1672"/>
                    <a:pt x="123" y="1733"/>
                  </a:cubicBezTo>
                  <a:cubicBezTo>
                    <a:pt x="183" y="1824"/>
                    <a:pt x="275" y="1946"/>
                    <a:pt x="396" y="2037"/>
                  </a:cubicBezTo>
                  <a:lnTo>
                    <a:pt x="579" y="2115"/>
                  </a:lnTo>
                  <a:lnTo>
                    <a:pt x="579" y="2115"/>
                  </a:lnTo>
                  <a:cubicBezTo>
                    <a:pt x="578" y="2119"/>
                    <a:pt x="578" y="2123"/>
                    <a:pt x="578" y="2128"/>
                  </a:cubicBezTo>
                  <a:cubicBezTo>
                    <a:pt x="700" y="2159"/>
                    <a:pt x="761" y="2159"/>
                    <a:pt x="882" y="2159"/>
                  </a:cubicBezTo>
                  <a:lnTo>
                    <a:pt x="1186" y="2159"/>
                  </a:lnTo>
                  <a:cubicBezTo>
                    <a:pt x="1308" y="2128"/>
                    <a:pt x="1369" y="2098"/>
                    <a:pt x="1490" y="2067"/>
                  </a:cubicBezTo>
                  <a:cubicBezTo>
                    <a:pt x="1612" y="2037"/>
                    <a:pt x="1673" y="1946"/>
                    <a:pt x="1764" y="1885"/>
                  </a:cubicBezTo>
                  <a:cubicBezTo>
                    <a:pt x="1825" y="1794"/>
                    <a:pt x="1916" y="1672"/>
                    <a:pt x="1916" y="1611"/>
                  </a:cubicBezTo>
                  <a:cubicBezTo>
                    <a:pt x="1916" y="1581"/>
                    <a:pt x="1946" y="1520"/>
                    <a:pt x="1946" y="1490"/>
                  </a:cubicBezTo>
                  <a:cubicBezTo>
                    <a:pt x="2007" y="1459"/>
                    <a:pt x="2068" y="1368"/>
                    <a:pt x="2129" y="1307"/>
                  </a:cubicBezTo>
                  <a:cubicBezTo>
                    <a:pt x="2220" y="1216"/>
                    <a:pt x="2250" y="1125"/>
                    <a:pt x="2250" y="1004"/>
                  </a:cubicBezTo>
                  <a:cubicBezTo>
                    <a:pt x="2281" y="882"/>
                    <a:pt x="2281" y="760"/>
                    <a:pt x="2250" y="639"/>
                  </a:cubicBezTo>
                  <a:cubicBezTo>
                    <a:pt x="2220" y="578"/>
                    <a:pt x="2220" y="487"/>
                    <a:pt x="2159" y="456"/>
                  </a:cubicBezTo>
                  <a:cubicBezTo>
                    <a:pt x="2098" y="365"/>
                    <a:pt x="2007" y="244"/>
                    <a:pt x="1916" y="152"/>
                  </a:cubicBezTo>
                  <a:cubicBezTo>
                    <a:pt x="1825" y="122"/>
                    <a:pt x="1764" y="92"/>
                    <a:pt x="1703" y="61"/>
                  </a:cubicBezTo>
                  <a:cubicBezTo>
                    <a:pt x="1551" y="0"/>
                    <a:pt x="1399" y="0"/>
                    <a:pt x="13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70"/>
            <p:cNvSpPr/>
            <p:nvPr/>
          </p:nvSpPr>
          <p:spPr>
            <a:xfrm>
              <a:off x="4721475" y="1336175"/>
              <a:ext cx="53975" cy="53975"/>
            </a:xfrm>
            <a:custGeom>
              <a:avLst/>
              <a:gdLst/>
              <a:ahLst/>
              <a:cxnLst/>
              <a:rect l="l" t="t" r="r" b="b"/>
              <a:pathLst>
                <a:path w="2159" h="2159" extrusionOk="0">
                  <a:moveTo>
                    <a:pt x="1004" y="1"/>
                  </a:moveTo>
                  <a:cubicBezTo>
                    <a:pt x="852" y="1"/>
                    <a:pt x="700" y="31"/>
                    <a:pt x="578" y="61"/>
                  </a:cubicBezTo>
                  <a:lnTo>
                    <a:pt x="548" y="61"/>
                  </a:lnTo>
                  <a:cubicBezTo>
                    <a:pt x="487" y="122"/>
                    <a:pt x="426" y="153"/>
                    <a:pt x="335" y="183"/>
                  </a:cubicBezTo>
                  <a:lnTo>
                    <a:pt x="305" y="213"/>
                  </a:lnTo>
                  <a:lnTo>
                    <a:pt x="153" y="365"/>
                  </a:lnTo>
                  <a:lnTo>
                    <a:pt x="153" y="396"/>
                  </a:lnTo>
                  <a:lnTo>
                    <a:pt x="31" y="639"/>
                  </a:lnTo>
                  <a:lnTo>
                    <a:pt x="31" y="669"/>
                  </a:lnTo>
                  <a:cubicBezTo>
                    <a:pt x="31" y="760"/>
                    <a:pt x="1" y="821"/>
                    <a:pt x="1" y="912"/>
                  </a:cubicBezTo>
                  <a:lnTo>
                    <a:pt x="1" y="943"/>
                  </a:lnTo>
                  <a:lnTo>
                    <a:pt x="1" y="1216"/>
                  </a:lnTo>
                  <a:lnTo>
                    <a:pt x="1" y="1247"/>
                  </a:lnTo>
                  <a:cubicBezTo>
                    <a:pt x="31" y="1308"/>
                    <a:pt x="31" y="1399"/>
                    <a:pt x="61" y="1460"/>
                  </a:cubicBezTo>
                  <a:lnTo>
                    <a:pt x="61" y="1520"/>
                  </a:lnTo>
                  <a:lnTo>
                    <a:pt x="61" y="1551"/>
                  </a:lnTo>
                  <a:cubicBezTo>
                    <a:pt x="122" y="1581"/>
                    <a:pt x="153" y="1672"/>
                    <a:pt x="183" y="1733"/>
                  </a:cubicBezTo>
                  <a:cubicBezTo>
                    <a:pt x="305" y="1885"/>
                    <a:pt x="457" y="1976"/>
                    <a:pt x="639" y="2037"/>
                  </a:cubicBezTo>
                  <a:lnTo>
                    <a:pt x="669" y="2037"/>
                  </a:lnTo>
                  <a:cubicBezTo>
                    <a:pt x="791" y="2128"/>
                    <a:pt x="882" y="2159"/>
                    <a:pt x="1004" y="2159"/>
                  </a:cubicBezTo>
                  <a:cubicBezTo>
                    <a:pt x="1065" y="2159"/>
                    <a:pt x="1186" y="2159"/>
                    <a:pt x="1247" y="2128"/>
                  </a:cubicBezTo>
                  <a:lnTo>
                    <a:pt x="1338" y="2128"/>
                  </a:lnTo>
                  <a:cubicBezTo>
                    <a:pt x="1399" y="2098"/>
                    <a:pt x="1520" y="2098"/>
                    <a:pt x="1612" y="2037"/>
                  </a:cubicBezTo>
                  <a:cubicBezTo>
                    <a:pt x="1672" y="2007"/>
                    <a:pt x="1764" y="1976"/>
                    <a:pt x="1824" y="1885"/>
                  </a:cubicBezTo>
                  <a:cubicBezTo>
                    <a:pt x="1976" y="1794"/>
                    <a:pt x="2068" y="1642"/>
                    <a:pt x="2128" y="1429"/>
                  </a:cubicBezTo>
                  <a:cubicBezTo>
                    <a:pt x="2159" y="1338"/>
                    <a:pt x="2159" y="1216"/>
                    <a:pt x="2159" y="1095"/>
                  </a:cubicBezTo>
                  <a:cubicBezTo>
                    <a:pt x="2159" y="973"/>
                    <a:pt x="2128" y="882"/>
                    <a:pt x="2098" y="791"/>
                  </a:cubicBezTo>
                  <a:cubicBezTo>
                    <a:pt x="2068" y="669"/>
                    <a:pt x="1976" y="608"/>
                    <a:pt x="1916" y="517"/>
                  </a:cubicBezTo>
                  <a:cubicBezTo>
                    <a:pt x="1855" y="487"/>
                    <a:pt x="1794" y="456"/>
                    <a:pt x="1703" y="396"/>
                  </a:cubicBezTo>
                  <a:cubicBezTo>
                    <a:pt x="1672" y="365"/>
                    <a:pt x="1642" y="305"/>
                    <a:pt x="1612" y="244"/>
                  </a:cubicBezTo>
                  <a:cubicBezTo>
                    <a:pt x="1490" y="153"/>
                    <a:pt x="1368" y="61"/>
                    <a:pt x="1216" y="31"/>
                  </a:cubicBezTo>
                  <a:cubicBezTo>
                    <a:pt x="1156" y="31"/>
                    <a:pt x="1065" y="1"/>
                    <a:pt x="10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70"/>
            <p:cNvSpPr/>
            <p:nvPr/>
          </p:nvSpPr>
          <p:spPr>
            <a:xfrm>
              <a:off x="4841550" y="1561100"/>
              <a:ext cx="49400" cy="53650"/>
            </a:xfrm>
            <a:custGeom>
              <a:avLst/>
              <a:gdLst/>
              <a:ahLst/>
              <a:cxnLst/>
              <a:rect l="l" t="t" r="r" b="b"/>
              <a:pathLst>
                <a:path w="1976" h="2146" extrusionOk="0">
                  <a:moveTo>
                    <a:pt x="1216" y="1"/>
                  </a:moveTo>
                  <a:cubicBezTo>
                    <a:pt x="1003" y="1"/>
                    <a:pt x="821" y="31"/>
                    <a:pt x="669" y="122"/>
                  </a:cubicBezTo>
                  <a:cubicBezTo>
                    <a:pt x="608" y="153"/>
                    <a:pt x="517" y="244"/>
                    <a:pt x="456" y="274"/>
                  </a:cubicBezTo>
                  <a:cubicBezTo>
                    <a:pt x="395" y="274"/>
                    <a:pt x="395" y="305"/>
                    <a:pt x="395" y="305"/>
                  </a:cubicBezTo>
                  <a:cubicBezTo>
                    <a:pt x="335" y="396"/>
                    <a:pt x="243" y="457"/>
                    <a:pt x="213" y="548"/>
                  </a:cubicBezTo>
                  <a:cubicBezTo>
                    <a:pt x="183" y="578"/>
                    <a:pt x="183" y="609"/>
                    <a:pt x="152" y="639"/>
                  </a:cubicBezTo>
                  <a:cubicBezTo>
                    <a:pt x="91" y="700"/>
                    <a:pt x="91" y="730"/>
                    <a:pt x="61" y="761"/>
                  </a:cubicBezTo>
                  <a:lnTo>
                    <a:pt x="61" y="791"/>
                  </a:lnTo>
                  <a:cubicBezTo>
                    <a:pt x="61" y="821"/>
                    <a:pt x="61" y="882"/>
                    <a:pt x="31" y="913"/>
                  </a:cubicBezTo>
                  <a:cubicBezTo>
                    <a:pt x="31" y="943"/>
                    <a:pt x="31" y="1004"/>
                    <a:pt x="0" y="1034"/>
                  </a:cubicBezTo>
                  <a:lnTo>
                    <a:pt x="0" y="1064"/>
                  </a:lnTo>
                  <a:lnTo>
                    <a:pt x="0" y="1338"/>
                  </a:lnTo>
                  <a:cubicBezTo>
                    <a:pt x="31" y="1490"/>
                    <a:pt x="61" y="1581"/>
                    <a:pt x="183" y="1703"/>
                  </a:cubicBezTo>
                  <a:cubicBezTo>
                    <a:pt x="304" y="1824"/>
                    <a:pt x="395" y="1885"/>
                    <a:pt x="547" y="1946"/>
                  </a:cubicBezTo>
                  <a:cubicBezTo>
                    <a:pt x="669" y="1976"/>
                    <a:pt x="760" y="2007"/>
                    <a:pt x="851" y="2037"/>
                  </a:cubicBezTo>
                  <a:cubicBezTo>
                    <a:pt x="912" y="2118"/>
                    <a:pt x="986" y="2145"/>
                    <a:pt x="1056" y="2145"/>
                  </a:cubicBezTo>
                  <a:cubicBezTo>
                    <a:pt x="1091" y="2145"/>
                    <a:pt x="1125" y="2138"/>
                    <a:pt x="1155" y="2128"/>
                  </a:cubicBezTo>
                  <a:cubicBezTo>
                    <a:pt x="1277" y="2128"/>
                    <a:pt x="1398" y="2098"/>
                    <a:pt x="1459" y="2068"/>
                  </a:cubicBezTo>
                  <a:cubicBezTo>
                    <a:pt x="1581" y="2007"/>
                    <a:pt x="1672" y="1946"/>
                    <a:pt x="1733" y="1855"/>
                  </a:cubicBezTo>
                  <a:cubicBezTo>
                    <a:pt x="1824" y="1794"/>
                    <a:pt x="1885" y="1672"/>
                    <a:pt x="1885" y="1612"/>
                  </a:cubicBezTo>
                  <a:cubicBezTo>
                    <a:pt x="1885" y="1520"/>
                    <a:pt x="1915" y="1460"/>
                    <a:pt x="1915" y="1368"/>
                  </a:cubicBezTo>
                  <a:lnTo>
                    <a:pt x="1915" y="1156"/>
                  </a:lnTo>
                  <a:cubicBezTo>
                    <a:pt x="1976" y="1064"/>
                    <a:pt x="1976" y="1004"/>
                    <a:pt x="1976" y="913"/>
                  </a:cubicBezTo>
                  <a:lnTo>
                    <a:pt x="1976" y="700"/>
                  </a:lnTo>
                  <a:cubicBezTo>
                    <a:pt x="1915" y="548"/>
                    <a:pt x="1885" y="426"/>
                    <a:pt x="1763" y="305"/>
                  </a:cubicBezTo>
                  <a:lnTo>
                    <a:pt x="1611" y="153"/>
                  </a:lnTo>
                  <a:cubicBezTo>
                    <a:pt x="1520" y="92"/>
                    <a:pt x="1368" y="31"/>
                    <a:pt x="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70"/>
            <p:cNvSpPr/>
            <p:nvPr/>
          </p:nvSpPr>
          <p:spPr>
            <a:xfrm>
              <a:off x="4974525" y="1659125"/>
              <a:ext cx="44100" cy="41825"/>
            </a:xfrm>
            <a:custGeom>
              <a:avLst/>
              <a:gdLst/>
              <a:ahLst/>
              <a:cxnLst/>
              <a:rect l="l" t="t" r="r" b="b"/>
              <a:pathLst>
                <a:path w="1764" h="1673" extrusionOk="0">
                  <a:moveTo>
                    <a:pt x="760" y="1"/>
                  </a:moveTo>
                  <a:cubicBezTo>
                    <a:pt x="639" y="1"/>
                    <a:pt x="517" y="31"/>
                    <a:pt x="456" y="61"/>
                  </a:cubicBezTo>
                  <a:cubicBezTo>
                    <a:pt x="335" y="122"/>
                    <a:pt x="244" y="183"/>
                    <a:pt x="183" y="274"/>
                  </a:cubicBezTo>
                  <a:cubicBezTo>
                    <a:pt x="92" y="335"/>
                    <a:pt x="31" y="457"/>
                    <a:pt x="31" y="517"/>
                  </a:cubicBezTo>
                  <a:cubicBezTo>
                    <a:pt x="31" y="609"/>
                    <a:pt x="0" y="669"/>
                    <a:pt x="0" y="761"/>
                  </a:cubicBezTo>
                  <a:cubicBezTo>
                    <a:pt x="0" y="913"/>
                    <a:pt x="31" y="1065"/>
                    <a:pt x="61" y="1186"/>
                  </a:cubicBezTo>
                  <a:cubicBezTo>
                    <a:pt x="92" y="1247"/>
                    <a:pt x="152" y="1277"/>
                    <a:pt x="183" y="1368"/>
                  </a:cubicBezTo>
                  <a:cubicBezTo>
                    <a:pt x="304" y="1490"/>
                    <a:pt x="396" y="1551"/>
                    <a:pt x="548" y="1581"/>
                  </a:cubicBezTo>
                  <a:lnTo>
                    <a:pt x="669" y="1642"/>
                  </a:lnTo>
                  <a:cubicBezTo>
                    <a:pt x="791" y="1672"/>
                    <a:pt x="912" y="1672"/>
                    <a:pt x="1003" y="1672"/>
                  </a:cubicBezTo>
                  <a:cubicBezTo>
                    <a:pt x="1125" y="1672"/>
                    <a:pt x="1247" y="1642"/>
                    <a:pt x="1307" y="1581"/>
                  </a:cubicBezTo>
                  <a:cubicBezTo>
                    <a:pt x="1429" y="1551"/>
                    <a:pt x="1520" y="1490"/>
                    <a:pt x="1581" y="1399"/>
                  </a:cubicBezTo>
                  <a:cubicBezTo>
                    <a:pt x="1672" y="1338"/>
                    <a:pt x="1733" y="1217"/>
                    <a:pt x="1733" y="1125"/>
                  </a:cubicBezTo>
                  <a:cubicBezTo>
                    <a:pt x="1733" y="1065"/>
                    <a:pt x="1763" y="973"/>
                    <a:pt x="1763" y="913"/>
                  </a:cubicBezTo>
                  <a:cubicBezTo>
                    <a:pt x="1763" y="761"/>
                    <a:pt x="1733" y="609"/>
                    <a:pt x="1703" y="487"/>
                  </a:cubicBezTo>
                  <a:cubicBezTo>
                    <a:pt x="1672" y="426"/>
                    <a:pt x="1611" y="365"/>
                    <a:pt x="1581" y="305"/>
                  </a:cubicBezTo>
                  <a:cubicBezTo>
                    <a:pt x="1459" y="183"/>
                    <a:pt x="1368" y="122"/>
                    <a:pt x="1216" y="61"/>
                  </a:cubicBezTo>
                  <a:lnTo>
                    <a:pt x="1095" y="31"/>
                  </a:lnTo>
                  <a:cubicBezTo>
                    <a:pt x="973" y="1"/>
                    <a:pt x="852" y="1"/>
                    <a:pt x="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70"/>
            <p:cNvSpPr/>
            <p:nvPr/>
          </p:nvSpPr>
          <p:spPr>
            <a:xfrm>
              <a:off x="5068750" y="1816425"/>
              <a:ext cx="66125" cy="61575"/>
            </a:xfrm>
            <a:custGeom>
              <a:avLst/>
              <a:gdLst/>
              <a:ahLst/>
              <a:cxnLst/>
              <a:rect l="l" t="t" r="r" b="b"/>
              <a:pathLst>
                <a:path w="2645" h="2463" extrusionOk="0">
                  <a:moveTo>
                    <a:pt x="1490" y="1"/>
                  </a:moveTo>
                  <a:cubicBezTo>
                    <a:pt x="1429" y="1"/>
                    <a:pt x="1308" y="1"/>
                    <a:pt x="1216" y="61"/>
                  </a:cubicBezTo>
                  <a:cubicBezTo>
                    <a:pt x="1156" y="92"/>
                    <a:pt x="1064" y="92"/>
                    <a:pt x="1004" y="122"/>
                  </a:cubicBezTo>
                  <a:cubicBezTo>
                    <a:pt x="1004" y="122"/>
                    <a:pt x="973" y="122"/>
                    <a:pt x="973" y="153"/>
                  </a:cubicBezTo>
                  <a:cubicBezTo>
                    <a:pt x="912" y="153"/>
                    <a:pt x="912" y="183"/>
                    <a:pt x="882" y="183"/>
                  </a:cubicBezTo>
                  <a:cubicBezTo>
                    <a:pt x="852" y="183"/>
                    <a:pt x="821" y="244"/>
                    <a:pt x="760" y="244"/>
                  </a:cubicBezTo>
                  <a:cubicBezTo>
                    <a:pt x="730" y="244"/>
                    <a:pt x="730" y="274"/>
                    <a:pt x="700" y="274"/>
                  </a:cubicBezTo>
                  <a:cubicBezTo>
                    <a:pt x="578" y="335"/>
                    <a:pt x="517" y="396"/>
                    <a:pt x="396" y="487"/>
                  </a:cubicBezTo>
                  <a:cubicBezTo>
                    <a:pt x="304" y="578"/>
                    <a:pt x="244" y="639"/>
                    <a:pt x="213" y="730"/>
                  </a:cubicBezTo>
                  <a:cubicBezTo>
                    <a:pt x="152" y="760"/>
                    <a:pt x="122" y="852"/>
                    <a:pt x="122" y="882"/>
                  </a:cubicBezTo>
                  <a:cubicBezTo>
                    <a:pt x="92" y="912"/>
                    <a:pt x="92" y="1004"/>
                    <a:pt x="61" y="1034"/>
                  </a:cubicBezTo>
                  <a:lnTo>
                    <a:pt x="61" y="1064"/>
                  </a:lnTo>
                  <a:cubicBezTo>
                    <a:pt x="0" y="1156"/>
                    <a:pt x="0" y="1247"/>
                    <a:pt x="0" y="1338"/>
                  </a:cubicBezTo>
                  <a:lnTo>
                    <a:pt x="0" y="1399"/>
                  </a:lnTo>
                  <a:lnTo>
                    <a:pt x="0" y="1642"/>
                  </a:lnTo>
                  <a:lnTo>
                    <a:pt x="0" y="1672"/>
                  </a:lnTo>
                  <a:cubicBezTo>
                    <a:pt x="61" y="1764"/>
                    <a:pt x="61" y="1824"/>
                    <a:pt x="92" y="1855"/>
                  </a:cubicBezTo>
                  <a:cubicBezTo>
                    <a:pt x="122" y="1946"/>
                    <a:pt x="152" y="1976"/>
                    <a:pt x="213" y="2067"/>
                  </a:cubicBezTo>
                  <a:cubicBezTo>
                    <a:pt x="274" y="2128"/>
                    <a:pt x="396" y="2250"/>
                    <a:pt x="517" y="2280"/>
                  </a:cubicBezTo>
                  <a:cubicBezTo>
                    <a:pt x="608" y="2371"/>
                    <a:pt x="730" y="2402"/>
                    <a:pt x="852" y="2432"/>
                  </a:cubicBezTo>
                  <a:lnTo>
                    <a:pt x="882" y="2432"/>
                  </a:lnTo>
                  <a:cubicBezTo>
                    <a:pt x="1004" y="2463"/>
                    <a:pt x="1095" y="2463"/>
                    <a:pt x="1186" y="2463"/>
                  </a:cubicBezTo>
                  <a:lnTo>
                    <a:pt x="1581" y="2463"/>
                  </a:lnTo>
                  <a:cubicBezTo>
                    <a:pt x="1703" y="2463"/>
                    <a:pt x="1794" y="2402"/>
                    <a:pt x="1915" y="2371"/>
                  </a:cubicBezTo>
                  <a:cubicBezTo>
                    <a:pt x="2037" y="2311"/>
                    <a:pt x="2159" y="2250"/>
                    <a:pt x="2219" y="2159"/>
                  </a:cubicBezTo>
                  <a:cubicBezTo>
                    <a:pt x="2250" y="2159"/>
                    <a:pt x="2250" y="2128"/>
                    <a:pt x="2250" y="2128"/>
                  </a:cubicBezTo>
                  <a:cubicBezTo>
                    <a:pt x="2311" y="2098"/>
                    <a:pt x="2402" y="1976"/>
                    <a:pt x="2463" y="1915"/>
                  </a:cubicBezTo>
                  <a:cubicBezTo>
                    <a:pt x="2554" y="1703"/>
                    <a:pt x="2615" y="1612"/>
                    <a:pt x="2645" y="1368"/>
                  </a:cubicBezTo>
                  <a:lnTo>
                    <a:pt x="2645" y="1034"/>
                  </a:lnTo>
                  <a:lnTo>
                    <a:pt x="2645" y="943"/>
                  </a:lnTo>
                  <a:cubicBezTo>
                    <a:pt x="2615" y="882"/>
                    <a:pt x="2615" y="760"/>
                    <a:pt x="2523" y="700"/>
                  </a:cubicBezTo>
                  <a:cubicBezTo>
                    <a:pt x="2493" y="608"/>
                    <a:pt x="2402" y="548"/>
                    <a:pt x="2371" y="457"/>
                  </a:cubicBezTo>
                  <a:cubicBezTo>
                    <a:pt x="2371" y="426"/>
                    <a:pt x="2341" y="426"/>
                    <a:pt x="2341" y="396"/>
                  </a:cubicBezTo>
                  <a:lnTo>
                    <a:pt x="2311" y="365"/>
                  </a:lnTo>
                  <a:cubicBezTo>
                    <a:pt x="2219" y="305"/>
                    <a:pt x="2189" y="244"/>
                    <a:pt x="2098" y="213"/>
                  </a:cubicBezTo>
                  <a:cubicBezTo>
                    <a:pt x="2098" y="213"/>
                    <a:pt x="2067" y="153"/>
                    <a:pt x="2037" y="153"/>
                  </a:cubicBezTo>
                  <a:cubicBezTo>
                    <a:pt x="1946" y="122"/>
                    <a:pt x="1855" y="61"/>
                    <a:pt x="1763" y="61"/>
                  </a:cubicBezTo>
                  <a:cubicBezTo>
                    <a:pt x="1672" y="1"/>
                    <a:pt x="1611" y="1"/>
                    <a:pt x="1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70"/>
            <p:cNvSpPr/>
            <p:nvPr/>
          </p:nvSpPr>
          <p:spPr>
            <a:xfrm>
              <a:off x="4915250" y="1765525"/>
              <a:ext cx="49425" cy="50175"/>
            </a:xfrm>
            <a:custGeom>
              <a:avLst/>
              <a:gdLst/>
              <a:ahLst/>
              <a:cxnLst/>
              <a:rect l="l" t="t" r="r" b="b"/>
              <a:pathLst>
                <a:path w="1977" h="2007" extrusionOk="0">
                  <a:moveTo>
                    <a:pt x="1095" y="0"/>
                  </a:moveTo>
                  <a:cubicBezTo>
                    <a:pt x="1034" y="0"/>
                    <a:pt x="1004" y="0"/>
                    <a:pt x="912" y="30"/>
                  </a:cubicBezTo>
                  <a:lnTo>
                    <a:pt x="730" y="30"/>
                  </a:lnTo>
                  <a:cubicBezTo>
                    <a:pt x="639" y="61"/>
                    <a:pt x="578" y="61"/>
                    <a:pt x="548" y="122"/>
                  </a:cubicBezTo>
                  <a:cubicBezTo>
                    <a:pt x="426" y="182"/>
                    <a:pt x="305" y="274"/>
                    <a:pt x="244" y="365"/>
                  </a:cubicBezTo>
                  <a:lnTo>
                    <a:pt x="122" y="608"/>
                  </a:lnTo>
                  <a:cubicBezTo>
                    <a:pt x="122" y="608"/>
                    <a:pt x="122" y="638"/>
                    <a:pt x="92" y="638"/>
                  </a:cubicBezTo>
                  <a:cubicBezTo>
                    <a:pt x="92" y="669"/>
                    <a:pt x="31" y="730"/>
                    <a:pt x="31" y="730"/>
                  </a:cubicBezTo>
                  <a:cubicBezTo>
                    <a:pt x="1" y="790"/>
                    <a:pt x="1" y="912"/>
                    <a:pt x="1" y="1034"/>
                  </a:cubicBezTo>
                  <a:lnTo>
                    <a:pt x="1" y="1064"/>
                  </a:lnTo>
                  <a:cubicBezTo>
                    <a:pt x="1" y="1125"/>
                    <a:pt x="1" y="1246"/>
                    <a:pt x="31" y="1337"/>
                  </a:cubicBezTo>
                  <a:cubicBezTo>
                    <a:pt x="92" y="1489"/>
                    <a:pt x="122" y="1581"/>
                    <a:pt x="244" y="1702"/>
                  </a:cubicBezTo>
                  <a:cubicBezTo>
                    <a:pt x="335" y="1824"/>
                    <a:pt x="456" y="1885"/>
                    <a:pt x="608" y="1945"/>
                  </a:cubicBezTo>
                  <a:lnTo>
                    <a:pt x="608" y="1976"/>
                  </a:lnTo>
                  <a:cubicBezTo>
                    <a:pt x="639" y="1976"/>
                    <a:pt x="791" y="2006"/>
                    <a:pt x="852" y="2006"/>
                  </a:cubicBezTo>
                  <a:lnTo>
                    <a:pt x="1156" y="2006"/>
                  </a:lnTo>
                  <a:cubicBezTo>
                    <a:pt x="1216" y="1976"/>
                    <a:pt x="1308" y="1976"/>
                    <a:pt x="1368" y="1945"/>
                  </a:cubicBezTo>
                  <a:lnTo>
                    <a:pt x="1399" y="1945"/>
                  </a:lnTo>
                  <a:cubicBezTo>
                    <a:pt x="1460" y="1885"/>
                    <a:pt x="1490" y="1885"/>
                    <a:pt x="1520" y="1854"/>
                  </a:cubicBezTo>
                  <a:cubicBezTo>
                    <a:pt x="1551" y="1824"/>
                    <a:pt x="1612" y="1824"/>
                    <a:pt x="1642" y="1793"/>
                  </a:cubicBezTo>
                  <a:lnTo>
                    <a:pt x="1672" y="1733"/>
                  </a:lnTo>
                  <a:cubicBezTo>
                    <a:pt x="1703" y="1702"/>
                    <a:pt x="1794" y="1641"/>
                    <a:pt x="1824" y="1550"/>
                  </a:cubicBezTo>
                  <a:lnTo>
                    <a:pt x="1824" y="1520"/>
                  </a:lnTo>
                  <a:lnTo>
                    <a:pt x="1946" y="1277"/>
                  </a:lnTo>
                  <a:lnTo>
                    <a:pt x="1946" y="1246"/>
                  </a:lnTo>
                  <a:lnTo>
                    <a:pt x="1946" y="1216"/>
                  </a:lnTo>
                  <a:cubicBezTo>
                    <a:pt x="1946" y="1125"/>
                    <a:pt x="1976" y="1064"/>
                    <a:pt x="1976" y="973"/>
                  </a:cubicBezTo>
                  <a:lnTo>
                    <a:pt x="1976" y="942"/>
                  </a:lnTo>
                  <a:lnTo>
                    <a:pt x="1976" y="730"/>
                  </a:lnTo>
                  <a:cubicBezTo>
                    <a:pt x="1976" y="669"/>
                    <a:pt x="1946" y="638"/>
                    <a:pt x="1946" y="608"/>
                  </a:cubicBezTo>
                  <a:cubicBezTo>
                    <a:pt x="1946" y="578"/>
                    <a:pt x="1915" y="517"/>
                    <a:pt x="1915" y="486"/>
                  </a:cubicBezTo>
                  <a:lnTo>
                    <a:pt x="1915" y="456"/>
                  </a:lnTo>
                  <a:cubicBezTo>
                    <a:pt x="1855" y="334"/>
                    <a:pt x="1794" y="274"/>
                    <a:pt x="1703" y="182"/>
                  </a:cubicBezTo>
                  <a:cubicBezTo>
                    <a:pt x="1642" y="122"/>
                    <a:pt x="1520" y="30"/>
                    <a:pt x="1460" y="30"/>
                  </a:cubicBezTo>
                  <a:cubicBezTo>
                    <a:pt x="1338" y="0"/>
                    <a:pt x="1216" y="0"/>
                    <a:pt x="10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70"/>
            <p:cNvSpPr/>
            <p:nvPr/>
          </p:nvSpPr>
          <p:spPr>
            <a:xfrm>
              <a:off x="4653850" y="1558825"/>
              <a:ext cx="53225" cy="50175"/>
            </a:xfrm>
            <a:custGeom>
              <a:avLst/>
              <a:gdLst/>
              <a:ahLst/>
              <a:cxnLst/>
              <a:rect l="l" t="t" r="r" b="b"/>
              <a:pathLst>
                <a:path w="2129" h="2007" extrusionOk="0">
                  <a:moveTo>
                    <a:pt x="1155" y="0"/>
                  </a:moveTo>
                  <a:cubicBezTo>
                    <a:pt x="1003" y="61"/>
                    <a:pt x="882" y="92"/>
                    <a:pt x="760" y="213"/>
                  </a:cubicBezTo>
                  <a:cubicBezTo>
                    <a:pt x="608" y="304"/>
                    <a:pt x="456" y="426"/>
                    <a:pt x="274" y="548"/>
                  </a:cubicBezTo>
                  <a:cubicBezTo>
                    <a:pt x="213" y="608"/>
                    <a:pt x="122" y="700"/>
                    <a:pt x="92" y="821"/>
                  </a:cubicBezTo>
                  <a:cubicBezTo>
                    <a:pt x="0" y="912"/>
                    <a:pt x="0" y="1004"/>
                    <a:pt x="0" y="1125"/>
                  </a:cubicBezTo>
                  <a:cubicBezTo>
                    <a:pt x="0" y="1216"/>
                    <a:pt x="0" y="1338"/>
                    <a:pt x="61" y="1429"/>
                  </a:cubicBezTo>
                  <a:cubicBezTo>
                    <a:pt x="92" y="1520"/>
                    <a:pt x="122" y="1611"/>
                    <a:pt x="213" y="1672"/>
                  </a:cubicBezTo>
                  <a:lnTo>
                    <a:pt x="335" y="1855"/>
                  </a:lnTo>
                  <a:cubicBezTo>
                    <a:pt x="456" y="1946"/>
                    <a:pt x="608" y="2007"/>
                    <a:pt x="760" y="2007"/>
                  </a:cubicBezTo>
                  <a:lnTo>
                    <a:pt x="1003" y="2007"/>
                  </a:lnTo>
                  <a:cubicBezTo>
                    <a:pt x="1155" y="1946"/>
                    <a:pt x="1277" y="1915"/>
                    <a:pt x="1368" y="1794"/>
                  </a:cubicBezTo>
                  <a:cubicBezTo>
                    <a:pt x="1520" y="1703"/>
                    <a:pt x="1672" y="1581"/>
                    <a:pt x="1885" y="1459"/>
                  </a:cubicBezTo>
                  <a:cubicBezTo>
                    <a:pt x="1946" y="1368"/>
                    <a:pt x="2037" y="1307"/>
                    <a:pt x="2067" y="1186"/>
                  </a:cubicBezTo>
                  <a:cubicBezTo>
                    <a:pt x="2128" y="1095"/>
                    <a:pt x="2128" y="1004"/>
                    <a:pt x="2128" y="882"/>
                  </a:cubicBezTo>
                  <a:cubicBezTo>
                    <a:pt x="2128" y="791"/>
                    <a:pt x="2128" y="669"/>
                    <a:pt x="2098" y="578"/>
                  </a:cubicBezTo>
                  <a:cubicBezTo>
                    <a:pt x="2067" y="487"/>
                    <a:pt x="2037" y="396"/>
                    <a:pt x="1946" y="335"/>
                  </a:cubicBezTo>
                  <a:lnTo>
                    <a:pt x="1794" y="152"/>
                  </a:lnTo>
                  <a:cubicBezTo>
                    <a:pt x="1672" y="92"/>
                    <a:pt x="1520" y="61"/>
                    <a:pt x="13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70"/>
            <p:cNvSpPr/>
            <p:nvPr/>
          </p:nvSpPr>
          <p:spPr>
            <a:xfrm>
              <a:off x="4761750" y="1434950"/>
              <a:ext cx="44100" cy="41825"/>
            </a:xfrm>
            <a:custGeom>
              <a:avLst/>
              <a:gdLst/>
              <a:ahLst/>
              <a:cxnLst/>
              <a:rect l="l" t="t" r="r" b="b"/>
              <a:pathLst>
                <a:path w="1764" h="1673" extrusionOk="0">
                  <a:moveTo>
                    <a:pt x="761" y="1"/>
                  </a:moveTo>
                  <a:cubicBezTo>
                    <a:pt x="639" y="1"/>
                    <a:pt x="517" y="31"/>
                    <a:pt x="457" y="62"/>
                  </a:cubicBezTo>
                  <a:cubicBezTo>
                    <a:pt x="335" y="123"/>
                    <a:pt x="244" y="183"/>
                    <a:pt x="183" y="275"/>
                  </a:cubicBezTo>
                  <a:cubicBezTo>
                    <a:pt x="92" y="335"/>
                    <a:pt x="31" y="457"/>
                    <a:pt x="31" y="518"/>
                  </a:cubicBezTo>
                  <a:cubicBezTo>
                    <a:pt x="31" y="609"/>
                    <a:pt x="1" y="670"/>
                    <a:pt x="1" y="761"/>
                  </a:cubicBezTo>
                  <a:cubicBezTo>
                    <a:pt x="1" y="913"/>
                    <a:pt x="31" y="1065"/>
                    <a:pt x="61" y="1186"/>
                  </a:cubicBezTo>
                  <a:cubicBezTo>
                    <a:pt x="92" y="1247"/>
                    <a:pt x="153" y="1278"/>
                    <a:pt x="183" y="1369"/>
                  </a:cubicBezTo>
                  <a:cubicBezTo>
                    <a:pt x="305" y="1490"/>
                    <a:pt x="396" y="1551"/>
                    <a:pt x="548" y="1582"/>
                  </a:cubicBezTo>
                  <a:lnTo>
                    <a:pt x="669" y="1642"/>
                  </a:lnTo>
                  <a:cubicBezTo>
                    <a:pt x="821" y="1673"/>
                    <a:pt x="912" y="1673"/>
                    <a:pt x="1004" y="1673"/>
                  </a:cubicBezTo>
                  <a:cubicBezTo>
                    <a:pt x="1125" y="1673"/>
                    <a:pt x="1247" y="1642"/>
                    <a:pt x="1308" y="1582"/>
                  </a:cubicBezTo>
                  <a:cubicBezTo>
                    <a:pt x="1429" y="1551"/>
                    <a:pt x="1520" y="1490"/>
                    <a:pt x="1581" y="1399"/>
                  </a:cubicBezTo>
                  <a:cubicBezTo>
                    <a:pt x="1672" y="1338"/>
                    <a:pt x="1733" y="1217"/>
                    <a:pt x="1733" y="1126"/>
                  </a:cubicBezTo>
                  <a:cubicBezTo>
                    <a:pt x="1733" y="1065"/>
                    <a:pt x="1764" y="974"/>
                    <a:pt x="1764" y="913"/>
                  </a:cubicBezTo>
                  <a:cubicBezTo>
                    <a:pt x="1764" y="761"/>
                    <a:pt x="1733" y="609"/>
                    <a:pt x="1703" y="487"/>
                  </a:cubicBezTo>
                  <a:cubicBezTo>
                    <a:pt x="1672" y="427"/>
                    <a:pt x="1612" y="366"/>
                    <a:pt x="1581" y="305"/>
                  </a:cubicBezTo>
                  <a:cubicBezTo>
                    <a:pt x="1460" y="183"/>
                    <a:pt x="1338" y="123"/>
                    <a:pt x="1216" y="62"/>
                  </a:cubicBezTo>
                  <a:lnTo>
                    <a:pt x="1095" y="31"/>
                  </a:lnTo>
                  <a:cubicBezTo>
                    <a:pt x="973" y="1"/>
                    <a:pt x="852"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70"/>
            <p:cNvSpPr/>
            <p:nvPr/>
          </p:nvSpPr>
          <p:spPr>
            <a:xfrm>
              <a:off x="4506425" y="1203950"/>
              <a:ext cx="62350" cy="52475"/>
            </a:xfrm>
            <a:custGeom>
              <a:avLst/>
              <a:gdLst/>
              <a:ahLst/>
              <a:cxnLst/>
              <a:rect l="l" t="t" r="r" b="b"/>
              <a:pathLst>
                <a:path w="2494" h="2099" extrusionOk="0">
                  <a:moveTo>
                    <a:pt x="1733" y="1"/>
                  </a:moveTo>
                  <a:cubicBezTo>
                    <a:pt x="1612" y="1"/>
                    <a:pt x="1551" y="1"/>
                    <a:pt x="1460" y="31"/>
                  </a:cubicBezTo>
                  <a:lnTo>
                    <a:pt x="1308" y="31"/>
                  </a:lnTo>
                  <a:cubicBezTo>
                    <a:pt x="1247" y="31"/>
                    <a:pt x="1125" y="31"/>
                    <a:pt x="1004" y="62"/>
                  </a:cubicBezTo>
                  <a:cubicBezTo>
                    <a:pt x="943" y="122"/>
                    <a:pt x="852" y="122"/>
                    <a:pt x="791" y="153"/>
                  </a:cubicBezTo>
                  <a:lnTo>
                    <a:pt x="730" y="153"/>
                  </a:lnTo>
                  <a:cubicBezTo>
                    <a:pt x="669" y="183"/>
                    <a:pt x="548" y="274"/>
                    <a:pt x="487" y="305"/>
                  </a:cubicBezTo>
                  <a:cubicBezTo>
                    <a:pt x="426" y="305"/>
                    <a:pt x="426" y="335"/>
                    <a:pt x="396" y="396"/>
                  </a:cubicBezTo>
                  <a:cubicBezTo>
                    <a:pt x="335" y="457"/>
                    <a:pt x="274" y="487"/>
                    <a:pt x="244" y="578"/>
                  </a:cubicBezTo>
                  <a:lnTo>
                    <a:pt x="213" y="609"/>
                  </a:lnTo>
                  <a:cubicBezTo>
                    <a:pt x="213" y="609"/>
                    <a:pt x="213" y="639"/>
                    <a:pt x="153" y="639"/>
                  </a:cubicBezTo>
                  <a:lnTo>
                    <a:pt x="61" y="882"/>
                  </a:lnTo>
                  <a:cubicBezTo>
                    <a:pt x="61" y="943"/>
                    <a:pt x="1" y="1034"/>
                    <a:pt x="1" y="1095"/>
                  </a:cubicBezTo>
                  <a:cubicBezTo>
                    <a:pt x="1" y="1217"/>
                    <a:pt x="1" y="1338"/>
                    <a:pt x="61" y="1399"/>
                  </a:cubicBezTo>
                  <a:cubicBezTo>
                    <a:pt x="61" y="1490"/>
                    <a:pt x="92" y="1551"/>
                    <a:pt x="153" y="1581"/>
                  </a:cubicBezTo>
                  <a:cubicBezTo>
                    <a:pt x="213" y="1703"/>
                    <a:pt x="274" y="1794"/>
                    <a:pt x="396" y="1824"/>
                  </a:cubicBezTo>
                  <a:cubicBezTo>
                    <a:pt x="548" y="2007"/>
                    <a:pt x="730" y="2098"/>
                    <a:pt x="1004" y="2098"/>
                  </a:cubicBezTo>
                  <a:cubicBezTo>
                    <a:pt x="1125" y="2098"/>
                    <a:pt x="1247" y="2098"/>
                    <a:pt x="1338" y="2068"/>
                  </a:cubicBezTo>
                  <a:cubicBezTo>
                    <a:pt x="1460" y="2068"/>
                    <a:pt x="1581" y="1976"/>
                    <a:pt x="1672" y="1946"/>
                  </a:cubicBezTo>
                  <a:cubicBezTo>
                    <a:pt x="1733" y="1946"/>
                    <a:pt x="1764" y="1916"/>
                    <a:pt x="1794" y="1855"/>
                  </a:cubicBezTo>
                  <a:cubicBezTo>
                    <a:pt x="1885" y="1794"/>
                    <a:pt x="2007" y="1764"/>
                    <a:pt x="2068" y="1672"/>
                  </a:cubicBezTo>
                  <a:cubicBezTo>
                    <a:pt x="2250" y="1521"/>
                    <a:pt x="2372" y="1338"/>
                    <a:pt x="2432" y="1095"/>
                  </a:cubicBezTo>
                  <a:cubicBezTo>
                    <a:pt x="2493" y="1004"/>
                    <a:pt x="2493" y="882"/>
                    <a:pt x="2493" y="761"/>
                  </a:cubicBezTo>
                  <a:cubicBezTo>
                    <a:pt x="2493" y="639"/>
                    <a:pt x="2432" y="548"/>
                    <a:pt x="2402" y="457"/>
                  </a:cubicBezTo>
                  <a:cubicBezTo>
                    <a:pt x="2372" y="335"/>
                    <a:pt x="2311" y="274"/>
                    <a:pt x="2220" y="183"/>
                  </a:cubicBezTo>
                  <a:cubicBezTo>
                    <a:pt x="2159" y="122"/>
                    <a:pt x="2037" y="31"/>
                    <a:pt x="1946" y="31"/>
                  </a:cubicBezTo>
                  <a:cubicBezTo>
                    <a:pt x="1885" y="31"/>
                    <a:pt x="1794" y="1"/>
                    <a:pt x="1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70"/>
            <p:cNvSpPr/>
            <p:nvPr/>
          </p:nvSpPr>
          <p:spPr>
            <a:xfrm>
              <a:off x="4675875" y="1236625"/>
              <a:ext cx="60825" cy="53225"/>
            </a:xfrm>
            <a:custGeom>
              <a:avLst/>
              <a:gdLst/>
              <a:ahLst/>
              <a:cxnLst/>
              <a:rect l="l" t="t" r="r" b="b"/>
              <a:pathLst>
                <a:path w="2433" h="2129" extrusionOk="0">
                  <a:moveTo>
                    <a:pt x="1460" y="1"/>
                  </a:moveTo>
                  <a:cubicBezTo>
                    <a:pt x="1369" y="1"/>
                    <a:pt x="1308" y="31"/>
                    <a:pt x="1217" y="31"/>
                  </a:cubicBezTo>
                  <a:cubicBezTo>
                    <a:pt x="1065" y="62"/>
                    <a:pt x="943" y="92"/>
                    <a:pt x="791" y="183"/>
                  </a:cubicBezTo>
                  <a:cubicBezTo>
                    <a:pt x="730" y="214"/>
                    <a:pt x="609" y="305"/>
                    <a:pt x="548" y="365"/>
                  </a:cubicBezTo>
                  <a:cubicBezTo>
                    <a:pt x="487" y="396"/>
                    <a:pt x="457" y="396"/>
                    <a:pt x="457" y="457"/>
                  </a:cubicBezTo>
                  <a:cubicBezTo>
                    <a:pt x="335" y="548"/>
                    <a:pt x="244" y="669"/>
                    <a:pt x="153" y="791"/>
                  </a:cubicBezTo>
                  <a:cubicBezTo>
                    <a:pt x="92" y="913"/>
                    <a:pt x="31" y="1065"/>
                    <a:pt x="1" y="1217"/>
                  </a:cubicBezTo>
                  <a:cubicBezTo>
                    <a:pt x="1" y="1369"/>
                    <a:pt x="31" y="1521"/>
                    <a:pt x="92" y="1612"/>
                  </a:cubicBezTo>
                  <a:cubicBezTo>
                    <a:pt x="244" y="1916"/>
                    <a:pt x="487" y="2068"/>
                    <a:pt x="791" y="2128"/>
                  </a:cubicBezTo>
                  <a:lnTo>
                    <a:pt x="882" y="2128"/>
                  </a:lnTo>
                  <a:cubicBezTo>
                    <a:pt x="1004" y="2128"/>
                    <a:pt x="1065" y="2128"/>
                    <a:pt x="1186" y="2068"/>
                  </a:cubicBezTo>
                  <a:cubicBezTo>
                    <a:pt x="1217" y="2068"/>
                    <a:pt x="1217" y="2068"/>
                    <a:pt x="1247" y="2037"/>
                  </a:cubicBezTo>
                  <a:cubicBezTo>
                    <a:pt x="1338" y="2007"/>
                    <a:pt x="1460" y="1976"/>
                    <a:pt x="1521" y="1916"/>
                  </a:cubicBezTo>
                  <a:cubicBezTo>
                    <a:pt x="1642" y="1885"/>
                    <a:pt x="1764" y="1824"/>
                    <a:pt x="1825" y="1733"/>
                  </a:cubicBezTo>
                  <a:lnTo>
                    <a:pt x="2068" y="1521"/>
                  </a:lnTo>
                  <a:cubicBezTo>
                    <a:pt x="2129" y="1460"/>
                    <a:pt x="2220" y="1399"/>
                    <a:pt x="2281" y="1277"/>
                  </a:cubicBezTo>
                  <a:cubicBezTo>
                    <a:pt x="2372" y="1217"/>
                    <a:pt x="2402" y="1095"/>
                    <a:pt x="2402" y="973"/>
                  </a:cubicBezTo>
                  <a:cubicBezTo>
                    <a:pt x="2433" y="852"/>
                    <a:pt x="2433" y="761"/>
                    <a:pt x="2402" y="639"/>
                  </a:cubicBezTo>
                  <a:lnTo>
                    <a:pt x="2311" y="457"/>
                  </a:lnTo>
                  <a:cubicBezTo>
                    <a:pt x="2250" y="335"/>
                    <a:pt x="2159" y="214"/>
                    <a:pt x="2068" y="153"/>
                  </a:cubicBezTo>
                  <a:cubicBezTo>
                    <a:pt x="1977" y="92"/>
                    <a:pt x="1916" y="62"/>
                    <a:pt x="1855" y="31"/>
                  </a:cubicBezTo>
                  <a:cubicBezTo>
                    <a:pt x="1703" y="1"/>
                    <a:pt x="155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70"/>
            <p:cNvSpPr/>
            <p:nvPr/>
          </p:nvSpPr>
          <p:spPr>
            <a:xfrm>
              <a:off x="4811900" y="1321750"/>
              <a:ext cx="44875" cy="41800"/>
            </a:xfrm>
            <a:custGeom>
              <a:avLst/>
              <a:gdLst/>
              <a:ahLst/>
              <a:cxnLst/>
              <a:rect l="l" t="t" r="r" b="b"/>
              <a:pathLst>
                <a:path w="1795" h="1672" extrusionOk="0">
                  <a:moveTo>
                    <a:pt x="761" y="0"/>
                  </a:moveTo>
                  <a:cubicBezTo>
                    <a:pt x="639" y="0"/>
                    <a:pt x="517" y="30"/>
                    <a:pt x="457" y="91"/>
                  </a:cubicBezTo>
                  <a:cubicBezTo>
                    <a:pt x="335" y="122"/>
                    <a:pt x="274" y="182"/>
                    <a:pt x="183" y="274"/>
                  </a:cubicBezTo>
                  <a:cubicBezTo>
                    <a:pt x="122" y="334"/>
                    <a:pt x="31" y="456"/>
                    <a:pt x="31" y="547"/>
                  </a:cubicBezTo>
                  <a:cubicBezTo>
                    <a:pt x="31" y="608"/>
                    <a:pt x="1" y="699"/>
                    <a:pt x="1" y="760"/>
                  </a:cubicBezTo>
                  <a:cubicBezTo>
                    <a:pt x="1" y="912"/>
                    <a:pt x="31" y="1064"/>
                    <a:pt x="62" y="1185"/>
                  </a:cubicBezTo>
                  <a:cubicBezTo>
                    <a:pt x="122" y="1246"/>
                    <a:pt x="153" y="1307"/>
                    <a:pt x="183" y="1368"/>
                  </a:cubicBezTo>
                  <a:cubicBezTo>
                    <a:pt x="305" y="1489"/>
                    <a:pt x="426" y="1550"/>
                    <a:pt x="578" y="1611"/>
                  </a:cubicBezTo>
                  <a:lnTo>
                    <a:pt x="669" y="1641"/>
                  </a:lnTo>
                  <a:cubicBezTo>
                    <a:pt x="791" y="1672"/>
                    <a:pt x="913" y="1672"/>
                    <a:pt x="1034" y="1672"/>
                  </a:cubicBezTo>
                  <a:cubicBezTo>
                    <a:pt x="1125" y="1672"/>
                    <a:pt x="1247" y="1641"/>
                    <a:pt x="1338" y="1611"/>
                  </a:cubicBezTo>
                  <a:cubicBezTo>
                    <a:pt x="1429" y="1550"/>
                    <a:pt x="1521" y="1489"/>
                    <a:pt x="1581" y="1398"/>
                  </a:cubicBezTo>
                  <a:cubicBezTo>
                    <a:pt x="1673" y="1337"/>
                    <a:pt x="1733" y="1216"/>
                    <a:pt x="1733" y="1155"/>
                  </a:cubicBezTo>
                  <a:cubicBezTo>
                    <a:pt x="1733" y="1064"/>
                    <a:pt x="1794" y="973"/>
                    <a:pt x="1794" y="912"/>
                  </a:cubicBezTo>
                  <a:cubicBezTo>
                    <a:pt x="1794" y="760"/>
                    <a:pt x="1733" y="608"/>
                    <a:pt x="1703" y="486"/>
                  </a:cubicBezTo>
                  <a:lnTo>
                    <a:pt x="1581" y="304"/>
                  </a:lnTo>
                  <a:cubicBezTo>
                    <a:pt x="1490" y="182"/>
                    <a:pt x="1369" y="122"/>
                    <a:pt x="1217" y="91"/>
                  </a:cubicBezTo>
                  <a:lnTo>
                    <a:pt x="1095" y="30"/>
                  </a:lnTo>
                  <a:cubicBezTo>
                    <a:pt x="973" y="0"/>
                    <a:pt x="852" y="0"/>
                    <a:pt x="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70"/>
            <p:cNvSpPr/>
            <p:nvPr/>
          </p:nvSpPr>
          <p:spPr>
            <a:xfrm>
              <a:off x="4763275" y="1624175"/>
              <a:ext cx="55500" cy="53975"/>
            </a:xfrm>
            <a:custGeom>
              <a:avLst/>
              <a:gdLst/>
              <a:ahLst/>
              <a:cxnLst/>
              <a:rect l="l" t="t" r="r" b="b"/>
              <a:pathLst>
                <a:path w="2220" h="2159" extrusionOk="0">
                  <a:moveTo>
                    <a:pt x="912" y="0"/>
                  </a:moveTo>
                  <a:cubicBezTo>
                    <a:pt x="760" y="0"/>
                    <a:pt x="608" y="31"/>
                    <a:pt x="487" y="61"/>
                  </a:cubicBezTo>
                  <a:cubicBezTo>
                    <a:pt x="426" y="92"/>
                    <a:pt x="365" y="152"/>
                    <a:pt x="304" y="183"/>
                  </a:cubicBezTo>
                  <a:cubicBezTo>
                    <a:pt x="183" y="304"/>
                    <a:pt x="122" y="396"/>
                    <a:pt x="61" y="548"/>
                  </a:cubicBezTo>
                  <a:cubicBezTo>
                    <a:pt x="31" y="669"/>
                    <a:pt x="0" y="791"/>
                    <a:pt x="31" y="912"/>
                  </a:cubicBezTo>
                  <a:cubicBezTo>
                    <a:pt x="31" y="973"/>
                    <a:pt x="31" y="1095"/>
                    <a:pt x="61" y="1156"/>
                  </a:cubicBezTo>
                  <a:cubicBezTo>
                    <a:pt x="122" y="1247"/>
                    <a:pt x="122" y="1368"/>
                    <a:pt x="152" y="1429"/>
                  </a:cubicBezTo>
                  <a:cubicBezTo>
                    <a:pt x="183" y="1551"/>
                    <a:pt x="274" y="1611"/>
                    <a:pt x="335" y="1703"/>
                  </a:cubicBezTo>
                  <a:lnTo>
                    <a:pt x="578" y="1915"/>
                  </a:lnTo>
                  <a:cubicBezTo>
                    <a:pt x="608" y="1976"/>
                    <a:pt x="639" y="1976"/>
                    <a:pt x="669" y="2007"/>
                  </a:cubicBezTo>
                  <a:cubicBezTo>
                    <a:pt x="760" y="2037"/>
                    <a:pt x="882" y="2128"/>
                    <a:pt x="973" y="2159"/>
                  </a:cubicBezTo>
                  <a:cubicBezTo>
                    <a:pt x="953" y="2078"/>
                    <a:pt x="1014" y="2064"/>
                    <a:pt x="1083" y="2064"/>
                  </a:cubicBezTo>
                  <a:cubicBezTo>
                    <a:pt x="1118" y="2064"/>
                    <a:pt x="1155" y="2067"/>
                    <a:pt x="1186" y="2067"/>
                  </a:cubicBezTo>
                  <a:lnTo>
                    <a:pt x="1490" y="2067"/>
                  </a:lnTo>
                  <a:cubicBezTo>
                    <a:pt x="1551" y="2037"/>
                    <a:pt x="1642" y="2037"/>
                    <a:pt x="1763" y="2007"/>
                  </a:cubicBezTo>
                  <a:cubicBezTo>
                    <a:pt x="1855" y="1976"/>
                    <a:pt x="1946" y="1885"/>
                    <a:pt x="2007" y="1824"/>
                  </a:cubicBezTo>
                  <a:cubicBezTo>
                    <a:pt x="2098" y="1733"/>
                    <a:pt x="2159" y="1611"/>
                    <a:pt x="2159" y="1551"/>
                  </a:cubicBezTo>
                  <a:cubicBezTo>
                    <a:pt x="2219" y="1429"/>
                    <a:pt x="2219" y="1307"/>
                    <a:pt x="2219" y="1216"/>
                  </a:cubicBezTo>
                  <a:cubicBezTo>
                    <a:pt x="2219" y="1095"/>
                    <a:pt x="2159" y="973"/>
                    <a:pt x="2128" y="912"/>
                  </a:cubicBezTo>
                  <a:cubicBezTo>
                    <a:pt x="2098" y="821"/>
                    <a:pt x="2067" y="791"/>
                    <a:pt x="2007" y="700"/>
                  </a:cubicBezTo>
                  <a:cubicBezTo>
                    <a:pt x="1915" y="608"/>
                    <a:pt x="1794" y="517"/>
                    <a:pt x="1642" y="487"/>
                  </a:cubicBezTo>
                  <a:lnTo>
                    <a:pt x="1611" y="487"/>
                  </a:lnTo>
                  <a:lnTo>
                    <a:pt x="1611" y="456"/>
                  </a:lnTo>
                  <a:cubicBezTo>
                    <a:pt x="1551" y="335"/>
                    <a:pt x="1490" y="244"/>
                    <a:pt x="1399" y="183"/>
                  </a:cubicBezTo>
                  <a:cubicBezTo>
                    <a:pt x="1338" y="92"/>
                    <a:pt x="1216" y="31"/>
                    <a:pt x="1155" y="31"/>
                  </a:cubicBezTo>
                  <a:cubicBezTo>
                    <a:pt x="1064" y="31"/>
                    <a:pt x="1003" y="0"/>
                    <a:pt x="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70"/>
            <p:cNvSpPr/>
            <p:nvPr/>
          </p:nvSpPr>
          <p:spPr>
            <a:xfrm>
              <a:off x="4614325" y="1405325"/>
              <a:ext cx="54750" cy="51700"/>
            </a:xfrm>
            <a:custGeom>
              <a:avLst/>
              <a:gdLst/>
              <a:ahLst/>
              <a:cxnLst/>
              <a:rect l="l" t="t" r="r" b="b"/>
              <a:pathLst>
                <a:path w="2190" h="2068" extrusionOk="0">
                  <a:moveTo>
                    <a:pt x="1277" y="1"/>
                  </a:moveTo>
                  <a:cubicBezTo>
                    <a:pt x="1217" y="1"/>
                    <a:pt x="1095" y="1"/>
                    <a:pt x="974" y="31"/>
                  </a:cubicBezTo>
                  <a:cubicBezTo>
                    <a:pt x="913" y="92"/>
                    <a:pt x="791" y="122"/>
                    <a:pt x="670" y="153"/>
                  </a:cubicBezTo>
                  <a:cubicBezTo>
                    <a:pt x="609" y="183"/>
                    <a:pt x="518" y="244"/>
                    <a:pt x="457" y="305"/>
                  </a:cubicBezTo>
                  <a:lnTo>
                    <a:pt x="426" y="335"/>
                  </a:lnTo>
                  <a:cubicBezTo>
                    <a:pt x="335" y="426"/>
                    <a:pt x="274" y="487"/>
                    <a:pt x="214" y="578"/>
                  </a:cubicBezTo>
                  <a:cubicBezTo>
                    <a:pt x="153" y="639"/>
                    <a:pt x="122" y="760"/>
                    <a:pt x="62" y="852"/>
                  </a:cubicBezTo>
                  <a:cubicBezTo>
                    <a:pt x="62" y="882"/>
                    <a:pt x="31" y="912"/>
                    <a:pt x="31" y="912"/>
                  </a:cubicBezTo>
                  <a:cubicBezTo>
                    <a:pt x="31" y="1004"/>
                    <a:pt x="1" y="1156"/>
                    <a:pt x="1" y="1216"/>
                  </a:cubicBezTo>
                  <a:cubicBezTo>
                    <a:pt x="1" y="1338"/>
                    <a:pt x="1" y="1460"/>
                    <a:pt x="31" y="1520"/>
                  </a:cubicBezTo>
                  <a:cubicBezTo>
                    <a:pt x="62" y="1642"/>
                    <a:pt x="122" y="1703"/>
                    <a:pt x="183" y="1794"/>
                  </a:cubicBezTo>
                  <a:lnTo>
                    <a:pt x="335" y="1946"/>
                  </a:lnTo>
                  <a:cubicBezTo>
                    <a:pt x="518" y="2007"/>
                    <a:pt x="639" y="2067"/>
                    <a:pt x="791" y="2067"/>
                  </a:cubicBezTo>
                  <a:lnTo>
                    <a:pt x="882" y="2067"/>
                  </a:lnTo>
                  <a:cubicBezTo>
                    <a:pt x="943" y="2067"/>
                    <a:pt x="1034" y="2067"/>
                    <a:pt x="1125" y="2007"/>
                  </a:cubicBezTo>
                  <a:lnTo>
                    <a:pt x="1217" y="2007"/>
                  </a:lnTo>
                  <a:cubicBezTo>
                    <a:pt x="1277" y="1976"/>
                    <a:pt x="1369" y="1976"/>
                    <a:pt x="1429" y="1946"/>
                  </a:cubicBezTo>
                  <a:cubicBezTo>
                    <a:pt x="1490" y="1946"/>
                    <a:pt x="1490" y="1915"/>
                    <a:pt x="1521" y="1915"/>
                  </a:cubicBezTo>
                  <a:cubicBezTo>
                    <a:pt x="1581" y="1855"/>
                    <a:pt x="1673" y="1794"/>
                    <a:pt x="1733" y="1764"/>
                  </a:cubicBezTo>
                  <a:cubicBezTo>
                    <a:pt x="1794" y="1764"/>
                    <a:pt x="1794" y="1703"/>
                    <a:pt x="1825" y="1703"/>
                  </a:cubicBezTo>
                  <a:cubicBezTo>
                    <a:pt x="1885" y="1642"/>
                    <a:pt x="1977" y="1551"/>
                    <a:pt x="2007" y="1490"/>
                  </a:cubicBezTo>
                  <a:cubicBezTo>
                    <a:pt x="2007" y="1490"/>
                    <a:pt x="2007" y="1460"/>
                    <a:pt x="2037" y="1460"/>
                  </a:cubicBezTo>
                  <a:lnTo>
                    <a:pt x="2159" y="1216"/>
                  </a:lnTo>
                  <a:cubicBezTo>
                    <a:pt x="2189" y="1095"/>
                    <a:pt x="2189" y="1004"/>
                    <a:pt x="2189" y="882"/>
                  </a:cubicBezTo>
                  <a:cubicBezTo>
                    <a:pt x="2189" y="791"/>
                    <a:pt x="2189" y="730"/>
                    <a:pt x="2159" y="700"/>
                  </a:cubicBezTo>
                  <a:cubicBezTo>
                    <a:pt x="2159" y="608"/>
                    <a:pt x="2129" y="548"/>
                    <a:pt x="2098" y="456"/>
                  </a:cubicBezTo>
                  <a:cubicBezTo>
                    <a:pt x="2037" y="396"/>
                    <a:pt x="2007" y="335"/>
                    <a:pt x="1977" y="274"/>
                  </a:cubicBezTo>
                  <a:cubicBezTo>
                    <a:pt x="1855" y="153"/>
                    <a:pt x="1733" y="92"/>
                    <a:pt x="1581" y="31"/>
                  </a:cubicBezTo>
                  <a:cubicBezTo>
                    <a:pt x="1521" y="1"/>
                    <a:pt x="1399"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70"/>
            <p:cNvSpPr/>
            <p:nvPr/>
          </p:nvSpPr>
          <p:spPr>
            <a:xfrm>
              <a:off x="4542900" y="1339975"/>
              <a:ext cx="49425" cy="47150"/>
            </a:xfrm>
            <a:custGeom>
              <a:avLst/>
              <a:gdLst/>
              <a:ahLst/>
              <a:cxnLst/>
              <a:rect l="l" t="t" r="r" b="b"/>
              <a:pathLst>
                <a:path w="1977" h="1886" extrusionOk="0">
                  <a:moveTo>
                    <a:pt x="973" y="1"/>
                  </a:moveTo>
                  <a:cubicBezTo>
                    <a:pt x="852" y="31"/>
                    <a:pt x="730" y="61"/>
                    <a:pt x="609" y="183"/>
                  </a:cubicBezTo>
                  <a:cubicBezTo>
                    <a:pt x="487" y="244"/>
                    <a:pt x="365" y="335"/>
                    <a:pt x="274" y="456"/>
                  </a:cubicBezTo>
                  <a:cubicBezTo>
                    <a:pt x="183" y="517"/>
                    <a:pt x="122" y="608"/>
                    <a:pt x="92" y="730"/>
                  </a:cubicBezTo>
                  <a:cubicBezTo>
                    <a:pt x="1" y="821"/>
                    <a:pt x="1" y="912"/>
                    <a:pt x="1" y="1004"/>
                  </a:cubicBezTo>
                  <a:cubicBezTo>
                    <a:pt x="1" y="1125"/>
                    <a:pt x="1" y="1247"/>
                    <a:pt x="31" y="1308"/>
                  </a:cubicBezTo>
                  <a:cubicBezTo>
                    <a:pt x="92" y="1429"/>
                    <a:pt x="122" y="1520"/>
                    <a:pt x="183" y="1581"/>
                  </a:cubicBezTo>
                  <a:lnTo>
                    <a:pt x="335" y="1733"/>
                  </a:lnTo>
                  <a:cubicBezTo>
                    <a:pt x="457" y="1855"/>
                    <a:pt x="609" y="1885"/>
                    <a:pt x="761" y="1885"/>
                  </a:cubicBezTo>
                  <a:lnTo>
                    <a:pt x="1004" y="1885"/>
                  </a:lnTo>
                  <a:cubicBezTo>
                    <a:pt x="1156" y="1855"/>
                    <a:pt x="1247" y="1824"/>
                    <a:pt x="1368" y="1703"/>
                  </a:cubicBezTo>
                  <a:cubicBezTo>
                    <a:pt x="1490" y="1642"/>
                    <a:pt x="1612" y="1551"/>
                    <a:pt x="1703" y="1429"/>
                  </a:cubicBezTo>
                  <a:cubicBezTo>
                    <a:pt x="1794" y="1368"/>
                    <a:pt x="1855" y="1277"/>
                    <a:pt x="1916" y="1186"/>
                  </a:cubicBezTo>
                  <a:cubicBezTo>
                    <a:pt x="1976" y="1064"/>
                    <a:pt x="1976" y="973"/>
                    <a:pt x="1976" y="882"/>
                  </a:cubicBezTo>
                  <a:cubicBezTo>
                    <a:pt x="1976" y="760"/>
                    <a:pt x="1976" y="639"/>
                    <a:pt x="1946" y="578"/>
                  </a:cubicBezTo>
                  <a:cubicBezTo>
                    <a:pt x="1885" y="456"/>
                    <a:pt x="1855" y="365"/>
                    <a:pt x="1794" y="304"/>
                  </a:cubicBezTo>
                  <a:lnTo>
                    <a:pt x="1642" y="153"/>
                  </a:lnTo>
                  <a:cubicBezTo>
                    <a:pt x="1520" y="61"/>
                    <a:pt x="1368" y="31"/>
                    <a:pt x="12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70"/>
            <p:cNvSpPr/>
            <p:nvPr/>
          </p:nvSpPr>
          <p:spPr>
            <a:xfrm>
              <a:off x="4805075" y="1765950"/>
              <a:ext cx="52450" cy="48225"/>
            </a:xfrm>
            <a:custGeom>
              <a:avLst/>
              <a:gdLst/>
              <a:ahLst/>
              <a:cxnLst/>
              <a:rect l="l" t="t" r="r" b="b"/>
              <a:pathLst>
                <a:path w="2098" h="1929" extrusionOk="0">
                  <a:moveTo>
                    <a:pt x="1036" y="1"/>
                  </a:moveTo>
                  <a:cubicBezTo>
                    <a:pt x="986" y="1"/>
                    <a:pt x="935" y="5"/>
                    <a:pt x="882" y="13"/>
                  </a:cubicBezTo>
                  <a:cubicBezTo>
                    <a:pt x="790" y="13"/>
                    <a:pt x="730" y="44"/>
                    <a:pt x="608" y="105"/>
                  </a:cubicBezTo>
                  <a:cubicBezTo>
                    <a:pt x="547" y="135"/>
                    <a:pt x="426" y="196"/>
                    <a:pt x="395" y="257"/>
                  </a:cubicBezTo>
                  <a:lnTo>
                    <a:pt x="335" y="287"/>
                  </a:lnTo>
                  <a:cubicBezTo>
                    <a:pt x="304" y="348"/>
                    <a:pt x="243" y="409"/>
                    <a:pt x="183" y="469"/>
                  </a:cubicBezTo>
                  <a:lnTo>
                    <a:pt x="183" y="500"/>
                  </a:lnTo>
                  <a:cubicBezTo>
                    <a:pt x="91" y="652"/>
                    <a:pt x="31" y="804"/>
                    <a:pt x="0" y="1047"/>
                  </a:cubicBezTo>
                  <a:cubicBezTo>
                    <a:pt x="0" y="1199"/>
                    <a:pt x="31" y="1351"/>
                    <a:pt x="91" y="1472"/>
                  </a:cubicBezTo>
                  <a:cubicBezTo>
                    <a:pt x="122" y="1533"/>
                    <a:pt x="152" y="1564"/>
                    <a:pt x="183" y="1655"/>
                  </a:cubicBezTo>
                  <a:lnTo>
                    <a:pt x="274" y="1716"/>
                  </a:lnTo>
                  <a:cubicBezTo>
                    <a:pt x="304" y="1776"/>
                    <a:pt x="335" y="1776"/>
                    <a:pt x="335" y="1807"/>
                  </a:cubicBezTo>
                  <a:lnTo>
                    <a:pt x="578" y="1928"/>
                  </a:lnTo>
                  <a:lnTo>
                    <a:pt x="608" y="1928"/>
                  </a:lnTo>
                  <a:cubicBezTo>
                    <a:pt x="770" y="1847"/>
                    <a:pt x="851" y="1834"/>
                    <a:pt x="914" y="1834"/>
                  </a:cubicBezTo>
                  <a:cubicBezTo>
                    <a:pt x="946" y="1834"/>
                    <a:pt x="973" y="1837"/>
                    <a:pt x="1003" y="1837"/>
                  </a:cubicBezTo>
                  <a:lnTo>
                    <a:pt x="1307" y="1837"/>
                  </a:lnTo>
                  <a:cubicBezTo>
                    <a:pt x="1368" y="1807"/>
                    <a:pt x="1459" y="1807"/>
                    <a:pt x="1520" y="1776"/>
                  </a:cubicBezTo>
                  <a:lnTo>
                    <a:pt x="1550" y="1776"/>
                  </a:lnTo>
                  <a:cubicBezTo>
                    <a:pt x="1642" y="1716"/>
                    <a:pt x="1672" y="1685"/>
                    <a:pt x="1763" y="1655"/>
                  </a:cubicBezTo>
                  <a:cubicBezTo>
                    <a:pt x="1824" y="1624"/>
                    <a:pt x="1915" y="1503"/>
                    <a:pt x="1946" y="1442"/>
                  </a:cubicBezTo>
                  <a:cubicBezTo>
                    <a:pt x="1976" y="1381"/>
                    <a:pt x="2067" y="1260"/>
                    <a:pt x="2067" y="1229"/>
                  </a:cubicBezTo>
                  <a:cubicBezTo>
                    <a:pt x="2097" y="1168"/>
                    <a:pt x="2097" y="1047"/>
                    <a:pt x="2097" y="956"/>
                  </a:cubicBezTo>
                  <a:cubicBezTo>
                    <a:pt x="2097" y="865"/>
                    <a:pt x="2097" y="743"/>
                    <a:pt x="2067" y="652"/>
                  </a:cubicBezTo>
                  <a:cubicBezTo>
                    <a:pt x="2006" y="530"/>
                    <a:pt x="1976" y="469"/>
                    <a:pt x="1915" y="409"/>
                  </a:cubicBezTo>
                  <a:cubicBezTo>
                    <a:pt x="1915" y="348"/>
                    <a:pt x="1854" y="348"/>
                    <a:pt x="1854" y="348"/>
                  </a:cubicBezTo>
                  <a:cubicBezTo>
                    <a:pt x="1824" y="317"/>
                    <a:pt x="1824" y="287"/>
                    <a:pt x="1794" y="287"/>
                  </a:cubicBezTo>
                  <a:cubicBezTo>
                    <a:pt x="1672" y="165"/>
                    <a:pt x="1550" y="105"/>
                    <a:pt x="1398" y="44"/>
                  </a:cubicBezTo>
                  <a:cubicBezTo>
                    <a:pt x="1269" y="22"/>
                    <a:pt x="1156" y="1"/>
                    <a:pt x="10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70"/>
            <p:cNvSpPr/>
            <p:nvPr/>
          </p:nvSpPr>
          <p:spPr>
            <a:xfrm>
              <a:off x="4954000" y="1891650"/>
              <a:ext cx="48675" cy="53975"/>
            </a:xfrm>
            <a:custGeom>
              <a:avLst/>
              <a:gdLst/>
              <a:ahLst/>
              <a:cxnLst/>
              <a:rect l="l" t="t" r="r" b="b"/>
              <a:pathLst>
                <a:path w="1947" h="2159" extrusionOk="0">
                  <a:moveTo>
                    <a:pt x="943" y="1"/>
                  </a:moveTo>
                  <a:cubicBezTo>
                    <a:pt x="882" y="31"/>
                    <a:pt x="821" y="31"/>
                    <a:pt x="761" y="62"/>
                  </a:cubicBezTo>
                  <a:cubicBezTo>
                    <a:pt x="639" y="153"/>
                    <a:pt x="548" y="213"/>
                    <a:pt x="457" y="335"/>
                  </a:cubicBezTo>
                  <a:cubicBezTo>
                    <a:pt x="396" y="426"/>
                    <a:pt x="335" y="487"/>
                    <a:pt x="274" y="517"/>
                  </a:cubicBezTo>
                  <a:cubicBezTo>
                    <a:pt x="244" y="578"/>
                    <a:pt x="183" y="609"/>
                    <a:pt x="183" y="639"/>
                  </a:cubicBezTo>
                  <a:lnTo>
                    <a:pt x="153" y="669"/>
                  </a:lnTo>
                  <a:cubicBezTo>
                    <a:pt x="122" y="761"/>
                    <a:pt x="92" y="821"/>
                    <a:pt x="31" y="882"/>
                  </a:cubicBezTo>
                  <a:cubicBezTo>
                    <a:pt x="31" y="943"/>
                    <a:pt x="1" y="1034"/>
                    <a:pt x="1" y="1095"/>
                  </a:cubicBezTo>
                  <a:lnTo>
                    <a:pt x="1" y="1338"/>
                  </a:lnTo>
                  <a:cubicBezTo>
                    <a:pt x="1" y="1369"/>
                    <a:pt x="92" y="1521"/>
                    <a:pt x="92" y="1521"/>
                  </a:cubicBezTo>
                  <a:cubicBezTo>
                    <a:pt x="122" y="1551"/>
                    <a:pt x="153" y="1672"/>
                    <a:pt x="183" y="1703"/>
                  </a:cubicBezTo>
                  <a:lnTo>
                    <a:pt x="335" y="1855"/>
                  </a:lnTo>
                  <a:lnTo>
                    <a:pt x="396" y="1855"/>
                  </a:lnTo>
                  <a:cubicBezTo>
                    <a:pt x="426" y="1885"/>
                    <a:pt x="548" y="1946"/>
                    <a:pt x="578" y="1976"/>
                  </a:cubicBezTo>
                  <a:cubicBezTo>
                    <a:pt x="669" y="2128"/>
                    <a:pt x="669" y="2128"/>
                    <a:pt x="700" y="2128"/>
                  </a:cubicBezTo>
                  <a:cubicBezTo>
                    <a:pt x="761" y="2159"/>
                    <a:pt x="852" y="2159"/>
                    <a:pt x="973" y="2159"/>
                  </a:cubicBezTo>
                  <a:lnTo>
                    <a:pt x="1217" y="2159"/>
                  </a:lnTo>
                  <a:cubicBezTo>
                    <a:pt x="1277" y="2159"/>
                    <a:pt x="1369" y="2128"/>
                    <a:pt x="1429" y="2098"/>
                  </a:cubicBezTo>
                  <a:cubicBezTo>
                    <a:pt x="1490" y="2068"/>
                    <a:pt x="1521" y="2007"/>
                    <a:pt x="1612" y="1976"/>
                  </a:cubicBezTo>
                  <a:cubicBezTo>
                    <a:pt x="1673" y="1946"/>
                    <a:pt x="1733" y="1855"/>
                    <a:pt x="1764" y="1794"/>
                  </a:cubicBezTo>
                  <a:cubicBezTo>
                    <a:pt x="1824" y="1703"/>
                    <a:pt x="1885" y="1581"/>
                    <a:pt x="1885" y="1490"/>
                  </a:cubicBezTo>
                  <a:cubicBezTo>
                    <a:pt x="1916" y="1369"/>
                    <a:pt x="1916" y="1277"/>
                    <a:pt x="1885" y="1186"/>
                  </a:cubicBezTo>
                  <a:cubicBezTo>
                    <a:pt x="1916" y="1125"/>
                    <a:pt x="1916" y="1065"/>
                    <a:pt x="1916" y="1034"/>
                  </a:cubicBezTo>
                  <a:cubicBezTo>
                    <a:pt x="1946" y="913"/>
                    <a:pt x="1946" y="791"/>
                    <a:pt x="1916" y="669"/>
                  </a:cubicBezTo>
                  <a:cubicBezTo>
                    <a:pt x="1885" y="578"/>
                    <a:pt x="1824" y="487"/>
                    <a:pt x="1794" y="365"/>
                  </a:cubicBezTo>
                  <a:cubicBezTo>
                    <a:pt x="1764" y="274"/>
                    <a:pt x="1673" y="183"/>
                    <a:pt x="1581" y="153"/>
                  </a:cubicBezTo>
                  <a:cubicBezTo>
                    <a:pt x="1490" y="122"/>
                    <a:pt x="1429" y="62"/>
                    <a:pt x="1369" y="31"/>
                  </a:cubicBezTo>
                  <a:cubicBezTo>
                    <a:pt x="1217" y="1"/>
                    <a:pt x="1065" y="1"/>
                    <a:pt x="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70"/>
            <p:cNvSpPr/>
            <p:nvPr/>
          </p:nvSpPr>
          <p:spPr>
            <a:xfrm>
              <a:off x="5017825" y="1732075"/>
              <a:ext cx="44875" cy="41825"/>
            </a:xfrm>
            <a:custGeom>
              <a:avLst/>
              <a:gdLst/>
              <a:ahLst/>
              <a:cxnLst/>
              <a:rect l="l" t="t" r="r" b="b"/>
              <a:pathLst>
                <a:path w="1795" h="1673" extrusionOk="0">
                  <a:moveTo>
                    <a:pt x="761" y="1"/>
                  </a:moveTo>
                  <a:cubicBezTo>
                    <a:pt x="639" y="1"/>
                    <a:pt x="548" y="31"/>
                    <a:pt x="457" y="92"/>
                  </a:cubicBezTo>
                  <a:cubicBezTo>
                    <a:pt x="335" y="122"/>
                    <a:pt x="275" y="183"/>
                    <a:pt x="183" y="274"/>
                  </a:cubicBezTo>
                  <a:cubicBezTo>
                    <a:pt x="123" y="335"/>
                    <a:pt x="31" y="457"/>
                    <a:pt x="31" y="548"/>
                  </a:cubicBezTo>
                  <a:cubicBezTo>
                    <a:pt x="31" y="609"/>
                    <a:pt x="1" y="700"/>
                    <a:pt x="1" y="761"/>
                  </a:cubicBezTo>
                  <a:cubicBezTo>
                    <a:pt x="1" y="913"/>
                    <a:pt x="31" y="1065"/>
                    <a:pt x="92" y="1186"/>
                  </a:cubicBezTo>
                  <a:cubicBezTo>
                    <a:pt x="123" y="1247"/>
                    <a:pt x="153" y="1308"/>
                    <a:pt x="183" y="1368"/>
                  </a:cubicBezTo>
                  <a:cubicBezTo>
                    <a:pt x="305" y="1490"/>
                    <a:pt x="427" y="1551"/>
                    <a:pt x="578" y="1612"/>
                  </a:cubicBezTo>
                  <a:lnTo>
                    <a:pt x="700" y="1642"/>
                  </a:lnTo>
                  <a:cubicBezTo>
                    <a:pt x="791" y="1672"/>
                    <a:pt x="913" y="1672"/>
                    <a:pt x="1034" y="1672"/>
                  </a:cubicBezTo>
                  <a:cubicBezTo>
                    <a:pt x="1156" y="1672"/>
                    <a:pt x="1247" y="1642"/>
                    <a:pt x="1338" y="1612"/>
                  </a:cubicBezTo>
                  <a:cubicBezTo>
                    <a:pt x="1460" y="1551"/>
                    <a:pt x="1521" y="1490"/>
                    <a:pt x="1612" y="1399"/>
                  </a:cubicBezTo>
                  <a:cubicBezTo>
                    <a:pt x="1673" y="1338"/>
                    <a:pt x="1734" y="1216"/>
                    <a:pt x="1734" y="1156"/>
                  </a:cubicBezTo>
                  <a:cubicBezTo>
                    <a:pt x="1734" y="1065"/>
                    <a:pt x="1794" y="1004"/>
                    <a:pt x="1794" y="913"/>
                  </a:cubicBezTo>
                  <a:cubicBezTo>
                    <a:pt x="1794" y="761"/>
                    <a:pt x="1734" y="609"/>
                    <a:pt x="1703" y="487"/>
                  </a:cubicBezTo>
                  <a:cubicBezTo>
                    <a:pt x="1673" y="426"/>
                    <a:pt x="1642" y="396"/>
                    <a:pt x="1612" y="305"/>
                  </a:cubicBezTo>
                  <a:cubicBezTo>
                    <a:pt x="1490" y="183"/>
                    <a:pt x="1369" y="122"/>
                    <a:pt x="1217" y="92"/>
                  </a:cubicBezTo>
                  <a:lnTo>
                    <a:pt x="1095" y="31"/>
                  </a:lnTo>
                  <a:cubicBezTo>
                    <a:pt x="974" y="1"/>
                    <a:pt x="882" y="1"/>
                    <a:pt x="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70"/>
            <p:cNvSpPr/>
            <p:nvPr/>
          </p:nvSpPr>
          <p:spPr>
            <a:xfrm>
              <a:off x="4661450" y="1740450"/>
              <a:ext cx="47900" cy="52250"/>
            </a:xfrm>
            <a:custGeom>
              <a:avLst/>
              <a:gdLst/>
              <a:ahLst/>
              <a:cxnLst/>
              <a:rect l="l" t="t" r="r" b="b"/>
              <a:pathLst>
                <a:path w="1916" h="2090" extrusionOk="0">
                  <a:moveTo>
                    <a:pt x="912" y="0"/>
                  </a:moveTo>
                  <a:cubicBezTo>
                    <a:pt x="760" y="61"/>
                    <a:pt x="669" y="91"/>
                    <a:pt x="548" y="213"/>
                  </a:cubicBezTo>
                  <a:lnTo>
                    <a:pt x="304" y="426"/>
                  </a:lnTo>
                  <a:cubicBezTo>
                    <a:pt x="274" y="456"/>
                    <a:pt x="274" y="517"/>
                    <a:pt x="244" y="547"/>
                  </a:cubicBezTo>
                  <a:cubicBezTo>
                    <a:pt x="152" y="669"/>
                    <a:pt x="122" y="730"/>
                    <a:pt x="92" y="851"/>
                  </a:cubicBezTo>
                  <a:cubicBezTo>
                    <a:pt x="92" y="881"/>
                    <a:pt x="61" y="912"/>
                    <a:pt x="61" y="973"/>
                  </a:cubicBezTo>
                  <a:cubicBezTo>
                    <a:pt x="61" y="1033"/>
                    <a:pt x="0" y="1125"/>
                    <a:pt x="0" y="1185"/>
                  </a:cubicBezTo>
                  <a:lnTo>
                    <a:pt x="0" y="1429"/>
                  </a:lnTo>
                  <a:cubicBezTo>
                    <a:pt x="61" y="1489"/>
                    <a:pt x="61" y="1581"/>
                    <a:pt x="92" y="1611"/>
                  </a:cubicBezTo>
                  <a:cubicBezTo>
                    <a:pt x="122" y="1733"/>
                    <a:pt x="213" y="1793"/>
                    <a:pt x="274" y="1885"/>
                  </a:cubicBezTo>
                  <a:cubicBezTo>
                    <a:pt x="304" y="1915"/>
                    <a:pt x="396" y="1976"/>
                    <a:pt x="456" y="1976"/>
                  </a:cubicBezTo>
                  <a:cubicBezTo>
                    <a:pt x="517" y="2067"/>
                    <a:pt x="578" y="2067"/>
                    <a:pt x="669" y="2067"/>
                  </a:cubicBezTo>
                  <a:cubicBezTo>
                    <a:pt x="699" y="2082"/>
                    <a:pt x="730" y="2090"/>
                    <a:pt x="764" y="2090"/>
                  </a:cubicBezTo>
                  <a:cubicBezTo>
                    <a:pt x="798" y="2090"/>
                    <a:pt x="836" y="2082"/>
                    <a:pt x="882" y="2067"/>
                  </a:cubicBezTo>
                  <a:cubicBezTo>
                    <a:pt x="1003" y="2067"/>
                    <a:pt x="1125" y="2037"/>
                    <a:pt x="1186" y="1976"/>
                  </a:cubicBezTo>
                  <a:cubicBezTo>
                    <a:pt x="1186" y="1976"/>
                    <a:pt x="1216" y="1976"/>
                    <a:pt x="1216" y="1945"/>
                  </a:cubicBezTo>
                  <a:cubicBezTo>
                    <a:pt x="1307" y="1915"/>
                    <a:pt x="1368" y="1885"/>
                    <a:pt x="1459" y="1793"/>
                  </a:cubicBezTo>
                  <a:cubicBezTo>
                    <a:pt x="1520" y="1763"/>
                    <a:pt x="1611" y="1641"/>
                    <a:pt x="1642" y="1611"/>
                  </a:cubicBezTo>
                  <a:lnTo>
                    <a:pt x="1672" y="1581"/>
                  </a:lnTo>
                  <a:lnTo>
                    <a:pt x="1794" y="1337"/>
                  </a:lnTo>
                  <a:lnTo>
                    <a:pt x="1794" y="1307"/>
                  </a:lnTo>
                  <a:cubicBezTo>
                    <a:pt x="1794" y="1277"/>
                    <a:pt x="1824" y="1216"/>
                    <a:pt x="1824" y="1155"/>
                  </a:cubicBezTo>
                  <a:cubicBezTo>
                    <a:pt x="1885" y="1064"/>
                    <a:pt x="1915" y="973"/>
                    <a:pt x="1915" y="881"/>
                  </a:cubicBezTo>
                  <a:cubicBezTo>
                    <a:pt x="1915" y="760"/>
                    <a:pt x="1915" y="669"/>
                    <a:pt x="1885" y="578"/>
                  </a:cubicBezTo>
                  <a:cubicBezTo>
                    <a:pt x="1824" y="456"/>
                    <a:pt x="1794" y="395"/>
                    <a:pt x="1733" y="304"/>
                  </a:cubicBezTo>
                  <a:lnTo>
                    <a:pt x="1581" y="152"/>
                  </a:lnTo>
                  <a:cubicBezTo>
                    <a:pt x="1459" y="91"/>
                    <a:pt x="1307" y="6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70"/>
            <p:cNvSpPr/>
            <p:nvPr/>
          </p:nvSpPr>
          <p:spPr>
            <a:xfrm>
              <a:off x="4855850" y="1679450"/>
              <a:ext cx="49425" cy="40575"/>
            </a:xfrm>
            <a:custGeom>
              <a:avLst/>
              <a:gdLst/>
              <a:ahLst/>
              <a:cxnLst/>
              <a:rect l="l" t="t" r="r" b="b"/>
              <a:pathLst>
                <a:path w="1977" h="1623" extrusionOk="0">
                  <a:moveTo>
                    <a:pt x="930" y="0"/>
                  </a:moveTo>
                  <a:cubicBezTo>
                    <a:pt x="618" y="0"/>
                    <a:pt x="314" y="165"/>
                    <a:pt x="188" y="555"/>
                  </a:cubicBezTo>
                  <a:cubicBezTo>
                    <a:pt x="1" y="1193"/>
                    <a:pt x="519" y="1622"/>
                    <a:pt x="1021" y="1622"/>
                  </a:cubicBezTo>
                  <a:cubicBezTo>
                    <a:pt x="1334" y="1622"/>
                    <a:pt x="1641" y="1457"/>
                    <a:pt x="1769" y="1072"/>
                  </a:cubicBezTo>
                  <a:cubicBezTo>
                    <a:pt x="1977" y="448"/>
                    <a:pt x="1443" y="0"/>
                    <a:pt x="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70"/>
            <p:cNvSpPr/>
            <p:nvPr/>
          </p:nvSpPr>
          <p:spPr>
            <a:xfrm>
              <a:off x="4806575" y="1911225"/>
              <a:ext cx="67675" cy="53400"/>
            </a:xfrm>
            <a:custGeom>
              <a:avLst/>
              <a:gdLst/>
              <a:ahLst/>
              <a:cxnLst/>
              <a:rect l="l" t="t" r="r" b="b"/>
              <a:pathLst>
                <a:path w="2707" h="2136" extrusionOk="0">
                  <a:moveTo>
                    <a:pt x="1471" y="0"/>
                  </a:moveTo>
                  <a:cubicBezTo>
                    <a:pt x="1245" y="0"/>
                    <a:pt x="1023" y="59"/>
                    <a:pt x="822" y="160"/>
                  </a:cubicBezTo>
                  <a:cubicBezTo>
                    <a:pt x="700" y="190"/>
                    <a:pt x="578" y="282"/>
                    <a:pt x="457" y="373"/>
                  </a:cubicBezTo>
                  <a:cubicBezTo>
                    <a:pt x="366" y="434"/>
                    <a:pt x="275" y="555"/>
                    <a:pt x="153" y="677"/>
                  </a:cubicBezTo>
                  <a:cubicBezTo>
                    <a:pt x="123" y="738"/>
                    <a:pt x="92" y="829"/>
                    <a:pt x="62" y="859"/>
                  </a:cubicBezTo>
                  <a:cubicBezTo>
                    <a:pt x="1" y="981"/>
                    <a:pt x="1" y="1072"/>
                    <a:pt x="1" y="1193"/>
                  </a:cubicBezTo>
                  <a:cubicBezTo>
                    <a:pt x="1" y="1285"/>
                    <a:pt x="1" y="1345"/>
                    <a:pt x="62" y="1437"/>
                  </a:cubicBezTo>
                  <a:cubicBezTo>
                    <a:pt x="92" y="1528"/>
                    <a:pt x="123" y="1619"/>
                    <a:pt x="214" y="1680"/>
                  </a:cubicBezTo>
                  <a:cubicBezTo>
                    <a:pt x="275" y="1771"/>
                    <a:pt x="396" y="1893"/>
                    <a:pt x="518" y="1923"/>
                  </a:cubicBezTo>
                  <a:cubicBezTo>
                    <a:pt x="609" y="1984"/>
                    <a:pt x="730" y="2045"/>
                    <a:pt x="852" y="2075"/>
                  </a:cubicBezTo>
                  <a:cubicBezTo>
                    <a:pt x="943" y="2105"/>
                    <a:pt x="1004" y="2105"/>
                    <a:pt x="1126" y="2136"/>
                  </a:cubicBezTo>
                  <a:lnTo>
                    <a:pt x="1247" y="2136"/>
                  </a:lnTo>
                  <a:cubicBezTo>
                    <a:pt x="1338" y="2136"/>
                    <a:pt x="1490" y="2136"/>
                    <a:pt x="1612" y="2105"/>
                  </a:cubicBezTo>
                  <a:cubicBezTo>
                    <a:pt x="1734" y="2105"/>
                    <a:pt x="1855" y="2045"/>
                    <a:pt x="2007" y="1984"/>
                  </a:cubicBezTo>
                  <a:cubicBezTo>
                    <a:pt x="2068" y="1953"/>
                    <a:pt x="2159" y="1923"/>
                    <a:pt x="2220" y="1832"/>
                  </a:cubicBezTo>
                  <a:cubicBezTo>
                    <a:pt x="2250" y="1801"/>
                    <a:pt x="2341" y="1771"/>
                    <a:pt x="2372" y="1710"/>
                  </a:cubicBezTo>
                  <a:lnTo>
                    <a:pt x="2524" y="1558"/>
                  </a:lnTo>
                  <a:cubicBezTo>
                    <a:pt x="2554" y="1528"/>
                    <a:pt x="2554" y="1497"/>
                    <a:pt x="2585" y="1467"/>
                  </a:cubicBezTo>
                  <a:cubicBezTo>
                    <a:pt x="2645" y="1406"/>
                    <a:pt x="2645" y="1345"/>
                    <a:pt x="2676" y="1315"/>
                  </a:cubicBezTo>
                  <a:cubicBezTo>
                    <a:pt x="2676" y="1224"/>
                    <a:pt x="2706" y="1163"/>
                    <a:pt x="2706" y="1072"/>
                  </a:cubicBezTo>
                  <a:lnTo>
                    <a:pt x="2706" y="1041"/>
                  </a:lnTo>
                  <a:cubicBezTo>
                    <a:pt x="2706" y="950"/>
                    <a:pt x="2706" y="889"/>
                    <a:pt x="2676" y="798"/>
                  </a:cubicBezTo>
                  <a:lnTo>
                    <a:pt x="2676" y="768"/>
                  </a:lnTo>
                  <a:cubicBezTo>
                    <a:pt x="2645" y="707"/>
                    <a:pt x="2645" y="616"/>
                    <a:pt x="2585" y="555"/>
                  </a:cubicBezTo>
                  <a:cubicBezTo>
                    <a:pt x="2585" y="555"/>
                    <a:pt x="2493" y="403"/>
                    <a:pt x="2493" y="373"/>
                  </a:cubicBezTo>
                  <a:lnTo>
                    <a:pt x="2341" y="190"/>
                  </a:lnTo>
                  <a:cubicBezTo>
                    <a:pt x="2281" y="160"/>
                    <a:pt x="2068" y="99"/>
                    <a:pt x="2098" y="99"/>
                  </a:cubicBezTo>
                  <a:cubicBezTo>
                    <a:pt x="2068" y="99"/>
                    <a:pt x="1916" y="38"/>
                    <a:pt x="1916" y="38"/>
                  </a:cubicBezTo>
                  <a:lnTo>
                    <a:pt x="1734" y="38"/>
                  </a:lnTo>
                  <a:cubicBezTo>
                    <a:pt x="1673" y="38"/>
                    <a:pt x="1642" y="8"/>
                    <a:pt x="1612" y="8"/>
                  </a:cubicBezTo>
                  <a:cubicBezTo>
                    <a:pt x="1565" y="3"/>
                    <a:pt x="1518" y="0"/>
                    <a:pt x="14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70"/>
            <p:cNvSpPr/>
            <p:nvPr/>
          </p:nvSpPr>
          <p:spPr>
            <a:xfrm>
              <a:off x="4857500" y="1912925"/>
              <a:ext cx="25" cy="25"/>
            </a:xfrm>
            <a:custGeom>
              <a:avLst/>
              <a:gdLst/>
              <a:ahLst/>
              <a:cxnLst/>
              <a:rect l="l" t="t" r="r" b="b"/>
              <a:pathLst>
                <a:path w="1" h="1" extrusionOk="0">
                  <a:moveTo>
                    <a:pt x="0" y="1"/>
                  </a:move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70"/>
            <p:cNvSpPr/>
            <p:nvPr/>
          </p:nvSpPr>
          <p:spPr>
            <a:xfrm>
              <a:off x="4857500" y="1912925"/>
              <a:ext cx="775" cy="25"/>
            </a:xfrm>
            <a:custGeom>
              <a:avLst/>
              <a:gdLst/>
              <a:ahLst/>
              <a:cxnLst/>
              <a:rect l="l" t="t" r="r" b="b"/>
              <a:pathLst>
                <a:path w="31" h="1" extrusionOk="0">
                  <a:moveTo>
                    <a:pt x="31" y="1"/>
                  </a:moveTo>
                  <a:cubicBezTo>
                    <a:pt x="31" y="1"/>
                    <a:pt x="0" y="1"/>
                    <a:pt x="31" y="1"/>
                  </a:cubicBezTo>
                  <a:cubicBezTo>
                    <a:pt x="0" y="1"/>
                    <a:pt x="31" y="1"/>
                    <a:pt x="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70"/>
            <p:cNvSpPr/>
            <p:nvPr/>
          </p:nvSpPr>
          <p:spPr>
            <a:xfrm>
              <a:off x="4957050" y="2021600"/>
              <a:ext cx="74500" cy="60050"/>
            </a:xfrm>
            <a:custGeom>
              <a:avLst/>
              <a:gdLst/>
              <a:ahLst/>
              <a:cxnLst/>
              <a:rect l="l" t="t" r="r" b="b"/>
              <a:pathLst>
                <a:path w="2980" h="2402" extrusionOk="0">
                  <a:moveTo>
                    <a:pt x="1307" y="0"/>
                  </a:moveTo>
                  <a:cubicBezTo>
                    <a:pt x="1216" y="0"/>
                    <a:pt x="1155" y="31"/>
                    <a:pt x="1034" y="92"/>
                  </a:cubicBezTo>
                  <a:cubicBezTo>
                    <a:pt x="943" y="122"/>
                    <a:pt x="882" y="122"/>
                    <a:pt x="791" y="183"/>
                  </a:cubicBezTo>
                  <a:cubicBezTo>
                    <a:pt x="578" y="304"/>
                    <a:pt x="426" y="456"/>
                    <a:pt x="274" y="639"/>
                  </a:cubicBezTo>
                  <a:cubicBezTo>
                    <a:pt x="183" y="760"/>
                    <a:pt x="152" y="882"/>
                    <a:pt x="92" y="1003"/>
                  </a:cubicBezTo>
                  <a:cubicBezTo>
                    <a:pt x="31" y="1125"/>
                    <a:pt x="0" y="1216"/>
                    <a:pt x="0" y="1368"/>
                  </a:cubicBezTo>
                  <a:cubicBezTo>
                    <a:pt x="0" y="1520"/>
                    <a:pt x="31" y="1672"/>
                    <a:pt x="92" y="1794"/>
                  </a:cubicBezTo>
                  <a:cubicBezTo>
                    <a:pt x="152" y="1915"/>
                    <a:pt x="243" y="2006"/>
                    <a:pt x="335" y="2098"/>
                  </a:cubicBezTo>
                  <a:cubicBezTo>
                    <a:pt x="608" y="2280"/>
                    <a:pt x="851" y="2371"/>
                    <a:pt x="1155" y="2402"/>
                  </a:cubicBezTo>
                  <a:lnTo>
                    <a:pt x="1551" y="2402"/>
                  </a:lnTo>
                  <a:cubicBezTo>
                    <a:pt x="1642" y="2402"/>
                    <a:pt x="1702" y="2371"/>
                    <a:pt x="1763" y="2371"/>
                  </a:cubicBezTo>
                  <a:cubicBezTo>
                    <a:pt x="2006" y="2280"/>
                    <a:pt x="2250" y="2189"/>
                    <a:pt x="2462" y="1976"/>
                  </a:cubicBezTo>
                  <a:cubicBezTo>
                    <a:pt x="2584" y="1915"/>
                    <a:pt x="2675" y="1794"/>
                    <a:pt x="2736" y="1672"/>
                  </a:cubicBezTo>
                  <a:cubicBezTo>
                    <a:pt x="2827" y="1551"/>
                    <a:pt x="2888" y="1459"/>
                    <a:pt x="2918" y="1307"/>
                  </a:cubicBezTo>
                  <a:cubicBezTo>
                    <a:pt x="2979" y="1186"/>
                    <a:pt x="2979" y="1064"/>
                    <a:pt x="2979" y="973"/>
                  </a:cubicBezTo>
                  <a:cubicBezTo>
                    <a:pt x="2979" y="851"/>
                    <a:pt x="2918" y="730"/>
                    <a:pt x="2888" y="639"/>
                  </a:cubicBezTo>
                  <a:cubicBezTo>
                    <a:pt x="2858" y="547"/>
                    <a:pt x="2766" y="456"/>
                    <a:pt x="2706" y="396"/>
                  </a:cubicBezTo>
                  <a:cubicBezTo>
                    <a:pt x="2614" y="304"/>
                    <a:pt x="2523" y="244"/>
                    <a:pt x="2432" y="244"/>
                  </a:cubicBezTo>
                  <a:cubicBezTo>
                    <a:pt x="2371" y="183"/>
                    <a:pt x="2280" y="183"/>
                    <a:pt x="2219" y="183"/>
                  </a:cubicBezTo>
                  <a:cubicBezTo>
                    <a:pt x="2128" y="152"/>
                    <a:pt x="2098" y="122"/>
                    <a:pt x="2006" y="92"/>
                  </a:cubicBezTo>
                  <a:cubicBezTo>
                    <a:pt x="1976" y="92"/>
                    <a:pt x="1976" y="92"/>
                    <a:pt x="1946" y="31"/>
                  </a:cubicBezTo>
                  <a:cubicBezTo>
                    <a:pt x="1854" y="0"/>
                    <a:pt x="1763" y="0"/>
                    <a:pt x="16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70"/>
            <p:cNvSpPr/>
            <p:nvPr/>
          </p:nvSpPr>
          <p:spPr>
            <a:xfrm>
              <a:off x="4515550" y="1606425"/>
              <a:ext cx="87400" cy="57650"/>
            </a:xfrm>
            <a:custGeom>
              <a:avLst/>
              <a:gdLst/>
              <a:ahLst/>
              <a:cxnLst/>
              <a:rect l="l" t="t" r="r" b="b"/>
              <a:pathLst>
                <a:path w="3496" h="2306" extrusionOk="0">
                  <a:moveTo>
                    <a:pt x="2396" y="0"/>
                  </a:moveTo>
                  <a:cubicBezTo>
                    <a:pt x="2343" y="0"/>
                    <a:pt x="2293" y="4"/>
                    <a:pt x="2250" y="11"/>
                  </a:cubicBezTo>
                  <a:cubicBezTo>
                    <a:pt x="2098" y="42"/>
                    <a:pt x="1946" y="133"/>
                    <a:pt x="1824" y="255"/>
                  </a:cubicBezTo>
                  <a:cubicBezTo>
                    <a:pt x="1642" y="255"/>
                    <a:pt x="1429" y="285"/>
                    <a:pt x="1277" y="315"/>
                  </a:cubicBezTo>
                  <a:cubicBezTo>
                    <a:pt x="1125" y="346"/>
                    <a:pt x="943" y="437"/>
                    <a:pt x="791" y="498"/>
                  </a:cubicBezTo>
                  <a:cubicBezTo>
                    <a:pt x="639" y="589"/>
                    <a:pt x="487" y="710"/>
                    <a:pt x="335" y="771"/>
                  </a:cubicBezTo>
                  <a:cubicBezTo>
                    <a:pt x="122" y="923"/>
                    <a:pt x="0" y="1318"/>
                    <a:pt x="61" y="1562"/>
                  </a:cubicBezTo>
                  <a:cubicBezTo>
                    <a:pt x="152" y="1866"/>
                    <a:pt x="335" y="2109"/>
                    <a:pt x="639" y="2169"/>
                  </a:cubicBezTo>
                  <a:cubicBezTo>
                    <a:pt x="878" y="2261"/>
                    <a:pt x="1141" y="2306"/>
                    <a:pt x="1412" y="2306"/>
                  </a:cubicBezTo>
                  <a:cubicBezTo>
                    <a:pt x="2039" y="2306"/>
                    <a:pt x="2704" y="2068"/>
                    <a:pt x="3192" y="1622"/>
                  </a:cubicBezTo>
                  <a:cubicBezTo>
                    <a:pt x="3374" y="1410"/>
                    <a:pt x="3496" y="1197"/>
                    <a:pt x="3466" y="923"/>
                  </a:cubicBezTo>
                  <a:cubicBezTo>
                    <a:pt x="3466" y="802"/>
                    <a:pt x="3405" y="710"/>
                    <a:pt x="3374" y="619"/>
                  </a:cubicBezTo>
                  <a:cubicBezTo>
                    <a:pt x="3314" y="498"/>
                    <a:pt x="3222" y="407"/>
                    <a:pt x="3101" y="315"/>
                  </a:cubicBezTo>
                  <a:cubicBezTo>
                    <a:pt x="3040" y="255"/>
                    <a:pt x="2949" y="163"/>
                    <a:pt x="2888" y="133"/>
                  </a:cubicBezTo>
                  <a:cubicBezTo>
                    <a:pt x="2772" y="40"/>
                    <a:pt x="2567" y="0"/>
                    <a:pt x="2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70"/>
            <p:cNvSpPr/>
            <p:nvPr/>
          </p:nvSpPr>
          <p:spPr>
            <a:xfrm>
              <a:off x="4422075" y="1439525"/>
              <a:ext cx="73750" cy="67650"/>
            </a:xfrm>
            <a:custGeom>
              <a:avLst/>
              <a:gdLst/>
              <a:ahLst/>
              <a:cxnLst/>
              <a:rect l="l" t="t" r="r" b="b"/>
              <a:pathLst>
                <a:path w="2950" h="2706" extrusionOk="0">
                  <a:moveTo>
                    <a:pt x="1703" y="0"/>
                  </a:moveTo>
                  <a:cubicBezTo>
                    <a:pt x="1581" y="0"/>
                    <a:pt x="1399" y="31"/>
                    <a:pt x="1308" y="92"/>
                  </a:cubicBezTo>
                  <a:cubicBezTo>
                    <a:pt x="1186" y="122"/>
                    <a:pt x="1095" y="152"/>
                    <a:pt x="1004" y="244"/>
                  </a:cubicBezTo>
                  <a:cubicBezTo>
                    <a:pt x="852" y="335"/>
                    <a:pt x="700" y="426"/>
                    <a:pt x="578" y="547"/>
                  </a:cubicBezTo>
                  <a:cubicBezTo>
                    <a:pt x="457" y="639"/>
                    <a:pt x="335" y="791"/>
                    <a:pt x="244" y="943"/>
                  </a:cubicBezTo>
                  <a:cubicBezTo>
                    <a:pt x="153" y="1064"/>
                    <a:pt x="122" y="1186"/>
                    <a:pt x="92" y="1307"/>
                  </a:cubicBezTo>
                  <a:cubicBezTo>
                    <a:pt x="1" y="1490"/>
                    <a:pt x="1" y="1672"/>
                    <a:pt x="31" y="1854"/>
                  </a:cubicBezTo>
                  <a:cubicBezTo>
                    <a:pt x="92" y="2128"/>
                    <a:pt x="274" y="2402"/>
                    <a:pt x="487" y="2554"/>
                  </a:cubicBezTo>
                  <a:cubicBezTo>
                    <a:pt x="578" y="2584"/>
                    <a:pt x="700" y="2675"/>
                    <a:pt x="791" y="2675"/>
                  </a:cubicBezTo>
                  <a:cubicBezTo>
                    <a:pt x="913" y="2675"/>
                    <a:pt x="1034" y="2706"/>
                    <a:pt x="1156" y="2706"/>
                  </a:cubicBezTo>
                  <a:cubicBezTo>
                    <a:pt x="1277" y="2706"/>
                    <a:pt x="1369" y="2706"/>
                    <a:pt x="1490" y="2675"/>
                  </a:cubicBezTo>
                  <a:lnTo>
                    <a:pt x="1824" y="2554"/>
                  </a:lnTo>
                  <a:cubicBezTo>
                    <a:pt x="1976" y="2462"/>
                    <a:pt x="2128" y="2402"/>
                    <a:pt x="2250" y="2280"/>
                  </a:cubicBezTo>
                  <a:cubicBezTo>
                    <a:pt x="2402" y="2158"/>
                    <a:pt x="2524" y="2006"/>
                    <a:pt x="2645" y="1854"/>
                  </a:cubicBezTo>
                  <a:cubicBezTo>
                    <a:pt x="2736" y="1703"/>
                    <a:pt x="2828" y="1520"/>
                    <a:pt x="2888" y="1368"/>
                  </a:cubicBezTo>
                  <a:cubicBezTo>
                    <a:pt x="2949" y="1247"/>
                    <a:pt x="2949" y="1155"/>
                    <a:pt x="2949" y="1034"/>
                  </a:cubicBezTo>
                  <a:cubicBezTo>
                    <a:pt x="2949" y="912"/>
                    <a:pt x="2888" y="791"/>
                    <a:pt x="2858" y="730"/>
                  </a:cubicBezTo>
                  <a:cubicBezTo>
                    <a:pt x="2828" y="639"/>
                    <a:pt x="2797" y="608"/>
                    <a:pt x="2736" y="547"/>
                  </a:cubicBezTo>
                  <a:cubicBezTo>
                    <a:pt x="2645" y="426"/>
                    <a:pt x="2524" y="335"/>
                    <a:pt x="2372" y="304"/>
                  </a:cubicBezTo>
                  <a:lnTo>
                    <a:pt x="2341" y="304"/>
                  </a:lnTo>
                  <a:cubicBezTo>
                    <a:pt x="2220" y="183"/>
                    <a:pt x="2098" y="92"/>
                    <a:pt x="1946" y="31"/>
                  </a:cubicBezTo>
                  <a:cubicBezTo>
                    <a:pt x="1885" y="31"/>
                    <a:pt x="1794" y="0"/>
                    <a:pt x="17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70"/>
            <p:cNvSpPr/>
            <p:nvPr/>
          </p:nvSpPr>
          <p:spPr>
            <a:xfrm>
              <a:off x="4340775" y="1303500"/>
              <a:ext cx="62325" cy="63100"/>
            </a:xfrm>
            <a:custGeom>
              <a:avLst/>
              <a:gdLst/>
              <a:ahLst/>
              <a:cxnLst/>
              <a:rect l="l" t="t" r="r" b="b"/>
              <a:pathLst>
                <a:path w="2493" h="2524" extrusionOk="0">
                  <a:moveTo>
                    <a:pt x="1733" y="1"/>
                  </a:moveTo>
                  <a:cubicBezTo>
                    <a:pt x="1551" y="1"/>
                    <a:pt x="1399" y="61"/>
                    <a:pt x="1247" y="122"/>
                  </a:cubicBezTo>
                  <a:lnTo>
                    <a:pt x="1216" y="122"/>
                  </a:lnTo>
                  <a:cubicBezTo>
                    <a:pt x="1064" y="213"/>
                    <a:pt x="943" y="305"/>
                    <a:pt x="821" y="456"/>
                  </a:cubicBezTo>
                  <a:lnTo>
                    <a:pt x="274" y="1034"/>
                  </a:lnTo>
                  <a:cubicBezTo>
                    <a:pt x="152" y="1156"/>
                    <a:pt x="61" y="1277"/>
                    <a:pt x="31" y="1429"/>
                  </a:cubicBezTo>
                  <a:cubicBezTo>
                    <a:pt x="0" y="1520"/>
                    <a:pt x="0" y="1642"/>
                    <a:pt x="0" y="1763"/>
                  </a:cubicBezTo>
                  <a:cubicBezTo>
                    <a:pt x="0" y="1885"/>
                    <a:pt x="31" y="1976"/>
                    <a:pt x="61" y="2067"/>
                  </a:cubicBezTo>
                  <a:cubicBezTo>
                    <a:pt x="152" y="2189"/>
                    <a:pt x="213" y="2280"/>
                    <a:pt x="335" y="2371"/>
                  </a:cubicBezTo>
                  <a:cubicBezTo>
                    <a:pt x="396" y="2402"/>
                    <a:pt x="517" y="2493"/>
                    <a:pt x="639" y="2523"/>
                  </a:cubicBezTo>
                  <a:cubicBezTo>
                    <a:pt x="678" y="2484"/>
                    <a:pt x="717" y="2473"/>
                    <a:pt x="756" y="2473"/>
                  </a:cubicBezTo>
                  <a:cubicBezTo>
                    <a:pt x="808" y="2473"/>
                    <a:pt x="860" y="2493"/>
                    <a:pt x="912" y="2493"/>
                  </a:cubicBezTo>
                  <a:cubicBezTo>
                    <a:pt x="963" y="2503"/>
                    <a:pt x="1010" y="2506"/>
                    <a:pt x="1056" y="2506"/>
                  </a:cubicBezTo>
                  <a:cubicBezTo>
                    <a:pt x="1149" y="2506"/>
                    <a:pt x="1236" y="2493"/>
                    <a:pt x="1338" y="2493"/>
                  </a:cubicBezTo>
                  <a:cubicBezTo>
                    <a:pt x="1429" y="2432"/>
                    <a:pt x="1581" y="2402"/>
                    <a:pt x="1703" y="2371"/>
                  </a:cubicBezTo>
                  <a:cubicBezTo>
                    <a:pt x="1794" y="2341"/>
                    <a:pt x="1855" y="2250"/>
                    <a:pt x="1946" y="2219"/>
                  </a:cubicBezTo>
                  <a:cubicBezTo>
                    <a:pt x="1976" y="2189"/>
                    <a:pt x="2007" y="2189"/>
                    <a:pt x="2007" y="2128"/>
                  </a:cubicBezTo>
                  <a:cubicBezTo>
                    <a:pt x="2098" y="2067"/>
                    <a:pt x="2159" y="1976"/>
                    <a:pt x="2189" y="1915"/>
                  </a:cubicBezTo>
                  <a:cubicBezTo>
                    <a:pt x="2280" y="1824"/>
                    <a:pt x="2310" y="1733"/>
                    <a:pt x="2341" y="1642"/>
                  </a:cubicBezTo>
                  <a:cubicBezTo>
                    <a:pt x="2432" y="1520"/>
                    <a:pt x="2432" y="1368"/>
                    <a:pt x="2462" y="1277"/>
                  </a:cubicBezTo>
                  <a:lnTo>
                    <a:pt x="2462" y="1064"/>
                  </a:lnTo>
                  <a:cubicBezTo>
                    <a:pt x="2493" y="1004"/>
                    <a:pt x="2493" y="912"/>
                    <a:pt x="2493" y="852"/>
                  </a:cubicBezTo>
                  <a:cubicBezTo>
                    <a:pt x="2493" y="730"/>
                    <a:pt x="2493" y="608"/>
                    <a:pt x="2462" y="548"/>
                  </a:cubicBezTo>
                  <a:cubicBezTo>
                    <a:pt x="2432" y="426"/>
                    <a:pt x="2402" y="365"/>
                    <a:pt x="2310" y="274"/>
                  </a:cubicBezTo>
                  <a:cubicBezTo>
                    <a:pt x="2159" y="122"/>
                    <a:pt x="1976" y="1"/>
                    <a:pt x="1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70"/>
            <p:cNvSpPr/>
            <p:nvPr/>
          </p:nvSpPr>
          <p:spPr>
            <a:xfrm>
              <a:off x="4279225" y="1423575"/>
              <a:ext cx="42575" cy="42575"/>
            </a:xfrm>
            <a:custGeom>
              <a:avLst/>
              <a:gdLst/>
              <a:ahLst/>
              <a:cxnLst/>
              <a:rect l="l" t="t" r="r" b="b"/>
              <a:pathLst>
                <a:path w="1703" h="1703" extrusionOk="0">
                  <a:moveTo>
                    <a:pt x="699" y="0"/>
                  </a:moveTo>
                  <a:cubicBezTo>
                    <a:pt x="608" y="30"/>
                    <a:pt x="517" y="61"/>
                    <a:pt x="395" y="122"/>
                  </a:cubicBezTo>
                  <a:cubicBezTo>
                    <a:pt x="304" y="152"/>
                    <a:pt x="213" y="213"/>
                    <a:pt x="183" y="334"/>
                  </a:cubicBezTo>
                  <a:lnTo>
                    <a:pt x="61" y="578"/>
                  </a:lnTo>
                  <a:cubicBezTo>
                    <a:pt x="31" y="638"/>
                    <a:pt x="0" y="760"/>
                    <a:pt x="0" y="821"/>
                  </a:cubicBezTo>
                  <a:lnTo>
                    <a:pt x="0" y="1064"/>
                  </a:lnTo>
                  <a:cubicBezTo>
                    <a:pt x="31" y="1216"/>
                    <a:pt x="61" y="1337"/>
                    <a:pt x="183" y="1429"/>
                  </a:cubicBezTo>
                  <a:lnTo>
                    <a:pt x="335" y="1581"/>
                  </a:lnTo>
                  <a:cubicBezTo>
                    <a:pt x="456" y="1581"/>
                    <a:pt x="487" y="1641"/>
                    <a:pt x="547" y="1672"/>
                  </a:cubicBezTo>
                  <a:lnTo>
                    <a:pt x="791" y="1702"/>
                  </a:lnTo>
                  <a:lnTo>
                    <a:pt x="1003" y="1702"/>
                  </a:lnTo>
                  <a:lnTo>
                    <a:pt x="1216" y="1641"/>
                  </a:lnTo>
                  <a:lnTo>
                    <a:pt x="1399" y="1520"/>
                  </a:lnTo>
                  <a:lnTo>
                    <a:pt x="1551" y="1368"/>
                  </a:lnTo>
                  <a:lnTo>
                    <a:pt x="1672" y="1125"/>
                  </a:lnTo>
                  <a:cubicBezTo>
                    <a:pt x="1672" y="1094"/>
                    <a:pt x="1703" y="942"/>
                    <a:pt x="1703" y="912"/>
                  </a:cubicBezTo>
                  <a:lnTo>
                    <a:pt x="1703" y="669"/>
                  </a:lnTo>
                  <a:lnTo>
                    <a:pt x="1611" y="486"/>
                  </a:lnTo>
                  <a:lnTo>
                    <a:pt x="1520" y="304"/>
                  </a:lnTo>
                  <a:lnTo>
                    <a:pt x="1368" y="152"/>
                  </a:lnTo>
                  <a:cubicBezTo>
                    <a:pt x="1277" y="122"/>
                    <a:pt x="1216" y="61"/>
                    <a:pt x="1155" y="30"/>
                  </a:cubicBezTo>
                  <a:cubicBezTo>
                    <a:pt x="1095" y="0"/>
                    <a:pt x="1003"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70"/>
            <p:cNvSpPr/>
            <p:nvPr/>
          </p:nvSpPr>
          <p:spPr>
            <a:xfrm>
              <a:off x="4376500" y="1611250"/>
              <a:ext cx="41800" cy="44875"/>
            </a:xfrm>
            <a:custGeom>
              <a:avLst/>
              <a:gdLst/>
              <a:ahLst/>
              <a:cxnLst/>
              <a:rect l="l" t="t" r="r" b="b"/>
              <a:pathLst>
                <a:path w="1672" h="1795" extrusionOk="0">
                  <a:moveTo>
                    <a:pt x="912" y="1"/>
                  </a:moveTo>
                  <a:cubicBezTo>
                    <a:pt x="760" y="1"/>
                    <a:pt x="608" y="31"/>
                    <a:pt x="517" y="92"/>
                  </a:cubicBezTo>
                  <a:cubicBezTo>
                    <a:pt x="426" y="122"/>
                    <a:pt x="395" y="153"/>
                    <a:pt x="304" y="214"/>
                  </a:cubicBezTo>
                  <a:cubicBezTo>
                    <a:pt x="213" y="305"/>
                    <a:pt x="122" y="426"/>
                    <a:pt x="91" y="578"/>
                  </a:cubicBezTo>
                  <a:lnTo>
                    <a:pt x="61" y="700"/>
                  </a:lnTo>
                  <a:cubicBezTo>
                    <a:pt x="0" y="791"/>
                    <a:pt x="0" y="913"/>
                    <a:pt x="0" y="1034"/>
                  </a:cubicBezTo>
                  <a:cubicBezTo>
                    <a:pt x="0" y="1156"/>
                    <a:pt x="61" y="1277"/>
                    <a:pt x="91" y="1338"/>
                  </a:cubicBezTo>
                  <a:cubicBezTo>
                    <a:pt x="122" y="1460"/>
                    <a:pt x="213" y="1521"/>
                    <a:pt x="274" y="1612"/>
                  </a:cubicBezTo>
                  <a:cubicBezTo>
                    <a:pt x="365" y="1673"/>
                    <a:pt x="456" y="1764"/>
                    <a:pt x="547" y="1764"/>
                  </a:cubicBezTo>
                  <a:cubicBezTo>
                    <a:pt x="608" y="1764"/>
                    <a:pt x="699" y="1764"/>
                    <a:pt x="760" y="1794"/>
                  </a:cubicBezTo>
                  <a:cubicBezTo>
                    <a:pt x="912" y="1794"/>
                    <a:pt x="1064" y="1764"/>
                    <a:pt x="1185" y="1733"/>
                  </a:cubicBezTo>
                  <a:cubicBezTo>
                    <a:pt x="1277" y="1673"/>
                    <a:pt x="1307" y="1642"/>
                    <a:pt x="1368" y="1612"/>
                  </a:cubicBezTo>
                  <a:cubicBezTo>
                    <a:pt x="1489" y="1490"/>
                    <a:pt x="1581" y="1369"/>
                    <a:pt x="1611" y="1217"/>
                  </a:cubicBezTo>
                  <a:lnTo>
                    <a:pt x="1641" y="1125"/>
                  </a:lnTo>
                  <a:cubicBezTo>
                    <a:pt x="1672" y="1004"/>
                    <a:pt x="1672" y="882"/>
                    <a:pt x="1672" y="761"/>
                  </a:cubicBezTo>
                  <a:cubicBezTo>
                    <a:pt x="1672" y="669"/>
                    <a:pt x="1641" y="548"/>
                    <a:pt x="1611" y="457"/>
                  </a:cubicBezTo>
                  <a:cubicBezTo>
                    <a:pt x="1581" y="366"/>
                    <a:pt x="1489" y="274"/>
                    <a:pt x="1429" y="214"/>
                  </a:cubicBezTo>
                  <a:cubicBezTo>
                    <a:pt x="1337" y="122"/>
                    <a:pt x="1216" y="31"/>
                    <a:pt x="1155" y="31"/>
                  </a:cubicBezTo>
                  <a:cubicBezTo>
                    <a:pt x="1064" y="31"/>
                    <a:pt x="1003" y="1"/>
                    <a:pt x="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70"/>
            <p:cNvSpPr/>
            <p:nvPr/>
          </p:nvSpPr>
          <p:spPr>
            <a:xfrm>
              <a:off x="4500350" y="1757925"/>
              <a:ext cx="49425" cy="44100"/>
            </a:xfrm>
            <a:custGeom>
              <a:avLst/>
              <a:gdLst/>
              <a:ahLst/>
              <a:cxnLst/>
              <a:rect l="l" t="t" r="r" b="b"/>
              <a:pathLst>
                <a:path w="1977" h="1764" extrusionOk="0">
                  <a:moveTo>
                    <a:pt x="1186" y="0"/>
                  </a:moveTo>
                  <a:cubicBezTo>
                    <a:pt x="1034" y="0"/>
                    <a:pt x="882" y="31"/>
                    <a:pt x="760" y="61"/>
                  </a:cubicBezTo>
                  <a:cubicBezTo>
                    <a:pt x="639" y="91"/>
                    <a:pt x="578" y="182"/>
                    <a:pt x="456" y="213"/>
                  </a:cubicBezTo>
                  <a:cubicBezTo>
                    <a:pt x="335" y="243"/>
                    <a:pt x="274" y="334"/>
                    <a:pt x="183" y="426"/>
                  </a:cubicBezTo>
                  <a:cubicBezTo>
                    <a:pt x="122" y="486"/>
                    <a:pt x="31" y="608"/>
                    <a:pt x="31" y="669"/>
                  </a:cubicBezTo>
                  <a:cubicBezTo>
                    <a:pt x="1" y="790"/>
                    <a:pt x="1" y="912"/>
                    <a:pt x="1" y="1003"/>
                  </a:cubicBezTo>
                  <a:cubicBezTo>
                    <a:pt x="1" y="1125"/>
                    <a:pt x="31" y="1246"/>
                    <a:pt x="61" y="1338"/>
                  </a:cubicBezTo>
                  <a:cubicBezTo>
                    <a:pt x="122" y="1398"/>
                    <a:pt x="152" y="1429"/>
                    <a:pt x="183" y="1520"/>
                  </a:cubicBezTo>
                  <a:cubicBezTo>
                    <a:pt x="304" y="1641"/>
                    <a:pt x="426" y="1702"/>
                    <a:pt x="578" y="1733"/>
                  </a:cubicBezTo>
                  <a:cubicBezTo>
                    <a:pt x="639" y="1733"/>
                    <a:pt x="730" y="1733"/>
                    <a:pt x="791" y="1763"/>
                  </a:cubicBezTo>
                  <a:cubicBezTo>
                    <a:pt x="943" y="1763"/>
                    <a:pt x="1095" y="1733"/>
                    <a:pt x="1216" y="1702"/>
                  </a:cubicBezTo>
                  <a:cubicBezTo>
                    <a:pt x="1338" y="1672"/>
                    <a:pt x="1399" y="1581"/>
                    <a:pt x="1520" y="1550"/>
                  </a:cubicBezTo>
                  <a:cubicBezTo>
                    <a:pt x="1642" y="1520"/>
                    <a:pt x="1703" y="1429"/>
                    <a:pt x="1794" y="1368"/>
                  </a:cubicBezTo>
                  <a:cubicBezTo>
                    <a:pt x="1855" y="1277"/>
                    <a:pt x="1946" y="1186"/>
                    <a:pt x="1946" y="1094"/>
                  </a:cubicBezTo>
                  <a:cubicBezTo>
                    <a:pt x="1976" y="973"/>
                    <a:pt x="1976" y="882"/>
                    <a:pt x="1976" y="760"/>
                  </a:cubicBezTo>
                  <a:cubicBezTo>
                    <a:pt x="1976" y="638"/>
                    <a:pt x="1946" y="517"/>
                    <a:pt x="1885" y="456"/>
                  </a:cubicBezTo>
                  <a:cubicBezTo>
                    <a:pt x="1855" y="365"/>
                    <a:pt x="1824" y="334"/>
                    <a:pt x="1794" y="243"/>
                  </a:cubicBezTo>
                  <a:cubicBezTo>
                    <a:pt x="1672" y="152"/>
                    <a:pt x="1551" y="61"/>
                    <a:pt x="1399" y="31"/>
                  </a:cubicBezTo>
                  <a:cubicBezTo>
                    <a:pt x="1338" y="31"/>
                    <a:pt x="1247"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70"/>
            <p:cNvSpPr/>
            <p:nvPr/>
          </p:nvSpPr>
          <p:spPr>
            <a:xfrm>
              <a:off x="4621925" y="1876450"/>
              <a:ext cx="60075" cy="53975"/>
            </a:xfrm>
            <a:custGeom>
              <a:avLst/>
              <a:gdLst/>
              <a:ahLst/>
              <a:cxnLst/>
              <a:rect l="l" t="t" r="r" b="b"/>
              <a:pathLst>
                <a:path w="2403" h="2159" extrusionOk="0">
                  <a:moveTo>
                    <a:pt x="1490" y="1"/>
                  </a:moveTo>
                  <a:cubicBezTo>
                    <a:pt x="1369" y="1"/>
                    <a:pt x="1247" y="1"/>
                    <a:pt x="1186" y="31"/>
                  </a:cubicBezTo>
                  <a:cubicBezTo>
                    <a:pt x="1125" y="31"/>
                    <a:pt x="1095" y="31"/>
                    <a:pt x="1065" y="62"/>
                  </a:cubicBezTo>
                  <a:cubicBezTo>
                    <a:pt x="943" y="122"/>
                    <a:pt x="852" y="153"/>
                    <a:pt x="761" y="183"/>
                  </a:cubicBezTo>
                  <a:cubicBezTo>
                    <a:pt x="700" y="183"/>
                    <a:pt x="670" y="214"/>
                    <a:pt x="670" y="214"/>
                  </a:cubicBezTo>
                  <a:cubicBezTo>
                    <a:pt x="609" y="274"/>
                    <a:pt x="487" y="335"/>
                    <a:pt x="426" y="426"/>
                  </a:cubicBezTo>
                  <a:lnTo>
                    <a:pt x="335" y="487"/>
                  </a:lnTo>
                  <a:cubicBezTo>
                    <a:pt x="274" y="578"/>
                    <a:pt x="183" y="639"/>
                    <a:pt x="153" y="730"/>
                  </a:cubicBezTo>
                  <a:cubicBezTo>
                    <a:pt x="62" y="791"/>
                    <a:pt x="31" y="913"/>
                    <a:pt x="31" y="1034"/>
                  </a:cubicBezTo>
                  <a:cubicBezTo>
                    <a:pt x="1" y="1125"/>
                    <a:pt x="1" y="1247"/>
                    <a:pt x="31" y="1369"/>
                  </a:cubicBezTo>
                  <a:lnTo>
                    <a:pt x="92" y="1551"/>
                  </a:lnTo>
                  <a:cubicBezTo>
                    <a:pt x="183" y="1673"/>
                    <a:pt x="244" y="1794"/>
                    <a:pt x="366" y="1855"/>
                  </a:cubicBezTo>
                  <a:cubicBezTo>
                    <a:pt x="426" y="1885"/>
                    <a:pt x="457" y="1885"/>
                    <a:pt x="518" y="1946"/>
                  </a:cubicBezTo>
                  <a:cubicBezTo>
                    <a:pt x="548" y="1977"/>
                    <a:pt x="639" y="1977"/>
                    <a:pt x="670" y="2007"/>
                  </a:cubicBezTo>
                  <a:cubicBezTo>
                    <a:pt x="700" y="2037"/>
                    <a:pt x="791" y="2037"/>
                    <a:pt x="821" y="2098"/>
                  </a:cubicBezTo>
                  <a:cubicBezTo>
                    <a:pt x="821" y="2129"/>
                    <a:pt x="943" y="2159"/>
                    <a:pt x="1065" y="2159"/>
                  </a:cubicBezTo>
                  <a:lnTo>
                    <a:pt x="1490" y="2159"/>
                  </a:lnTo>
                  <a:cubicBezTo>
                    <a:pt x="1551" y="2129"/>
                    <a:pt x="1612" y="2129"/>
                    <a:pt x="1703" y="2098"/>
                  </a:cubicBezTo>
                  <a:lnTo>
                    <a:pt x="1733" y="2098"/>
                  </a:lnTo>
                  <a:cubicBezTo>
                    <a:pt x="1825" y="2068"/>
                    <a:pt x="1946" y="1977"/>
                    <a:pt x="2007" y="1916"/>
                  </a:cubicBezTo>
                  <a:cubicBezTo>
                    <a:pt x="2250" y="1703"/>
                    <a:pt x="2341" y="1460"/>
                    <a:pt x="2402" y="1156"/>
                  </a:cubicBezTo>
                  <a:cubicBezTo>
                    <a:pt x="2402" y="1034"/>
                    <a:pt x="2402" y="913"/>
                    <a:pt x="2341" y="821"/>
                  </a:cubicBezTo>
                  <a:lnTo>
                    <a:pt x="2341" y="670"/>
                  </a:lnTo>
                  <a:cubicBezTo>
                    <a:pt x="2311" y="518"/>
                    <a:pt x="2280" y="426"/>
                    <a:pt x="2159" y="305"/>
                  </a:cubicBezTo>
                  <a:lnTo>
                    <a:pt x="2007" y="153"/>
                  </a:lnTo>
                  <a:cubicBezTo>
                    <a:pt x="1885" y="62"/>
                    <a:pt x="1733" y="31"/>
                    <a:pt x="1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70"/>
            <p:cNvSpPr/>
            <p:nvPr/>
          </p:nvSpPr>
          <p:spPr>
            <a:xfrm>
              <a:off x="4752625" y="2020075"/>
              <a:ext cx="57025" cy="57775"/>
            </a:xfrm>
            <a:custGeom>
              <a:avLst/>
              <a:gdLst/>
              <a:ahLst/>
              <a:cxnLst/>
              <a:rect l="l" t="t" r="r" b="b"/>
              <a:pathLst>
                <a:path w="2281" h="2311" extrusionOk="0">
                  <a:moveTo>
                    <a:pt x="1460" y="1"/>
                  </a:moveTo>
                  <a:cubicBezTo>
                    <a:pt x="1308" y="1"/>
                    <a:pt x="1156" y="31"/>
                    <a:pt x="1034" y="61"/>
                  </a:cubicBezTo>
                  <a:lnTo>
                    <a:pt x="700" y="305"/>
                  </a:lnTo>
                  <a:cubicBezTo>
                    <a:pt x="670" y="335"/>
                    <a:pt x="578" y="365"/>
                    <a:pt x="548" y="426"/>
                  </a:cubicBezTo>
                  <a:cubicBezTo>
                    <a:pt x="426" y="487"/>
                    <a:pt x="366" y="608"/>
                    <a:pt x="274" y="730"/>
                  </a:cubicBezTo>
                  <a:cubicBezTo>
                    <a:pt x="244" y="760"/>
                    <a:pt x="214" y="821"/>
                    <a:pt x="153" y="882"/>
                  </a:cubicBezTo>
                  <a:cubicBezTo>
                    <a:pt x="122" y="943"/>
                    <a:pt x="92" y="1034"/>
                    <a:pt x="62" y="1064"/>
                  </a:cubicBezTo>
                  <a:cubicBezTo>
                    <a:pt x="1" y="1186"/>
                    <a:pt x="1" y="1277"/>
                    <a:pt x="1" y="1399"/>
                  </a:cubicBezTo>
                  <a:cubicBezTo>
                    <a:pt x="1" y="1490"/>
                    <a:pt x="1" y="1551"/>
                    <a:pt x="62" y="1642"/>
                  </a:cubicBezTo>
                  <a:cubicBezTo>
                    <a:pt x="92" y="1733"/>
                    <a:pt x="122" y="1824"/>
                    <a:pt x="214" y="1885"/>
                  </a:cubicBezTo>
                  <a:cubicBezTo>
                    <a:pt x="274" y="1946"/>
                    <a:pt x="305" y="2007"/>
                    <a:pt x="396" y="2037"/>
                  </a:cubicBezTo>
                  <a:cubicBezTo>
                    <a:pt x="396" y="2037"/>
                    <a:pt x="426" y="2037"/>
                    <a:pt x="426" y="2098"/>
                  </a:cubicBezTo>
                  <a:cubicBezTo>
                    <a:pt x="518" y="2128"/>
                    <a:pt x="609" y="2189"/>
                    <a:pt x="700" y="2189"/>
                  </a:cubicBezTo>
                  <a:cubicBezTo>
                    <a:pt x="882" y="2280"/>
                    <a:pt x="1004" y="2311"/>
                    <a:pt x="1065" y="2311"/>
                  </a:cubicBezTo>
                  <a:cubicBezTo>
                    <a:pt x="1156" y="2311"/>
                    <a:pt x="1277" y="2311"/>
                    <a:pt x="1338" y="2280"/>
                  </a:cubicBezTo>
                  <a:lnTo>
                    <a:pt x="1369" y="2280"/>
                  </a:lnTo>
                  <a:cubicBezTo>
                    <a:pt x="1490" y="2250"/>
                    <a:pt x="1581" y="2250"/>
                    <a:pt x="1642" y="2159"/>
                  </a:cubicBezTo>
                  <a:cubicBezTo>
                    <a:pt x="1642" y="2159"/>
                    <a:pt x="1673" y="2159"/>
                    <a:pt x="1673" y="2128"/>
                  </a:cubicBezTo>
                  <a:cubicBezTo>
                    <a:pt x="1764" y="2098"/>
                    <a:pt x="1825" y="2037"/>
                    <a:pt x="1916" y="1976"/>
                  </a:cubicBezTo>
                  <a:lnTo>
                    <a:pt x="1946" y="1946"/>
                  </a:lnTo>
                  <a:cubicBezTo>
                    <a:pt x="2037" y="1855"/>
                    <a:pt x="2068" y="1824"/>
                    <a:pt x="2098" y="1733"/>
                  </a:cubicBezTo>
                  <a:cubicBezTo>
                    <a:pt x="2189" y="1672"/>
                    <a:pt x="2220" y="1551"/>
                    <a:pt x="2250" y="1490"/>
                  </a:cubicBezTo>
                  <a:cubicBezTo>
                    <a:pt x="2281" y="1368"/>
                    <a:pt x="2281" y="1247"/>
                    <a:pt x="2281" y="1125"/>
                  </a:cubicBezTo>
                  <a:cubicBezTo>
                    <a:pt x="2281" y="1064"/>
                    <a:pt x="2281" y="1034"/>
                    <a:pt x="2250" y="943"/>
                  </a:cubicBezTo>
                  <a:lnTo>
                    <a:pt x="2250" y="760"/>
                  </a:lnTo>
                  <a:cubicBezTo>
                    <a:pt x="2250" y="639"/>
                    <a:pt x="2220" y="517"/>
                    <a:pt x="2189" y="457"/>
                  </a:cubicBezTo>
                  <a:lnTo>
                    <a:pt x="2068" y="244"/>
                  </a:lnTo>
                  <a:cubicBezTo>
                    <a:pt x="1946" y="153"/>
                    <a:pt x="1825" y="61"/>
                    <a:pt x="1673" y="31"/>
                  </a:cubicBezTo>
                  <a:cubicBezTo>
                    <a:pt x="1612" y="31"/>
                    <a:pt x="1521" y="1"/>
                    <a:pt x="14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70"/>
            <p:cNvSpPr/>
            <p:nvPr/>
          </p:nvSpPr>
          <p:spPr>
            <a:xfrm>
              <a:off x="4596100" y="2035275"/>
              <a:ext cx="42575" cy="47150"/>
            </a:xfrm>
            <a:custGeom>
              <a:avLst/>
              <a:gdLst/>
              <a:ahLst/>
              <a:cxnLst/>
              <a:rect l="l" t="t" r="r" b="b"/>
              <a:pathLst>
                <a:path w="1703" h="1886" extrusionOk="0">
                  <a:moveTo>
                    <a:pt x="943" y="0"/>
                  </a:moveTo>
                  <a:cubicBezTo>
                    <a:pt x="791" y="0"/>
                    <a:pt x="639" y="31"/>
                    <a:pt x="547" y="61"/>
                  </a:cubicBezTo>
                  <a:lnTo>
                    <a:pt x="335" y="183"/>
                  </a:lnTo>
                  <a:cubicBezTo>
                    <a:pt x="244" y="304"/>
                    <a:pt x="152" y="426"/>
                    <a:pt x="122" y="578"/>
                  </a:cubicBezTo>
                  <a:lnTo>
                    <a:pt x="31" y="791"/>
                  </a:lnTo>
                  <a:cubicBezTo>
                    <a:pt x="0" y="912"/>
                    <a:pt x="0" y="1004"/>
                    <a:pt x="0" y="1125"/>
                  </a:cubicBezTo>
                  <a:cubicBezTo>
                    <a:pt x="0" y="1247"/>
                    <a:pt x="31" y="1368"/>
                    <a:pt x="92" y="1429"/>
                  </a:cubicBezTo>
                  <a:cubicBezTo>
                    <a:pt x="122" y="1551"/>
                    <a:pt x="183" y="1642"/>
                    <a:pt x="274" y="1703"/>
                  </a:cubicBezTo>
                  <a:cubicBezTo>
                    <a:pt x="335" y="1763"/>
                    <a:pt x="456" y="1855"/>
                    <a:pt x="547" y="1855"/>
                  </a:cubicBezTo>
                  <a:cubicBezTo>
                    <a:pt x="608" y="1855"/>
                    <a:pt x="699" y="1855"/>
                    <a:pt x="760" y="1885"/>
                  </a:cubicBezTo>
                  <a:cubicBezTo>
                    <a:pt x="912" y="1885"/>
                    <a:pt x="1064" y="1855"/>
                    <a:pt x="1186" y="1824"/>
                  </a:cubicBezTo>
                  <a:cubicBezTo>
                    <a:pt x="1247" y="1794"/>
                    <a:pt x="1307" y="1733"/>
                    <a:pt x="1368" y="1703"/>
                  </a:cubicBezTo>
                  <a:cubicBezTo>
                    <a:pt x="1490" y="1581"/>
                    <a:pt x="1551" y="1490"/>
                    <a:pt x="1611" y="1338"/>
                  </a:cubicBezTo>
                  <a:lnTo>
                    <a:pt x="1672" y="1095"/>
                  </a:lnTo>
                  <a:cubicBezTo>
                    <a:pt x="1703" y="973"/>
                    <a:pt x="1703" y="882"/>
                    <a:pt x="1703" y="760"/>
                  </a:cubicBezTo>
                  <a:cubicBezTo>
                    <a:pt x="1703" y="639"/>
                    <a:pt x="1672" y="517"/>
                    <a:pt x="1642" y="456"/>
                  </a:cubicBezTo>
                  <a:cubicBezTo>
                    <a:pt x="1611" y="335"/>
                    <a:pt x="1520" y="244"/>
                    <a:pt x="1459" y="183"/>
                  </a:cubicBezTo>
                  <a:cubicBezTo>
                    <a:pt x="1368" y="122"/>
                    <a:pt x="1247" y="31"/>
                    <a:pt x="1186" y="31"/>
                  </a:cubicBezTo>
                  <a:cubicBezTo>
                    <a:pt x="1095" y="31"/>
                    <a:pt x="1034" y="0"/>
                    <a:pt x="9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70"/>
            <p:cNvSpPr/>
            <p:nvPr/>
          </p:nvSpPr>
          <p:spPr>
            <a:xfrm>
              <a:off x="4378775" y="1881025"/>
              <a:ext cx="69175" cy="66275"/>
            </a:xfrm>
            <a:custGeom>
              <a:avLst/>
              <a:gdLst/>
              <a:ahLst/>
              <a:cxnLst/>
              <a:rect l="l" t="t" r="r" b="b"/>
              <a:pathLst>
                <a:path w="2767" h="2651" extrusionOk="0">
                  <a:moveTo>
                    <a:pt x="1854" y="0"/>
                  </a:moveTo>
                  <a:cubicBezTo>
                    <a:pt x="1733" y="0"/>
                    <a:pt x="1611" y="0"/>
                    <a:pt x="1550" y="61"/>
                  </a:cubicBezTo>
                  <a:cubicBezTo>
                    <a:pt x="1429" y="91"/>
                    <a:pt x="1368" y="122"/>
                    <a:pt x="1277" y="213"/>
                  </a:cubicBezTo>
                  <a:cubicBezTo>
                    <a:pt x="1216" y="274"/>
                    <a:pt x="1125" y="395"/>
                    <a:pt x="1064" y="517"/>
                  </a:cubicBezTo>
                  <a:cubicBezTo>
                    <a:pt x="973" y="547"/>
                    <a:pt x="912" y="547"/>
                    <a:pt x="821" y="578"/>
                  </a:cubicBezTo>
                  <a:cubicBezTo>
                    <a:pt x="639" y="638"/>
                    <a:pt x="487" y="730"/>
                    <a:pt x="335" y="882"/>
                  </a:cubicBezTo>
                  <a:cubicBezTo>
                    <a:pt x="243" y="973"/>
                    <a:pt x="183" y="1034"/>
                    <a:pt x="152" y="1125"/>
                  </a:cubicBezTo>
                  <a:cubicBezTo>
                    <a:pt x="61" y="1307"/>
                    <a:pt x="0" y="1368"/>
                    <a:pt x="0" y="1581"/>
                  </a:cubicBezTo>
                  <a:lnTo>
                    <a:pt x="0" y="1611"/>
                  </a:lnTo>
                  <a:cubicBezTo>
                    <a:pt x="0" y="1672"/>
                    <a:pt x="0" y="1763"/>
                    <a:pt x="31" y="1824"/>
                  </a:cubicBezTo>
                  <a:cubicBezTo>
                    <a:pt x="61" y="1915"/>
                    <a:pt x="61" y="2006"/>
                    <a:pt x="91" y="2097"/>
                  </a:cubicBezTo>
                  <a:cubicBezTo>
                    <a:pt x="213" y="2401"/>
                    <a:pt x="578" y="2584"/>
                    <a:pt x="942" y="2645"/>
                  </a:cubicBezTo>
                  <a:cubicBezTo>
                    <a:pt x="976" y="2649"/>
                    <a:pt x="1008" y="2651"/>
                    <a:pt x="1041" y="2651"/>
                  </a:cubicBezTo>
                  <a:cubicBezTo>
                    <a:pt x="1244" y="2651"/>
                    <a:pt x="1432" y="2576"/>
                    <a:pt x="1642" y="2523"/>
                  </a:cubicBezTo>
                  <a:cubicBezTo>
                    <a:pt x="1733" y="2493"/>
                    <a:pt x="1854" y="2401"/>
                    <a:pt x="1946" y="2371"/>
                  </a:cubicBezTo>
                  <a:cubicBezTo>
                    <a:pt x="2037" y="2280"/>
                    <a:pt x="2158" y="2219"/>
                    <a:pt x="2249" y="2128"/>
                  </a:cubicBezTo>
                  <a:lnTo>
                    <a:pt x="2310" y="2067"/>
                  </a:lnTo>
                  <a:cubicBezTo>
                    <a:pt x="2401" y="1976"/>
                    <a:pt x="2462" y="1915"/>
                    <a:pt x="2493" y="1824"/>
                  </a:cubicBezTo>
                  <a:cubicBezTo>
                    <a:pt x="2553" y="1794"/>
                    <a:pt x="2584" y="1733"/>
                    <a:pt x="2584" y="1672"/>
                  </a:cubicBezTo>
                  <a:cubicBezTo>
                    <a:pt x="2614" y="1642"/>
                    <a:pt x="2614" y="1611"/>
                    <a:pt x="2645" y="1520"/>
                  </a:cubicBezTo>
                  <a:cubicBezTo>
                    <a:pt x="2705" y="1459"/>
                    <a:pt x="2736" y="1368"/>
                    <a:pt x="2736" y="1307"/>
                  </a:cubicBezTo>
                  <a:cubicBezTo>
                    <a:pt x="2766" y="1186"/>
                    <a:pt x="2766" y="1064"/>
                    <a:pt x="2736" y="973"/>
                  </a:cubicBezTo>
                  <a:lnTo>
                    <a:pt x="2736" y="912"/>
                  </a:lnTo>
                  <a:cubicBezTo>
                    <a:pt x="2736" y="821"/>
                    <a:pt x="2675" y="699"/>
                    <a:pt x="2614" y="578"/>
                  </a:cubicBezTo>
                  <a:cubicBezTo>
                    <a:pt x="2584" y="456"/>
                    <a:pt x="2493" y="365"/>
                    <a:pt x="2432" y="274"/>
                  </a:cubicBezTo>
                  <a:cubicBezTo>
                    <a:pt x="2341" y="213"/>
                    <a:pt x="2280" y="122"/>
                    <a:pt x="2158" y="91"/>
                  </a:cubicBezTo>
                  <a:cubicBezTo>
                    <a:pt x="2037" y="0"/>
                    <a:pt x="1976" y="0"/>
                    <a:pt x="18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70"/>
            <p:cNvSpPr/>
            <p:nvPr/>
          </p:nvSpPr>
          <p:spPr>
            <a:xfrm>
              <a:off x="4336975" y="1754875"/>
              <a:ext cx="57775" cy="52000"/>
            </a:xfrm>
            <a:custGeom>
              <a:avLst/>
              <a:gdLst/>
              <a:ahLst/>
              <a:cxnLst/>
              <a:rect l="l" t="t" r="r" b="b"/>
              <a:pathLst>
                <a:path w="2311" h="2080" extrusionOk="0">
                  <a:moveTo>
                    <a:pt x="1520" y="1"/>
                  </a:moveTo>
                  <a:cubicBezTo>
                    <a:pt x="1368" y="1"/>
                    <a:pt x="1216" y="31"/>
                    <a:pt x="1095" y="92"/>
                  </a:cubicBezTo>
                  <a:cubicBezTo>
                    <a:pt x="1064" y="122"/>
                    <a:pt x="1034" y="122"/>
                    <a:pt x="943" y="153"/>
                  </a:cubicBezTo>
                  <a:lnTo>
                    <a:pt x="912" y="153"/>
                  </a:lnTo>
                  <a:cubicBezTo>
                    <a:pt x="912" y="153"/>
                    <a:pt x="852" y="153"/>
                    <a:pt x="852" y="183"/>
                  </a:cubicBezTo>
                  <a:cubicBezTo>
                    <a:pt x="760" y="274"/>
                    <a:pt x="639" y="304"/>
                    <a:pt x="487" y="365"/>
                  </a:cubicBezTo>
                  <a:cubicBezTo>
                    <a:pt x="426" y="426"/>
                    <a:pt x="365" y="456"/>
                    <a:pt x="304" y="487"/>
                  </a:cubicBezTo>
                  <a:lnTo>
                    <a:pt x="152" y="639"/>
                  </a:lnTo>
                  <a:cubicBezTo>
                    <a:pt x="92" y="730"/>
                    <a:pt x="61" y="791"/>
                    <a:pt x="31" y="852"/>
                  </a:cubicBezTo>
                  <a:cubicBezTo>
                    <a:pt x="0" y="943"/>
                    <a:pt x="0" y="1064"/>
                    <a:pt x="0" y="1186"/>
                  </a:cubicBezTo>
                  <a:cubicBezTo>
                    <a:pt x="0" y="1247"/>
                    <a:pt x="0" y="1338"/>
                    <a:pt x="31" y="1399"/>
                  </a:cubicBezTo>
                  <a:cubicBezTo>
                    <a:pt x="31" y="1490"/>
                    <a:pt x="61" y="1551"/>
                    <a:pt x="152" y="1611"/>
                  </a:cubicBezTo>
                  <a:cubicBezTo>
                    <a:pt x="183" y="1672"/>
                    <a:pt x="213" y="1703"/>
                    <a:pt x="304" y="1763"/>
                  </a:cubicBezTo>
                  <a:cubicBezTo>
                    <a:pt x="365" y="1824"/>
                    <a:pt x="487" y="1915"/>
                    <a:pt x="548" y="1915"/>
                  </a:cubicBezTo>
                  <a:cubicBezTo>
                    <a:pt x="669" y="1946"/>
                    <a:pt x="791" y="1976"/>
                    <a:pt x="852" y="2007"/>
                  </a:cubicBezTo>
                  <a:cubicBezTo>
                    <a:pt x="1096" y="2051"/>
                    <a:pt x="1211" y="2079"/>
                    <a:pt x="1314" y="2079"/>
                  </a:cubicBezTo>
                  <a:cubicBezTo>
                    <a:pt x="1352" y="2079"/>
                    <a:pt x="1388" y="2076"/>
                    <a:pt x="1429" y="2067"/>
                  </a:cubicBezTo>
                  <a:cubicBezTo>
                    <a:pt x="1581" y="2007"/>
                    <a:pt x="1703" y="1976"/>
                    <a:pt x="1824" y="1855"/>
                  </a:cubicBezTo>
                  <a:cubicBezTo>
                    <a:pt x="1885" y="1794"/>
                    <a:pt x="1946" y="1733"/>
                    <a:pt x="1976" y="1672"/>
                  </a:cubicBezTo>
                  <a:lnTo>
                    <a:pt x="2007" y="1642"/>
                  </a:lnTo>
                  <a:lnTo>
                    <a:pt x="2128" y="1399"/>
                  </a:lnTo>
                  <a:lnTo>
                    <a:pt x="2128" y="1368"/>
                  </a:lnTo>
                  <a:cubicBezTo>
                    <a:pt x="2189" y="1308"/>
                    <a:pt x="2250" y="1216"/>
                    <a:pt x="2280" y="1095"/>
                  </a:cubicBezTo>
                  <a:cubicBezTo>
                    <a:pt x="2311" y="1004"/>
                    <a:pt x="2311" y="882"/>
                    <a:pt x="2311" y="760"/>
                  </a:cubicBezTo>
                  <a:cubicBezTo>
                    <a:pt x="2311" y="639"/>
                    <a:pt x="2280" y="548"/>
                    <a:pt x="2250" y="456"/>
                  </a:cubicBezTo>
                  <a:cubicBezTo>
                    <a:pt x="2189" y="396"/>
                    <a:pt x="2159" y="335"/>
                    <a:pt x="2128" y="274"/>
                  </a:cubicBezTo>
                  <a:cubicBezTo>
                    <a:pt x="2007" y="153"/>
                    <a:pt x="1885" y="92"/>
                    <a:pt x="1733" y="31"/>
                  </a:cubicBezTo>
                  <a:cubicBezTo>
                    <a:pt x="1672" y="31"/>
                    <a:pt x="1581" y="1"/>
                    <a:pt x="15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70"/>
            <p:cNvSpPr/>
            <p:nvPr/>
          </p:nvSpPr>
          <p:spPr>
            <a:xfrm>
              <a:off x="4507200" y="1859750"/>
              <a:ext cx="47125" cy="42575"/>
            </a:xfrm>
            <a:custGeom>
              <a:avLst/>
              <a:gdLst/>
              <a:ahLst/>
              <a:cxnLst/>
              <a:rect l="l" t="t" r="r" b="b"/>
              <a:pathLst>
                <a:path w="1885" h="1703" extrusionOk="0">
                  <a:moveTo>
                    <a:pt x="760" y="0"/>
                  </a:moveTo>
                  <a:cubicBezTo>
                    <a:pt x="638" y="0"/>
                    <a:pt x="517" y="31"/>
                    <a:pt x="456" y="61"/>
                  </a:cubicBezTo>
                  <a:cubicBezTo>
                    <a:pt x="334" y="91"/>
                    <a:pt x="243" y="182"/>
                    <a:pt x="182" y="243"/>
                  </a:cubicBezTo>
                  <a:cubicBezTo>
                    <a:pt x="91" y="334"/>
                    <a:pt x="30" y="456"/>
                    <a:pt x="30" y="517"/>
                  </a:cubicBezTo>
                  <a:cubicBezTo>
                    <a:pt x="30" y="608"/>
                    <a:pt x="0" y="669"/>
                    <a:pt x="0" y="760"/>
                  </a:cubicBezTo>
                  <a:cubicBezTo>
                    <a:pt x="0" y="912"/>
                    <a:pt x="30" y="1064"/>
                    <a:pt x="61" y="1155"/>
                  </a:cubicBezTo>
                  <a:cubicBezTo>
                    <a:pt x="91" y="1246"/>
                    <a:pt x="122" y="1277"/>
                    <a:pt x="182" y="1368"/>
                  </a:cubicBezTo>
                  <a:cubicBezTo>
                    <a:pt x="304" y="1459"/>
                    <a:pt x="395" y="1550"/>
                    <a:pt x="547" y="1581"/>
                  </a:cubicBezTo>
                  <a:cubicBezTo>
                    <a:pt x="638" y="1611"/>
                    <a:pt x="699" y="1611"/>
                    <a:pt x="790" y="1672"/>
                  </a:cubicBezTo>
                  <a:cubicBezTo>
                    <a:pt x="912" y="1702"/>
                    <a:pt x="1003" y="1702"/>
                    <a:pt x="1125" y="1702"/>
                  </a:cubicBezTo>
                  <a:cubicBezTo>
                    <a:pt x="1246" y="1702"/>
                    <a:pt x="1368" y="1672"/>
                    <a:pt x="1429" y="1611"/>
                  </a:cubicBezTo>
                  <a:cubicBezTo>
                    <a:pt x="1550" y="1581"/>
                    <a:pt x="1611" y="1489"/>
                    <a:pt x="1702" y="1429"/>
                  </a:cubicBezTo>
                  <a:cubicBezTo>
                    <a:pt x="1763" y="1368"/>
                    <a:pt x="1854" y="1246"/>
                    <a:pt x="1854" y="1155"/>
                  </a:cubicBezTo>
                  <a:cubicBezTo>
                    <a:pt x="1854" y="1094"/>
                    <a:pt x="1885" y="1003"/>
                    <a:pt x="1885" y="942"/>
                  </a:cubicBezTo>
                  <a:cubicBezTo>
                    <a:pt x="1885" y="790"/>
                    <a:pt x="1854" y="638"/>
                    <a:pt x="1824" y="517"/>
                  </a:cubicBezTo>
                  <a:cubicBezTo>
                    <a:pt x="1763" y="456"/>
                    <a:pt x="1733" y="395"/>
                    <a:pt x="1702" y="334"/>
                  </a:cubicBezTo>
                  <a:cubicBezTo>
                    <a:pt x="1581" y="213"/>
                    <a:pt x="1459" y="152"/>
                    <a:pt x="1307" y="91"/>
                  </a:cubicBezTo>
                  <a:cubicBezTo>
                    <a:pt x="1246" y="61"/>
                    <a:pt x="1155" y="61"/>
                    <a:pt x="1094" y="31"/>
                  </a:cubicBezTo>
                  <a:cubicBezTo>
                    <a:pt x="973" y="0"/>
                    <a:pt x="851" y="0"/>
                    <a:pt x="7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70"/>
            <p:cNvSpPr/>
            <p:nvPr/>
          </p:nvSpPr>
          <p:spPr>
            <a:xfrm>
              <a:off x="4234400" y="1596050"/>
              <a:ext cx="57000" cy="56075"/>
            </a:xfrm>
            <a:custGeom>
              <a:avLst/>
              <a:gdLst/>
              <a:ahLst/>
              <a:cxnLst/>
              <a:rect l="l" t="t" r="r" b="b"/>
              <a:pathLst>
                <a:path w="2280" h="2243" extrusionOk="0">
                  <a:moveTo>
                    <a:pt x="1277" y="1"/>
                  </a:moveTo>
                  <a:lnTo>
                    <a:pt x="1094" y="92"/>
                  </a:lnTo>
                  <a:cubicBezTo>
                    <a:pt x="973" y="153"/>
                    <a:pt x="851" y="244"/>
                    <a:pt x="790" y="366"/>
                  </a:cubicBezTo>
                  <a:cubicBezTo>
                    <a:pt x="760" y="396"/>
                    <a:pt x="760" y="426"/>
                    <a:pt x="699" y="457"/>
                  </a:cubicBezTo>
                  <a:cubicBezTo>
                    <a:pt x="669" y="457"/>
                    <a:pt x="638" y="518"/>
                    <a:pt x="608" y="548"/>
                  </a:cubicBezTo>
                  <a:cubicBezTo>
                    <a:pt x="517" y="578"/>
                    <a:pt x="456" y="670"/>
                    <a:pt x="365" y="700"/>
                  </a:cubicBezTo>
                  <a:cubicBezTo>
                    <a:pt x="334" y="700"/>
                    <a:pt x="334" y="730"/>
                    <a:pt x="304" y="730"/>
                  </a:cubicBezTo>
                  <a:lnTo>
                    <a:pt x="152" y="882"/>
                  </a:lnTo>
                  <a:cubicBezTo>
                    <a:pt x="61" y="974"/>
                    <a:pt x="30" y="1065"/>
                    <a:pt x="30" y="1186"/>
                  </a:cubicBezTo>
                  <a:cubicBezTo>
                    <a:pt x="0" y="1277"/>
                    <a:pt x="0" y="1338"/>
                    <a:pt x="30" y="1429"/>
                  </a:cubicBezTo>
                  <a:cubicBezTo>
                    <a:pt x="30" y="1521"/>
                    <a:pt x="61" y="1642"/>
                    <a:pt x="91" y="1733"/>
                  </a:cubicBezTo>
                  <a:cubicBezTo>
                    <a:pt x="152" y="1794"/>
                    <a:pt x="182" y="1825"/>
                    <a:pt x="213" y="1916"/>
                  </a:cubicBezTo>
                  <a:lnTo>
                    <a:pt x="365" y="2068"/>
                  </a:lnTo>
                  <a:cubicBezTo>
                    <a:pt x="426" y="2189"/>
                    <a:pt x="517" y="2220"/>
                    <a:pt x="638" y="2220"/>
                  </a:cubicBezTo>
                  <a:cubicBezTo>
                    <a:pt x="699" y="2235"/>
                    <a:pt x="760" y="2243"/>
                    <a:pt x="817" y="2243"/>
                  </a:cubicBezTo>
                  <a:cubicBezTo>
                    <a:pt x="874" y="2243"/>
                    <a:pt x="927" y="2235"/>
                    <a:pt x="973" y="2220"/>
                  </a:cubicBezTo>
                  <a:cubicBezTo>
                    <a:pt x="1125" y="2189"/>
                    <a:pt x="1246" y="2129"/>
                    <a:pt x="1368" y="2068"/>
                  </a:cubicBezTo>
                  <a:cubicBezTo>
                    <a:pt x="1398" y="2068"/>
                    <a:pt x="1398" y="2037"/>
                    <a:pt x="1429" y="2037"/>
                  </a:cubicBezTo>
                  <a:cubicBezTo>
                    <a:pt x="1489" y="2037"/>
                    <a:pt x="1520" y="1977"/>
                    <a:pt x="1581" y="1977"/>
                  </a:cubicBezTo>
                  <a:cubicBezTo>
                    <a:pt x="1702" y="1946"/>
                    <a:pt x="1763" y="1916"/>
                    <a:pt x="1854" y="1825"/>
                  </a:cubicBezTo>
                  <a:cubicBezTo>
                    <a:pt x="1915" y="1764"/>
                    <a:pt x="2006" y="1673"/>
                    <a:pt x="2037" y="1581"/>
                  </a:cubicBezTo>
                  <a:cubicBezTo>
                    <a:pt x="2067" y="1490"/>
                    <a:pt x="2128" y="1399"/>
                    <a:pt x="2128" y="1338"/>
                  </a:cubicBezTo>
                  <a:cubicBezTo>
                    <a:pt x="2188" y="1277"/>
                    <a:pt x="2219" y="1156"/>
                    <a:pt x="2219" y="1034"/>
                  </a:cubicBezTo>
                  <a:cubicBezTo>
                    <a:pt x="2280" y="913"/>
                    <a:pt x="2280" y="822"/>
                    <a:pt x="2219" y="700"/>
                  </a:cubicBezTo>
                  <a:cubicBezTo>
                    <a:pt x="2188" y="578"/>
                    <a:pt x="2158" y="518"/>
                    <a:pt x="2128" y="396"/>
                  </a:cubicBezTo>
                  <a:cubicBezTo>
                    <a:pt x="2067" y="274"/>
                    <a:pt x="2006" y="214"/>
                    <a:pt x="1885" y="153"/>
                  </a:cubicBezTo>
                  <a:cubicBezTo>
                    <a:pt x="1824" y="122"/>
                    <a:pt x="1733" y="92"/>
                    <a:pt x="1702" y="62"/>
                  </a:cubicBezTo>
                  <a:cubicBezTo>
                    <a:pt x="1550" y="1"/>
                    <a:pt x="1398" y="1"/>
                    <a:pt x="12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70"/>
            <p:cNvSpPr/>
            <p:nvPr/>
          </p:nvSpPr>
          <p:spPr>
            <a:xfrm>
              <a:off x="4139400" y="1508100"/>
              <a:ext cx="54750" cy="53800"/>
            </a:xfrm>
            <a:custGeom>
              <a:avLst/>
              <a:gdLst/>
              <a:ahLst/>
              <a:cxnLst/>
              <a:rect l="l" t="t" r="r" b="b"/>
              <a:pathLst>
                <a:path w="2190" h="2152" extrusionOk="0">
                  <a:moveTo>
                    <a:pt x="1384" y="1"/>
                  </a:moveTo>
                  <a:cubicBezTo>
                    <a:pt x="1330" y="1"/>
                    <a:pt x="1277" y="8"/>
                    <a:pt x="1216" y="23"/>
                  </a:cubicBezTo>
                  <a:cubicBezTo>
                    <a:pt x="1125" y="84"/>
                    <a:pt x="1064" y="84"/>
                    <a:pt x="1034" y="115"/>
                  </a:cubicBezTo>
                  <a:lnTo>
                    <a:pt x="943" y="115"/>
                  </a:lnTo>
                  <a:cubicBezTo>
                    <a:pt x="882" y="145"/>
                    <a:pt x="760" y="145"/>
                    <a:pt x="669" y="236"/>
                  </a:cubicBezTo>
                  <a:cubicBezTo>
                    <a:pt x="639" y="267"/>
                    <a:pt x="578" y="297"/>
                    <a:pt x="517" y="327"/>
                  </a:cubicBezTo>
                  <a:cubicBezTo>
                    <a:pt x="487" y="388"/>
                    <a:pt x="426" y="418"/>
                    <a:pt x="365" y="449"/>
                  </a:cubicBezTo>
                  <a:cubicBezTo>
                    <a:pt x="365" y="449"/>
                    <a:pt x="335" y="449"/>
                    <a:pt x="335" y="479"/>
                  </a:cubicBezTo>
                  <a:cubicBezTo>
                    <a:pt x="305" y="570"/>
                    <a:pt x="213" y="601"/>
                    <a:pt x="183" y="692"/>
                  </a:cubicBezTo>
                  <a:cubicBezTo>
                    <a:pt x="183" y="722"/>
                    <a:pt x="153" y="722"/>
                    <a:pt x="153" y="753"/>
                  </a:cubicBezTo>
                  <a:lnTo>
                    <a:pt x="31" y="996"/>
                  </a:lnTo>
                  <a:lnTo>
                    <a:pt x="31" y="1026"/>
                  </a:lnTo>
                  <a:cubicBezTo>
                    <a:pt x="31" y="1087"/>
                    <a:pt x="1" y="1178"/>
                    <a:pt x="1" y="1239"/>
                  </a:cubicBezTo>
                  <a:cubicBezTo>
                    <a:pt x="1" y="1361"/>
                    <a:pt x="1" y="1482"/>
                    <a:pt x="31" y="1543"/>
                  </a:cubicBezTo>
                  <a:cubicBezTo>
                    <a:pt x="31" y="1634"/>
                    <a:pt x="61" y="1695"/>
                    <a:pt x="153" y="1756"/>
                  </a:cubicBezTo>
                  <a:cubicBezTo>
                    <a:pt x="183" y="1847"/>
                    <a:pt x="274" y="1938"/>
                    <a:pt x="365" y="1969"/>
                  </a:cubicBezTo>
                  <a:cubicBezTo>
                    <a:pt x="456" y="1999"/>
                    <a:pt x="578" y="2090"/>
                    <a:pt x="639" y="2121"/>
                  </a:cubicBezTo>
                  <a:lnTo>
                    <a:pt x="669" y="2121"/>
                  </a:lnTo>
                  <a:cubicBezTo>
                    <a:pt x="730" y="2121"/>
                    <a:pt x="791" y="2151"/>
                    <a:pt x="821" y="2151"/>
                  </a:cubicBezTo>
                  <a:lnTo>
                    <a:pt x="882" y="2151"/>
                  </a:lnTo>
                  <a:cubicBezTo>
                    <a:pt x="943" y="2151"/>
                    <a:pt x="1064" y="2151"/>
                    <a:pt x="1125" y="2121"/>
                  </a:cubicBezTo>
                  <a:lnTo>
                    <a:pt x="1186" y="2121"/>
                  </a:lnTo>
                  <a:cubicBezTo>
                    <a:pt x="1247" y="2090"/>
                    <a:pt x="1338" y="2090"/>
                    <a:pt x="1399" y="2060"/>
                  </a:cubicBezTo>
                  <a:cubicBezTo>
                    <a:pt x="1429" y="2060"/>
                    <a:pt x="1490" y="1999"/>
                    <a:pt x="1490" y="1999"/>
                  </a:cubicBezTo>
                  <a:cubicBezTo>
                    <a:pt x="1551" y="1969"/>
                    <a:pt x="1642" y="1938"/>
                    <a:pt x="1703" y="1847"/>
                  </a:cubicBezTo>
                  <a:cubicBezTo>
                    <a:pt x="1703" y="1847"/>
                    <a:pt x="1733" y="1847"/>
                    <a:pt x="1733" y="1817"/>
                  </a:cubicBezTo>
                  <a:lnTo>
                    <a:pt x="1794" y="1786"/>
                  </a:lnTo>
                  <a:lnTo>
                    <a:pt x="1976" y="1604"/>
                  </a:lnTo>
                  <a:cubicBezTo>
                    <a:pt x="2007" y="1543"/>
                    <a:pt x="2037" y="1482"/>
                    <a:pt x="2098" y="1391"/>
                  </a:cubicBezTo>
                  <a:cubicBezTo>
                    <a:pt x="2128" y="1361"/>
                    <a:pt x="2128" y="1330"/>
                    <a:pt x="2159" y="1239"/>
                  </a:cubicBezTo>
                  <a:lnTo>
                    <a:pt x="2159" y="1209"/>
                  </a:lnTo>
                  <a:cubicBezTo>
                    <a:pt x="2189" y="1148"/>
                    <a:pt x="2189" y="1057"/>
                    <a:pt x="2189" y="996"/>
                  </a:cubicBezTo>
                  <a:lnTo>
                    <a:pt x="2189" y="935"/>
                  </a:lnTo>
                  <a:lnTo>
                    <a:pt x="2189" y="905"/>
                  </a:lnTo>
                  <a:lnTo>
                    <a:pt x="2189" y="692"/>
                  </a:lnTo>
                  <a:cubicBezTo>
                    <a:pt x="2159" y="570"/>
                    <a:pt x="2128" y="479"/>
                    <a:pt x="2098" y="388"/>
                  </a:cubicBezTo>
                  <a:cubicBezTo>
                    <a:pt x="2037" y="267"/>
                    <a:pt x="1976" y="175"/>
                    <a:pt x="1855" y="145"/>
                  </a:cubicBezTo>
                  <a:cubicBezTo>
                    <a:pt x="1794" y="84"/>
                    <a:pt x="1672" y="23"/>
                    <a:pt x="1551" y="23"/>
                  </a:cubicBezTo>
                  <a:cubicBezTo>
                    <a:pt x="1490" y="8"/>
                    <a:pt x="1437" y="1"/>
                    <a:pt x="13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70"/>
            <p:cNvSpPr/>
            <p:nvPr/>
          </p:nvSpPr>
          <p:spPr>
            <a:xfrm>
              <a:off x="4136350" y="1742725"/>
              <a:ext cx="55500" cy="50175"/>
            </a:xfrm>
            <a:custGeom>
              <a:avLst/>
              <a:gdLst/>
              <a:ahLst/>
              <a:cxnLst/>
              <a:rect l="l" t="t" r="r" b="b"/>
              <a:pathLst>
                <a:path w="2220" h="2007" extrusionOk="0">
                  <a:moveTo>
                    <a:pt x="1095" y="0"/>
                  </a:moveTo>
                  <a:cubicBezTo>
                    <a:pt x="1034" y="31"/>
                    <a:pt x="943" y="31"/>
                    <a:pt x="882" y="61"/>
                  </a:cubicBezTo>
                  <a:cubicBezTo>
                    <a:pt x="852" y="61"/>
                    <a:pt x="852" y="91"/>
                    <a:pt x="791" y="91"/>
                  </a:cubicBezTo>
                  <a:cubicBezTo>
                    <a:pt x="730" y="152"/>
                    <a:pt x="639" y="183"/>
                    <a:pt x="609" y="243"/>
                  </a:cubicBezTo>
                  <a:cubicBezTo>
                    <a:pt x="609" y="243"/>
                    <a:pt x="578" y="243"/>
                    <a:pt x="578" y="304"/>
                  </a:cubicBezTo>
                  <a:cubicBezTo>
                    <a:pt x="548" y="304"/>
                    <a:pt x="548" y="335"/>
                    <a:pt x="487" y="365"/>
                  </a:cubicBezTo>
                  <a:cubicBezTo>
                    <a:pt x="427" y="456"/>
                    <a:pt x="335" y="517"/>
                    <a:pt x="305" y="608"/>
                  </a:cubicBezTo>
                  <a:cubicBezTo>
                    <a:pt x="305" y="639"/>
                    <a:pt x="275" y="639"/>
                    <a:pt x="275" y="669"/>
                  </a:cubicBezTo>
                  <a:cubicBezTo>
                    <a:pt x="244" y="760"/>
                    <a:pt x="153" y="851"/>
                    <a:pt x="123" y="942"/>
                  </a:cubicBezTo>
                  <a:cubicBezTo>
                    <a:pt x="1" y="1216"/>
                    <a:pt x="92" y="1550"/>
                    <a:pt x="275" y="1733"/>
                  </a:cubicBezTo>
                  <a:cubicBezTo>
                    <a:pt x="305" y="1824"/>
                    <a:pt x="396" y="1854"/>
                    <a:pt x="457" y="1885"/>
                  </a:cubicBezTo>
                  <a:cubicBezTo>
                    <a:pt x="487" y="1885"/>
                    <a:pt x="639" y="1976"/>
                    <a:pt x="639" y="2006"/>
                  </a:cubicBezTo>
                  <a:cubicBezTo>
                    <a:pt x="670" y="1996"/>
                    <a:pt x="697" y="1993"/>
                    <a:pt x="723" y="1993"/>
                  </a:cubicBezTo>
                  <a:cubicBezTo>
                    <a:pt x="774" y="1993"/>
                    <a:pt x="822" y="2006"/>
                    <a:pt x="882" y="2006"/>
                  </a:cubicBezTo>
                  <a:cubicBezTo>
                    <a:pt x="1065" y="2006"/>
                    <a:pt x="1156" y="2006"/>
                    <a:pt x="1338" y="1885"/>
                  </a:cubicBezTo>
                  <a:lnTo>
                    <a:pt x="1369" y="1885"/>
                  </a:lnTo>
                  <a:cubicBezTo>
                    <a:pt x="1399" y="1854"/>
                    <a:pt x="1521" y="1824"/>
                    <a:pt x="1551" y="1763"/>
                  </a:cubicBezTo>
                  <a:lnTo>
                    <a:pt x="1612" y="1763"/>
                  </a:lnTo>
                  <a:lnTo>
                    <a:pt x="1764" y="1611"/>
                  </a:lnTo>
                  <a:cubicBezTo>
                    <a:pt x="1764" y="1581"/>
                    <a:pt x="1794" y="1550"/>
                    <a:pt x="1794" y="1520"/>
                  </a:cubicBezTo>
                  <a:lnTo>
                    <a:pt x="1825" y="1520"/>
                  </a:lnTo>
                  <a:cubicBezTo>
                    <a:pt x="1946" y="1459"/>
                    <a:pt x="2007" y="1398"/>
                    <a:pt x="2068" y="1277"/>
                  </a:cubicBezTo>
                  <a:cubicBezTo>
                    <a:pt x="2129" y="1216"/>
                    <a:pt x="2159" y="1094"/>
                    <a:pt x="2159" y="973"/>
                  </a:cubicBezTo>
                  <a:cubicBezTo>
                    <a:pt x="2220" y="851"/>
                    <a:pt x="2220" y="760"/>
                    <a:pt x="2159" y="639"/>
                  </a:cubicBezTo>
                  <a:cubicBezTo>
                    <a:pt x="2129" y="547"/>
                    <a:pt x="2129" y="487"/>
                    <a:pt x="2098" y="456"/>
                  </a:cubicBezTo>
                  <a:cubicBezTo>
                    <a:pt x="2007" y="335"/>
                    <a:pt x="1946" y="213"/>
                    <a:pt x="1825" y="152"/>
                  </a:cubicBezTo>
                  <a:cubicBezTo>
                    <a:pt x="1764" y="91"/>
                    <a:pt x="1673" y="61"/>
                    <a:pt x="1642" y="31"/>
                  </a:cubicBezTo>
                  <a:cubicBezTo>
                    <a:pt x="1490" y="0"/>
                    <a:pt x="1338" y="0"/>
                    <a:pt x="1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70"/>
            <p:cNvSpPr/>
            <p:nvPr/>
          </p:nvSpPr>
          <p:spPr>
            <a:xfrm>
              <a:off x="4094575" y="1875700"/>
              <a:ext cx="47900" cy="49425"/>
            </a:xfrm>
            <a:custGeom>
              <a:avLst/>
              <a:gdLst/>
              <a:ahLst/>
              <a:cxnLst/>
              <a:rect l="l" t="t" r="r" b="b"/>
              <a:pathLst>
                <a:path w="1916" h="1977" extrusionOk="0">
                  <a:moveTo>
                    <a:pt x="669" y="0"/>
                  </a:moveTo>
                  <a:cubicBezTo>
                    <a:pt x="547" y="31"/>
                    <a:pt x="426" y="61"/>
                    <a:pt x="304" y="183"/>
                  </a:cubicBezTo>
                  <a:lnTo>
                    <a:pt x="152" y="335"/>
                  </a:lnTo>
                  <a:cubicBezTo>
                    <a:pt x="91" y="456"/>
                    <a:pt x="31" y="608"/>
                    <a:pt x="0" y="760"/>
                  </a:cubicBezTo>
                  <a:lnTo>
                    <a:pt x="0" y="791"/>
                  </a:lnTo>
                  <a:lnTo>
                    <a:pt x="0" y="1034"/>
                  </a:lnTo>
                  <a:lnTo>
                    <a:pt x="0" y="1095"/>
                  </a:lnTo>
                  <a:cubicBezTo>
                    <a:pt x="31" y="1155"/>
                    <a:pt x="31" y="1277"/>
                    <a:pt x="91" y="1368"/>
                  </a:cubicBezTo>
                  <a:lnTo>
                    <a:pt x="91" y="1399"/>
                  </a:lnTo>
                  <a:cubicBezTo>
                    <a:pt x="122" y="1459"/>
                    <a:pt x="152" y="1520"/>
                    <a:pt x="183" y="1581"/>
                  </a:cubicBezTo>
                  <a:lnTo>
                    <a:pt x="243" y="1611"/>
                  </a:lnTo>
                  <a:cubicBezTo>
                    <a:pt x="274" y="1672"/>
                    <a:pt x="395" y="1733"/>
                    <a:pt x="426" y="1824"/>
                  </a:cubicBezTo>
                  <a:cubicBezTo>
                    <a:pt x="639" y="1855"/>
                    <a:pt x="730" y="1885"/>
                    <a:pt x="851" y="1946"/>
                  </a:cubicBezTo>
                  <a:cubicBezTo>
                    <a:pt x="912" y="1946"/>
                    <a:pt x="1003" y="1976"/>
                    <a:pt x="1064" y="1976"/>
                  </a:cubicBezTo>
                  <a:cubicBezTo>
                    <a:pt x="1186" y="1976"/>
                    <a:pt x="1307" y="1976"/>
                    <a:pt x="1368" y="1946"/>
                  </a:cubicBezTo>
                  <a:cubicBezTo>
                    <a:pt x="1490" y="1885"/>
                    <a:pt x="1550" y="1855"/>
                    <a:pt x="1642" y="1794"/>
                  </a:cubicBezTo>
                  <a:cubicBezTo>
                    <a:pt x="1702" y="1703"/>
                    <a:pt x="1794" y="1611"/>
                    <a:pt x="1824" y="1520"/>
                  </a:cubicBezTo>
                  <a:cubicBezTo>
                    <a:pt x="1915" y="1399"/>
                    <a:pt x="1915" y="1338"/>
                    <a:pt x="1915" y="1216"/>
                  </a:cubicBezTo>
                  <a:lnTo>
                    <a:pt x="1915" y="973"/>
                  </a:lnTo>
                  <a:cubicBezTo>
                    <a:pt x="1854" y="821"/>
                    <a:pt x="1824" y="730"/>
                    <a:pt x="1702" y="608"/>
                  </a:cubicBezTo>
                  <a:lnTo>
                    <a:pt x="1611" y="487"/>
                  </a:lnTo>
                  <a:lnTo>
                    <a:pt x="1490" y="274"/>
                  </a:lnTo>
                  <a:cubicBezTo>
                    <a:pt x="1398" y="183"/>
                    <a:pt x="1338" y="92"/>
                    <a:pt x="1216" y="61"/>
                  </a:cubicBezTo>
                  <a:cubicBezTo>
                    <a:pt x="1094" y="0"/>
                    <a:pt x="1034" y="0"/>
                    <a:pt x="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70"/>
            <p:cNvSpPr/>
            <p:nvPr/>
          </p:nvSpPr>
          <p:spPr>
            <a:xfrm>
              <a:off x="4257175" y="1854425"/>
              <a:ext cx="42600" cy="45625"/>
            </a:xfrm>
            <a:custGeom>
              <a:avLst/>
              <a:gdLst/>
              <a:ahLst/>
              <a:cxnLst/>
              <a:rect l="l" t="t" r="r" b="b"/>
              <a:pathLst>
                <a:path w="1704" h="1825" extrusionOk="0">
                  <a:moveTo>
                    <a:pt x="761" y="0"/>
                  </a:moveTo>
                  <a:cubicBezTo>
                    <a:pt x="639" y="0"/>
                    <a:pt x="518" y="61"/>
                    <a:pt x="457" y="92"/>
                  </a:cubicBezTo>
                  <a:cubicBezTo>
                    <a:pt x="366" y="122"/>
                    <a:pt x="335" y="152"/>
                    <a:pt x="274" y="213"/>
                  </a:cubicBezTo>
                  <a:cubicBezTo>
                    <a:pt x="153" y="304"/>
                    <a:pt x="62" y="426"/>
                    <a:pt x="31" y="578"/>
                  </a:cubicBezTo>
                  <a:cubicBezTo>
                    <a:pt x="31" y="669"/>
                    <a:pt x="1" y="730"/>
                    <a:pt x="1" y="821"/>
                  </a:cubicBezTo>
                  <a:cubicBezTo>
                    <a:pt x="1" y="973"/>
                    <a:pt x="31" y="1125"/>
                    <a:pt x="62" y="1216"/>
                  </a:cubicBezTo>
                  <a:lnTo>
                    <a:pt x="153" y="1368"/>
                  </a:lnTo>
                  <a:cubicBezTo>
                    <a:pt x="183" y="1490"/>
                    <a:pt x="274" y="1581"/>
                    <a:pt x="335" y="1642"/>
                  </a:cubicBezTo>
                  <a:cubicBezTo>
                    <a:pt x="426" y="1702"/>
                    <a:pt x="518" y="1794"/>
                    <a:pt x="609" y="1794"/>
                  </a:cubicBezTo>
                  <a:cubicBezTo>
                    <a:pt x="730" y="1824"/>
                    <a:pt x="822" y="1824"/>
                    <a:pt x="943" y="1824"/>
                  </a:cubicBezTo>
                  <a:cubicBezTo>
                    <a:pt x="1065" y="1824"/>
                    <a:pt x="1186" y="1794"/>
                    <a:pt x="1247" y="1763"/>
                  </a:cubicBezTo>
                  <a:cubicBezTo>
                    <a:pt x="1338" y="1733"/>
                    <a:pt x="1369" y="1672"/>
                    <a:pt x="1429" y="1642"/>
                  </a:cubicBezTo>
                  <a:cubicBezTo>
                    <a:pt x="1551" y="1520"/>
                    <a:pt x="1642" y="1429"/>
                    <a:pt x="1673" y="1277"/>
                  </a:cubicBezTo>
                  <a:cubicBezTo>
                    <a:pt x="1673" y="1186"/>
                    <a:pt x="1703" y="1125"/>
                    <a:pt x="1703" y="1034"/>
                  </a:cubicBezTo>
                  <a:cubicBezTo>
                    <a:pt x="1703" y="882"/>
                    <a:pt x="1673" y="730"/>
                    <a:pt x="1642" y="608"/>
                  </a:cubicBezTo>
                  <a:cubicBezTo>
                    <a:pt x="1581" y="578"/>
                    <a:pt x="1581" y="517"/>
                    <a:pt x="1551" y="456"/>
                  </a:cubicBezTo>
                  <a:cubicBezTo>
                    <a:pt x="1521" y="365"/>
                    <a:pt x="1429" y="274"/>
                    <a:pt x="1369" y="213"/>
                  </a:cubicBezTo>
                  <a:cubicBezTo>
                    <a:pt x="1277" y="122"/>
                    <a:pt x="1186" y="61"/>
                    <a:pt x="1095" y="61"/>
                  </a:cubicBezTo>
                  <a:cubicBezTo>
                    <a:pt x="974" y="0"/>
                    <a:pt x="882" y="0"/>
                    <a:pt x="7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70"/>
            <p:cNvSpPr/>
            <p:nvPr/>
          </p:nvSpPr>
          <p:spPr>
            <a:xfrm>
              <a:off x="4302775" y="2009450"/>
              <a:ext cx="52450" cy="57000"/>
            </a:xfrm>
            <a:custGeom>
              <a:avLst/>
              <a:gdLst/>
              <a:ahLst/>
              <a:cxnLst/>
              <a:rect l="l" t="t" r="r" b="b"/>
              <a:pathLst>
                <a:path w="2098" h="2280" extrusionOk="0">
                  <a:moveTo>
                    <a:pt x="973" y="0"/>
                  </a:moveTo>
                  <a:cubicBezTo>
                    <a:pt x="912" y="30"/>
                    <a:pt x="791" y="61"/>
                    <a:pt x="700" y="122"/>
                  </a:cubicBezTo>
                  <a:cubicBezTo>
                    <a:pt x="639" y="152"/>
                    <a:pt x="517" y="243"/>
                    <a:pt x="487" y="274"/>
                  </a:cubicBezTo>
                  <a:cubicBezTo>
                    <a:pt x="457" y="274"/>
                    <a:pt x="457" y="304"/>
                    <a:pt x="396" y="304"/>
                  </a:cubicBezTo>
                  <a:cubicBezTo>
                    <a:pt x="335" y="365"/>
                    <a:pt x="274" y="456"/>
                    <a:pt x="213" y="517"/>
                  </a:cubicBezTo>
                  <a:cubicBezTo>
                    <a:pt x="153" y="608"/>
                    <a:pt x="92" y="730"/>
                    <a:pt x="61" y="790"/>
                  </a:cubicBezTo>
                  <a:cubicBezTo>
                    <a:pt x="61" y="821"/>
                    <a:pt x="31" y="821"/>
                    <a:pt x="31" y="882"/>
                  </a:cubicBezTo>
                  <a:cubicBezTo>
                    <a:pt x="31" y="942"/>
                    <a:pt x="1" y="1033"/>
                    <a:pt x="1" y="1094"/>
                  </a:cubicBezTo>
                  <a:lnTo>
                    <a:pt x="1" y="1125"/>
                  </a:lnTo>
                  <a:lnTo>
                    <a:pt x="1" y="1185"/>
                  </a:lnTo>
                  <a:cubicBezTo>
                    <a:pt x="1" y="1246"/>
                    <a:pt x="1" y="1368"/>
                    <a:pt x="31" y="1429"/>
                  </a:cubicBezTo>
                  <a:cubicBezTo>
                    <a:pt x="92" y="1672"/>
                    <a:pt x="92" y="1672"/>
                    <a:pt x="274" y="1854"/>
                  </a:cubicBezTo>
                  <a:lnTo>
                    <a:pt x="305" y="1885"/>
                  </a:lnTo>
                  <a:lnTo>
                    <a:pt x="487" y="2097"/>
                  </a:lnTo>
                  <a:cubicBezTo>
                    <a:pt x="578" y="2128"/>
                    <a:pt x="639" y="2158"/>
                    <a:pt x="761" y="2189"/>
                  </a:cubicBezTo>
                  <a:cubicBezTo>
                    <a:pt x="669" y="2249"/>
                    <a:pt x="821" y="2249"/>
                    <a:pt x="912" y="2280"/>
                  </a:cubicBezTo>
                  <a:lnTo>
                    <a:pt x="1247" y="2280"/>
                  </a:lnTo>
                  <a:cubicBezTo>
                    <a:pt x="1399" y="2249"/>
                    <a:pt x="1581" y="2158"/>
                    <a:pt x="1733" y="2067"/>
                  </a:cubicBezTo>
                  <a:lnTo>
                    <a:pt x="1946" y="1854"/>
                  </a:lnTo>
                  <a:cubicBezTo>
                    <a:pt x="2037" y="1672"/>
                    <a:pt x="2037" y="1611"/>
                    <a:pt x="2098" y="1368"/>
                  </a:cubicBezTo>
                  <a:cubicBezTo>
                    <a:pt x="2098" y="1246"/>
                    <a:pt x="2098" y="1155"/>
                    <a:pt x="2037" y="1064"/>
                  </a:cubicBezTo>
                  <a:cubicBezTo>
                    <a:pt x="2037" y="1033"/>
                    <a:pt x="2037" y="1033"/>
                    <a:pt x="2007" y="1003"/>
                  </a:cubicBezTo>
                  <a:cubicBezTo>
                    <a:pt x="2037" y="882"/>
                    <a:pt x="2037" y="760"/>
                    <a:pt x="2007" y="638"/>
                  </a:cubicBezTo>
                  <a:lnTo>
                    <a:pt x="1916" y="456"/>
                  </a:lnTo>
                  <a:cubicBezTo>
                    <a:pt x="1855" y="334"/>
                    <a:pt x="1794" y="243"/>
                    <a:pt x="1672" y="152"/>
                  </a:cubicBezTo>
                  <a:cubicBezTo>
                    <a:pt x="1581" y="122"/>
                    <a:pt x="1520" y="61"/>
                    <a:pt x="1460" y="30"/>
                  </a:cubicBezTo>
                  <a:cubicBezTo>
                    <a:pt x="1338" y="0"/>
                    <a:pt x="1156" y="0"/>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70"/>
            <p:cNvSpPr/>
            <p:nvPr/>
          </p:nvSpPr>
          <p:spPr>
            <a:xfrm>
              <a:off x="4480700" y="1999400"/>
              <a:ext cx="51500" cy="42950"/>
            </a:xfrm>
            <a:custGeom>
              <a:avLst/>
              <a:gdLst/>
              <a:ahLst/>
              <a:cxnLst/>
              <a:rect l="l" t="t" r="r" b="b"/>
              <a:pathLst>
                <a:path w="2060" h="1718" extrusionOk="0">
                  <a:moveTo>
                    <a:pt x="1000" y="0"/>
                  </a:moveTo>
                  <a:cubicBezTo>
                    <a:pt x="685" y="0"/>
                    <a:pt x="376" y="166"/>
                    <a:pt x="239" y="554"/>
                  </a:cubicBezTo>
                  <a:lnTo>
                    <a:pt x="209" y="645"/>
                  </a:lnTo>
                  <a:cubicBezTo>
                    <a:pt x="1" y="1269"/>
                    <a:pt x="534" y="1717"/>
                    <a:pt x="1055" y="1717"/>
                  </a:cubicBezTo>
                  <a:cubicBezTo>
                    <a:pt x="1371" y="1717"/>
                    <a:pt x="1682" y="1552"/>
                    <a:pt x="1820" y="1162"/>
                  </a:cubicBezTo>
                  <a:lnTo>
                    <a:pt x="1850" y="1101"/>
                  </a:lnTo>
                  <a:cubicBezTo>
                    <a:pt x="2059" y="456"/>
                    <a:pt x="1522" y="0"/>
                    <a:pt x="10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70"/>
            <p:cNvSpPr/>
            <p:nvPr/>
          </p:nvSpPr>
          <p:spPr>
            <a:xfrm>
              <a:off x="4152325" y="2021600"/>
              <a:ext cx="49400" cy="49425"/>
            </a:xfrm>
            <a:custGeom>
              <a:avLst/>
              <a:gdLst/>
              <a:ahLst/>
              <a:cxnLst/>
              <a:rect l="l" t="t" r="r" b="b"/>
              <a:pathLst>
                <a:path w="1976" h="1977" extrusionOk="0">
                  <a:moveTo>
                    <a:pt x="699" y="0"/>
                  </a:moveTo>
                  <a:cubicBezTo>
                    <a:pt x="547" y="61"/>
                    <a:pt x="426" y="92"/>
                    <a:pt x="304" y="213"/>
                  </a:cubicBezTo>
                  <a:lnTo>
                    <a:pt x="152" y="365"/>
                  </a:lnTo>
                  <a:cubicBezTo>
                    <a:pt x="91" y="456"/>
                    <a:pt x="61" y="608"/>
                    <a:pt x="0" y="760"/>
                  </a:cubicBezTo>
                  <a:cubicBezTo>
                    <a:pt x="0" y="851"/>
                    <a:pt x="0" y="973"/>
                    <a:pt x="61" y="1034"/>
                  </a:cubicBezTo>
                  <a:lnTo>
                    <a:pt x="61" y="1064"/>
                  </a:lnTo>
                  <a:cubicBezTo>
                    <a:pt x="91" y="1155"/>
                    <a:pt x="91" y="1216"/>
                    <a:pt x="122" y="1307"/>
                  </a:cubicBezTo>
                  <a:cubicBezTo>
                    <a:pt x="122" y="1338"/>
                    <a:pt x="152" y="1338"/>
                    <a:pt x="152" y="1368"/>
                  </a:cubicBezTo>
                  <a:cubicBezTo>
                    <a:pt x="213" y="1459"/>
                    <a:pt x="274" y="1520"/>
                    <a:pt x="304" y="1611"/>
                  </a:cubicBezTo>
                  <a:cubicBezTo>
                    <a:pt x="395" y="1672"/>
                    <a:pt x="456" y="1733"/>
                    <a:pt x="517" y="1794"/>
                  </a:cubicBezTo>
                  <a:lnTo>
                    <a:pt x="547" y="1824"/>
                  </a:lnTo>
                  <a:cubicBezTo>
                    <a:pt x="669" y="1824"/>
                    <a:pt x="730" y="1885"/>
                    <a:pt x="882" y="1915"/>
                  </a:cubicBezTo>
                  <a:cubicBezTo>
                    <a:pt x="912" y="1915"/>
                    <a:pt x="973" y="1915"/>
                    <a:pt x="1003" y="1946"/>
                  </a:cubicBezTo>
                  <a:cubicBezTo>
                    <a:pt x="1034" y="1946"/>
                    <a:pt x="1064" y="1946"/>
                    <a:pt x="1125" y="1976"/>
                  </a:cubicBezTo>
                  <a:cubicBezTo>
                    <a:pt x="1277" y="1976"/>
                    <a:pt x="1429" y="1946"/>
                    <a:pt x="1520" y="1915"/>
                  </a:cubicBezTo>
                  <a:cubicBezTo>
                    <a:pt x="1642" y="1824"/>
                    <a:pt x="1763" y="1763"/>
                    <a:pt x="1824" y="1642"/>
                  </a:cubicBezTo>
                  <a:cubicBezTo>
                    <a:pt x="1915" y="1520"/>
                    <a:pt x="1946" y="1368"/>
                    <a:pt x="1976" y="1216"/>
                  </a:cubicBezTo>
                  <a:cubicBezTo>
                    <a:pt x="1976" y="1064"/>
                    <a:pt x="1946" y="912"/>
                    <a:pt x="1915" y="821"/>
                  </a:cubicBezTo>
                  <a:cubicBezTo>
                    <a:pt x="1885" y="730"/>
                    <a:pt x="1824" y="608"/>
                    <a:pt x="1794" y="547"/>
                  </a:cubicBezTo>
                  <a:cubicBezTo>
                    <a:pt x="1763" y="426"/>
                    <a:pt x="1672" y="365"/>
                    <a:pt x="1611" y="274"/>
                  </a:cubicBezTo>
                  <a:cubicBezTo>
                    <a:pt x="1520" y="213"/>
                    <a:pt x="1429" y="122"/>
                    <a:pt x="1338" y="122"/>
                  </a:cubicBezTo>
                  <a:cubicBezTo>
                    <a:pt x="1307" y="122"/>
                    <a:pt x="1277" y="122"/>
                    <a:pt x="1216" y="92"/>
                  </a:cubicBezTo>
                  <a:cubicBezTo>
                    <a:pt x="1125" y="0"/>
                    <a:pt x="1034" y="0"/>
                    <a:pt x="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70"/>
            <p:cNvSpPr/>
            <p:nvPr/>
          </p:nvSpPr>
          <p:spPr>
            <a:xfrm>
              <a:off x="4032350" y="1662350"/>
              <a:ext cx="50725" cy="41050"/>
            </a:xfrm>
            <a:custGeom>
              <a:avLst/>
              <a:gdLst/>
              <a:ahLst/>
              <a:cxnLst/>
              <a:rect l="l" t="t" r="r" b="b"/>
              <a:pathLst>
                <a:path w="2029" h="1642" extrusionOk="0">
                  <a:moveTo>
                    <a:pt x="959" y="0"/>
                  </a:moveTo>
                  <a:cubicBezTo>
                    <a:pt x="643" y="0"/>
                    <a:pt x="336" y="162"/>
                    <a:pt x="210" y="540"/>
                  </a:cubicBezTo>
                  <a:cubicBezTo>
                    <a:pt x="1" y="1185"/>
                    <a:pt x="538" y="1641"/>
                    <a:pt x="1060" y="1641"/>
                  </a:cubicBezTo>
                  <a:cubicBezTo>
                    <a:pt x="1375" y="1641"/>
                    <a:pt x="1683" y="1476"/>
                    <a:pt x="1820" y="1088"/>
                  </a:cubicBezTo>
                  <a:cubicBezTo>
                    <a:pt x="2029" y="444"/>
                    <a:pt x="1482" y="0"/>
                    <a:pt x="9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70"/>
            <p:cNvSpPr/>
            <p:nvPr/>
          </p:nvSpPr>
          <p:spPr>
            <a:xfrm>
              <a:off x="3926625" y="1881025"/>
              <a:ext cx="54750" cy="53200"/>
            </a:xfrm>
            <a:custGeom>
              <a:avLst/>
              <a:gdLst/>
              <a:ahLst/>
              <a:cxnLst/>
              <a:rect l="l" t="t" r="r" b="b"/>
              <a:pathLst>
                <a:path w="2190" h="2128" extrusionOk="0">
                  <a:moveTo>
                    <a:pt x="1369" y="0"/>
                  </a:moveTo>
                  <a:cubicBezTo>
                    <a:pt x="1217" y="0"/>
                    <a:pt x="1065" y="61"/>
                    <a:pt x="943" y="91"/>
                  </a:cubicBezTo>
                  <a:cubicBezTo>
                    <a:pt x="913" y="122"/>
                    <a:pt x="821" y="122"/>
                    <a:pt x="791" y="152"/>
                  </a:cubicBezTo>
                  <a:cubicBezTo>
                    <a:pt x="669" y="243"/>
                    <a:pt x="548" y="274"/>
                    <a:pt x="487" y="395"/>
                  </a:cubicBezTo>
                  <a:lnTo>
                    <a:pt x="365" y="517"/>
                  </a:lnTo>
                  <a:cubicBezTo>
                    <a:pt x="305" y="578"/>
                    <a:pt x="183" y="699"/>
                    <a:pt x="153" y="821"/>
                  </a:cubicBezTo>
                  <a:cubicBezTo>
                    <a:pt x="62" y="912"/>
                    <a:pt x="31" y="1064"/>
                    <a:pt x="1" y="1216"/>
                  </a:cubicBezTo>
                  <a:cubicBezTo>
                    <a:pt x="1" y="1338"/>
                    <a:pt x="1" y="1459"/>
                    <a:pt x="31" y="1520"/>
                  </a:cubicBezTo>
                  <a:cubicBezTo>
                    <a:pt x="62" y="1642"/>
                    <a:pt x="122" y="1733"/>
                    <a:pt x="183" y="1794"/>
                  </a:cubicBezTo>
                  <a:cubicBezTo>
                    <a:pt x="305" y="1915"/>
                    <a:pt x="426" y="1976"/>
                    <a:pt x="548" y="2037"/>
                  </a:cubicBezTo>
                  <a:cubicBezTo>
                    <a:pt x="669" y="2097"/>
                    <a:pt x="761" y="2128"/>
                    <a:pt x="882" y="2128"/>
                  </a:cubicBezTo>
                  <a:cubicBezTo>
                    <a:pt x="973" y="2128"/>
                    <a:pt x="1065" y="2128"/>
                    <a:pt x="1186" y="2097"/>
                  </a:cubicBezTo>
                  <a:cubicBezTo>
                    <a:pt x="1217" y="2097"/>
                    <a:pt x="1247" y="2097"/>
                    <a:pt x="1247" y="2067"/>
                  </a:cubicBezTo>
                  <a:cubicBezTo>
                    <a:pt x="1338" y="2037"/>
                    <a:pt x="1429" y="1976"/>
                    <a:pt x="1521" y="1946"/>
                  </a:cubicBezTo>
                  <a:cubicBezTo>
                    <a:pt x="1581" y="1915"/>
                    <a:pt x="1673" y="1824"/>
                    <a:pt x="1733" y="1794"/>
                  </a:cubicBezTo>
                  <a:cubicBezTo>
                    <a:pt x="1794" y="1794"/>
                    <a:pt x="1794" y="1763"/>
                    <a:pt x="1824" y="1733"/>
                  </a:cubicBezTo>
                  <a:cubicBezTo>
                    <a:pt x="1855" y="1642"/>
                    <a:pt x="1946" y="1611"/>
                    <a:pt x="1976" y="1520"/>
                  </a:cubicBezTo>
                  <a:cubicBezTo>
                    <a:pt x="1976" y="1520"/>
                    <a:pt x="1976" y="1490"/>
                    <a:pt x="2007" y="1490"/>
                  </a:cubicBezTo>
                  <a:cubicBezTo>
                    <a:pt x="2037" y="1429"/>
                    <a:pt x="2128" y="1307"/>
                    <a:pt x="2159" y="1216"/>
                  </a:cubicBezTo>
                  <a:cubicBezTo>
                    <a:pt x="2189" y="1125"/>
                    <a:pt x="2189" y="1003"/>
                    <a:pt x="2189" y="882"/>
                  </a:cubicBezTo>
                  <a:cubicBezTo>
                    <a:pt x="2189" y="821"/>
                    <a:pt x="2189" y="760"/>
                    <a:pt x="2159" y="699"/>
                  </a:cubicBezTo>
                  <a:cubicBezTo>
                    <a:pt x="2159" y="608"/>
                    <a:pt x="2128" y="547"/>
                    <a:pt x="2098" y="456"/>
                  </a:cubicBezTo>
                  <a:cubicBezTo>
                    <a:pt x="2037" y="395"/>
                    <a:pt x="2007" y="365"/>
                    <a:pt x="1976" y="274"/>
                  </a:cubicBezTo>
                  <a:cubicBezTo>
                    <a:pt x="1855" y="152"/>
                    <a:pt x="1733" y="91"/>
                    <a:pt x="1581" y="61"/>
                  </a:cubicBezTo>
                  <a:cubicBezTo>
                    <a:pt x="1521" y="61"/>
                    <a:pt x="1429" y="0"/>
                    <a:pt x="13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70"/>
            <p:cNvSpPr/>
            <p:nvPr/>
          </p:nvSpPr>
          <p:spPr>
            <a:xfrm>
              <a:off x="3969950" y="1778425"/>
              <a:ext cx="41825" cy="44875"/>
            </a:xfrm>
            <a:custGeom>
              <a:avLst/>
              <a:gdLst/>
              <a:ahLst/>
              <a:cxnLst/>
              <a:rect l="l" t="t" r="r" b="b"/>
              <a:pathLst>
                <a:path w="1673" h="1795" extrusionOk="0">
                  <a:moveTo>
                    <a:pt x="912" y="1"/>
                  </a:moveTo>
                  <a:cubicBezTo>
                    <a:pt x="760" y="1"/>
                    <a:pt x="608" y="31"/>
                    <a:pt x="517" y="92"/>
                  </a:cubicBezTo>
                  <a:cubicBezTo>
                    <a:pt x="426" y="122"/>
                    <a:pt x="395" y="153"/>
                    <a:pt x="304" y="183"/>
                  </a:cubicBezTo>
                  <a:cubicBezTo>
                    <a:pt x="213" y="305"/>
                    <a:pt x="122" y="426"/>
                    <a:pt x="91" y="578"/>
                  </a:cubicBezTo>
                  <a:lnTo>
                    <a:pt x="61" y="700"/>
                  </a:lnTo>
                  <a:cubicBezTo>
                    <a:pt x="0" y="821"/>
                    <a:pt x="0" y="913"/>
                    <a:pt x="0" y="1034"/>
                  </a:cubicBezTo>
                  <a:cubicBezTo>
                    <a:pt x="0" y="1156"/>
                    <a:pt x="61" y="1277"/>
                    <a:pt x="91" y="1338"/>
                  </a:cubicBezTo>
                  <a:cubicBezTo>
                    <a:pt x="122" y="1460"/>
                    <a:pt x="213" y="1521"/>
                    <a:pt x="274" y="1612"/>
                  </a:cubicBezTo>
                  <a:cubicBezTo>
                    <a:pt x="335" y="1673"/>
                    <a:pt x="456" y="1764"/>
                    <a:pt x="547" y="1764"/>
                  </a:cubicBezTo>
                  <a:cubicBezTo>
                    <a:pt x="608" y="1764"/>
                    <a:pt x="699" y="1764"/>
                    <a:pt x="760" y="1794"/>
                  </a:cubicBezTo>
                  <a:cubicBezTo>
                    <a:pt x="912" y="1794"/>
                    <a:pt x="1064" y="1764"/>
                    <a:pt x="1186" y="1733"/>
                  </a:cubicBezTo>
                  <a:cubicBezTo>
                    <a:pt x="1277" y="1673"/>
                    <a:pt x="1307" y="1642"/>
                    <a:pt x="1368" y="1612"/>
                  </a:cubicBezTo>
                  <a:cubicBezTo>
                    <a:pt x="1490" y="1490"/>
                    <a:pt x="1581" y="1369"/>
                    <a:pt x="1611" y="1217"/>
                  </a:cubicBezTo>
                  <a:lnTo>
                    <a:pt x="1642" y="1125"/>
                  </a:lnTo>
                  <a:cubicBezTo>
                    <a:pt x="1672" y="1004"/>
                    <a:pt x="1672" y="882"/>
                    <a:pt x="1672" y="761"/>
                  </a:cubicBezTo>
                  <a:cubicBezTo>
                    <a:pt x="1672" y="639"/>
                    <a:pt x="1642" y="548"/>
                    <a:pt x="1611" y="457"/>
                  </a:cubicBezTo>
                  <a:cubicBezTo>
                    <a:pt x="1581" y="335"/>
                    <a:pt x="1490" y="274"/>
                    <a:pt x="1429" y="183"/>
                  </a:cubicBezTo>
                  <a:cubicBezTo>
                    <a:pt x="1338" y="122"/>
                    <a:pt x="1216" y="31"/>
                    <a:pt x="1155" y="31"/>
                  </a:cubicBezTo>
                  <a:cubicBezTo>
                    <a:pt x="1064" y="31"/>
                    <a:pt x="1003" y="1"/>
                    <a:pt x="9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70"/>
            <p:cNvSpPr/>
            <p:nvPr/>
          </p:nvSpPr>
          <p:spPr>
            <a:xfrm>
              <a:off x="3988950" y="2026350"/>
              <a:ext cx="63850" cy="60625"/>
            </a:xfrm>
            <a:custGeom>
              <a:avLst/>
              <a:gdLst/>
              <a:ahLst/>
              <a:cxnLst/>
              <a:rect l="l" t="t" r="r" b="b"/>
              <a:pathLst>
                <a:path w="2554" h="2425" extrusionOk="0">
                  <a:moveTo>
                    <a:pt x="1721" y="0"/>
                  </a:moveTo>
                  <a:cubicBezTo>
                    <a:pt x="1619" y="0"/>
                    <a:pt x="1520" y="23"/>
                    <a:pt x="1429" y="84"/>
                  </a:cubicBezTo>
                  <a:cubicBezTo>
                    <a:pt x="1307" y="84"/>
                    <a:pt x="1155" y="84"/>
                    <a:pt x="1034" y="114"/>
                  </a:cubicBezTo>
                  <a:cubicBezTo>
                    <a:pt x="1003" y="114"/>
                    <a:pt x="973" y="114"/>
                    <a:pt x="912" y="145"/>
                  </a:cubicBezTo>
                  <a:cubicBezTo>
                    <a:pt x="821" y="206"/>
                    <a:pt x="699" y="236"/>
                    <a:pt x="608" y="266"/>
                  </a:cubicBezTo>
                  <a:cubicBezTo>
                    <a:pt x="426" y="388"/>
                    <a:pt x="243" y="509"/>
                    <a:pt x="152" y="692"/>
                  </a:cubicBezTo>
                  <a:cubicBezTo>
                    <a:pt x="122" y="753"/>
                    <a:pt x="61" y="874"/>
                    <a:pt x="61" y="996"/>
                  </a:cubicBezTo>
                  <a:cubicBezTo>
                    <a:pt x="0" y="1057"/>
                    <a:pt x="0" y="1178"/>
                    <a:pt x="0" y="1269"/>
                  </a:cubicBezTo>
                  <a:lnTo>
                    <a:pt x="0" y="1330"/>
                  </a:lnTo>
                  <a:cubicBezTo>
                    <a:pt x="0" y="1421"/>
                    <a:pt x="0" y="1513"/>
                    <a:pt x="61" y="1604"/>
                  </a:cubicBezTo>
                  <a:lnTo>
                    <a:pt x="61" y="1634"/>
                  </a:lnTo>
                  <a:cubicBezTo>
                    <a:pt x="91" y="1816"/>
                    <a:pt x="152" y="1938"/>
                    <a:pt x="274" y="2090"/>
                  </a:cubicBezTo>
                  <a:lnTo>
                    <a:pt x="304" y="2120"/>
                  </a:lnTo>
                  <a:cubicBezTo>
                    <a:pt x="395" y="2181"/>
                    <a:pt x="426" y="2242"/>
                    <a:pt x="517" y="2272"/>
                  </a:cubicBezTo>
                  <a:cubicBezTo>
                    <a:pt x="547" y="2333"/>
                    <a:pt x="578" y="2333"/>
                    <a:pt x="608" y="2364"/>
                  </a:cubicBezTo>
                  <a:cubicBezTo>
                    <a:pt x="669" y="2364"/>
                    <a:pt x="699" y="2394"/>
                    <a:pt x="730" y="2424"/>
                  </a:cubicBezTo>
                  <a:cubicBezTo>
                    <a:pt x="730" y="2394"/>
                    <a:pt x="851" y="2394"/>
                    <a:pt x="912" y="2394"/>
                  </a:cubicBezTo>
                  <a:cubicBezTo>
                    <a:pt x="1155" y="2394"/>
                    <a:pt x="1368" y="2364"/>
                    <a:pt x="1611" y="2242"/>
                  </a:cubicBezTo>
                  <a:cubicBezTo>
                    <a:pt x="1763" y="2181"/>
                    <a:pt x="1885" y="2090"/>
                    <a:pt x="1976" y="1999"/>
                  </a:cubicBezTo>
                  <a:cubicBezTo>
                    <a:pt x="2067" y="1908"/>
                    <a:pt x="2128" y="1786"/>
                    <a:pt x="2219" y="1725"/>
                  </a:cubicBezTo>
                  <a:cubicBezTo>
                    <a:pt x="2249" y="1695"/>
                    <a:pt x="2280" y="1634"/>
                    <a:pt x="2280" y="1604"/>
                  </a:cubicBezTo>
                  <a:cubicBezTo>
                    <a:pt x="2371" y="1452"/>
                    <a:pt x="2493" y="1300"/>
                    <a:pt x="2523" y="1117"/>
                  </a:cubicBezTo>
                  <a:cubicBezTo>
                    <a:pt x="2553" y="996"/>
                    <a:pt x="2553" y="874"/>
                    <a:pt x="2553" y="783"/>
                  </a:cubicBezTo>
                  <a:cubicBezTo>
                    <a:pt x="2553" y="661"/>
                    <a:pt x="2523" y="540"/>
                    <a:pt x="2493" y="449"/>
                  </a:cubicBezTo>
                  <a:cubicBezTo>
                    <a:pt x="2432" y="357"/>
                    <a:pt x="2371" y="266"/>
                    <a:pt x="2280" y="206"/>
                  </a:cubicBezTo>
                  <a:cubicBezTo>
                    <a:pt x="2219" y="114"/>
                    <a:pt x="2097" y="54"/>
                    <a:pt x="2037" y="54"/>
                  </a:cubicBezTo>
                  <a:cubicBezTo>
                    <a:pt x="1930" y="23"/>
                    <a:pt x="1824" y="0"/>
                    <a:pt x="1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70"/>
            <p:cNvSpPr/>
            <p:nvPr/>
          </p:nvSpPr>
          <p:spPr>
            <a:xfrm>
              <a:off x="4393200" y="2140900"/>
              <a:ext cx="60825" cy="57775"/>
            </a:xfrm>
            <a:custGeom>
              <a:avLst/>
              <a:gdLst/>
              <a:ahLst/>
              <a:cxnLst/>
              <a:rect l="l" t="t" r="r" b="b"/>
              <a:pathLst>
                <a:path w="2433" h="2311" extrusionOk="0">
                  <a:moveTo>
                    <a:pt x="1277" y="0"/>
                  </a:moveTo>
                  <a:cubicBezTo>
                    <a:pt x="1125" y="0"/>
                    <a:pt x="973" y="61"/>
                    <a:pt x="852" y="92"/>
                  </a:cubicBezTo>
                  <a:cubicBezTo>
                    <a:pt x="821" y="92"/>
                    <a:pt x="791" y="152"/>
                    <a:pt x="761" y="152"/>
                  </a:cubicBezTo>
                  <a:cubicBezTo>
                    <a:pt x="669" y="183"/>
                    <a:pt x="548" y="244"/>
                    <a:pt x="487" y="335"/>
                  </a:cubicBezTo>
                  <a:lnTo>
                    <a:pt x="396" y="396"/>
                  </a:lnTo>
                  <a:cubicBezTo>
                    <a:pt x="335" y="487"/>
                    <a:pt x="244" y="548"/>
                    <a:pt x="213" y="639"/>
                  </a:cubicBezTo>
                  <a:cubicBezTo>
                    <a:pt x="183" y="669"/>
                    <a:pt x="183" y="700"/>
                    <a:pt x="183" y="760"/>
                  </a:cubicBezTo>
                  <a:cubicBezTo>
                    <a:pt x="122" y="852"/>
                    <a:pt x="62" y="943"/>
                    <a:pt x="31" y="1064"/>
                  </a:cubicBezTo>
                  <a:cubicBezTo>
                    <a:pt x="31" y="1125"/>
                    <a:pt x="1" y="1216"/>
                    <a:pt x="1" y="1277"/>
                  </a:cubicBezTo>
                  <a:cubicBezTo>
                    <a:pt x="1" y="1399"/>
                    <a:pt x="1" y="1520"/>
                    <a:pt x="31" y="1581"/>
                  </a:cubicBezTo>
                  <a:cubicBezTo>
                    <a:pt x="31" y="1672"/>
                    <a:pt x="62" y="1733"/>
                    <a:pt x="153" y="1763"/>
                  </a:cubicBezTo>
                  <a:cubicBezTo>
                    <a:pt x="183" y="1885"/>
                    <a:pt x="244" y="1976"/>
                    <a:pt x="365" y="2007"/>
                  </a:cubicBezTo>
                  <a:cubicBezTo>
                    <a:pt x="517" y="2189"/>
                    <a:pt x="700" y="2280"/>
                    <a:pt x="973" y="2311"/>
                  </a:cubicBezTo>
                  <a:cubicBezTo>
                    <a:pt x="1095" y="2311"/>
                    <a:pt x="1217" y="2311"/>
                    <a:pt x="1308" y="2280"/>
                  </a:cubicBezTo>
                  <a:cubicBezTo>
                    <a:pt x="1429" y="2280"/>
                    <a:pt x="1551" y="2189"/>
                    <a:pt x="1612" y="2159"/>
                  </a:cubicBezTo>
                  <a:cubicBezTo>
                    <a:pt x="1672" y="2159"/>
                    <a:pt x="1703" y="2128"/>
                    <a:pt x="1733" y="2067"/>
                  </a:cubicBezTo>
                  <a:cubicBezTo>
                    <a:pt x="1824" y="2007"/>
                    <a:pt x="1916" y="1976"/>
                    <a:pt x="2007" y="1885"/>
                  </a:cubicBezTo>
                  <a:cubicBezTo>
                    <a:pt x="2159" y="1733"/>
                    <a:pt x="2311" y="1551"/>
                    <a:pt x="2372" y="1307"/>
                  </a:cubicBezTo>
                  <a:cubicBezTo>
                    <a:pt x="2432" y="1216"/>
                    <a:pt x="2432" y="1095"/>
                    <a:pt x="2432" y="973"/>
                  </a:cubicBezTo>
                  <a:cubicBezTo>
                    <a:pt x="2432" y="852"/>
                    <a:pt x="2372" y="760"/>
                    <a:pt x="2341" y="669"/>
                  </a:cubicBezTo>
                  <a:cubicBezTo>
                    <a:pt x="2311" y="548"/>
                    <a:pt x="2220" y="487"/>
                    <a:pt x="2159" y="396"/>
                  </a:cubicBezTo>
                  <a:lnTo>
                    <a:pt x="2068" y="335"/>
                  </a:lnTo>
                  <a:cubicBezTo>
                    <a:pt x="2007" y="244"/>
                    <a:pt x="1976" y="183"/>
                    <a:pt x="1885" y="152"/>
                  </a:cubicBezTo>
                  <a:cubicBezTo>
                    <a:pt x="1824" y="92"/>
                    <a:pt x="1733" y="61"/>
                    <a:pt x="1703" y="31"/>
                  </a:cubicBezTo>
                  <a:cubicBezTo>
                    <a:pt x="1551" y="0"/>
                    <a:pt x="1399"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70"/>
            <p:cNvSpPr/>
            <p:nvPr/>
          </p:nvSpPr>
          <p:spPr>
            <a:xfrm>
              <a:off x="4659175" y="2126325"/>
              <a:ext cx="88925" cy="59925"/>
            </a:xfrm>
            <a:custGeom>
              <a:avLst/>
              <a:gdLst/>
              <a:ahLst/>
              <a:cxnLst/>
              <a:rect l="l" t="t" r="r" b="b"/>
              <a:pathLst>
                <a:path w="3557" h="2397" extrusionOk="0">
                  <a:moveTo>
                    <a:pt x="1974" y="0"/>
                  </a:moveTo>
                  <a:cubicBezTo>
                    <a:pt x="1624" y="0"/>
                    <a:pt x="1264" y="86"/>
                    <a:pt x="973" y="219"/>
                  </a:cubicBezTo>
                  <a:cubicBezTo>
                    <a:pt x="821" y="310"/>
                    <a:pt x="639" y="431"/>
                    <a:pt x="517" y="583"/>
                  </a:cubicBezTo>
                  <a:cubicBezTo>
                    <a:pt x="365" y="735"/>
                    <a:pt x="243" y="887"/>
                    <a:pt x="152" y="1070"/>
                  </a:cubicBezTo>
                  <a:cubicBezTo>
                    <a:pt x="61" y="1191"/>
                    <a:pt x="31" y="1343"/>
                    <a:pt x="0" y="1495"/>
                  </a:cubicBezTo>
                  <a:cubicBezTo>
                    <a:pt x="0" y="1587"/>
                    <a:pt x="0" y="1708"/>
                    <a:pt x="31" y="1799"/>
                  </a:cubicBezTo>
                  <a:cubicBezTo>
                    <a:pt x="91" y="2012"/>
                    <a:pt x="304" y="2255"/>
                    <a:pt x="547" y="2316"/>
                  </a:cubicBezTo>
                  <a:cubicBezTo>
                    <a:pt x="824" y="2365"/>
                    <a:pt x="1083" y="2396"/>
                    <a:pt x="1339" y="2396"/>
                  </a:cubicBezTo>
                  <a:cubicBezTo>
                    <a:pt x="1561" y="2396"/>
                    <a:pt x="1780" y="2373"/>
                    <a:pt x="2006" y="2316"/>
                  </a:cubicBezTo>
                  <a:cubicBezTo>
                    <a:pt x="2219" y="2286"/>
                    <a:pt x="2462" y="2194"/>
                    <a:pt x="2675" y="2134"/>
                  </a:cubicBezTo>
                  <a:cubicBezTo>
                    <a:pt x="2918" y="2042"/>
                    <a:pt x="3101" y="1890"/>
                    <a:pt x="3283" y="1799"/>
                  </a:cubicBezTo>
                  <a:cubicBezTo>
                    <a:pt x="3435" y="1678"/>
                    <a:pt x="3557" y="1404"/>
                    <a:pt x="3557" y="1222"/>
                  </a:cubicBezTo>
                  <a:cubicBezTo>
                    <a:pt x="3557" y="1039"/>
                    <a:pt x="3496" y="766"/>
                    <a:pt x="3374" y="614"/>
                  </a:cubicBezTo>
                  <a:cubicBezTo>
                    <a:pt x="3222" y="462"/>
                    <a:pt x="3040" y="340"/>
                    <a:pt x="2797" y="340"/>
                  </a:cubicBezTo>
                  <a:lnTo>
                    <a:pt x="2766" y="340"/>
                  </a:lnTo>
                  <a:cubicBezTo>
                    <a:pt x="2614" y="158"/>
                    <a:pt x="2371" y="6"/>
                    <a:pt x="2128" y="6"/>
                  </a:cubicBezTo>
                  <a:cubicBezTo>
                    <a:pt x="2077" y="2"/>
                    <a:pt x="2025" y="0"/>
                    <a:pt x="19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70"/>
            <p:cNvSpPr/>
            <p:nvPr/>
          </p:nvSpPr>
          <p:spPr>
            <a:xfrm>
              <a:off x="4843050" y="2158375"/>
              <a:ext cx="68425" cy="58825"/>
            </a:xfrm>
            <a:custGeom>
              <a:avLst/>
              <a:gdLst/>
              <a:ahLst/>
              <a:cxnLst/>
              <a:rect l="l" t="t" r="r" b="b"/>
              <a:pathLst>
                <a:path w="2737" h="2353" extrusionOk="0">
                  <a:moveTo>
                    <a:pt x="1703" y="1"/>
                  </a:moveTo>
                  <a:cubicBezTo>
                    <a:pt x="1551" y="1"/>
                    <a:pt x="1399" y="61"/>
                    <a:pt x="1308" y="92"/>
                  </a:cubicBezTo>
                  <a:cubicBezTo>
                    <a:pt x="1156" y="122"/>
                    <a:pt x="1034" y="213"/>
                    <a:pt x="882" y="274"/>
                  </a:cubicBezTo>
                  <a:cubicBezTo>
                    <a:pt x="700" y="396"/>
                    <a:pt x="487" y="517"/>
                    <a:pt x="335" y="669"/>
                  </a:cubicBezTo>
                  <a:cubicBezTo>
                    <a:pt x="123" y="852"/>
                    <a:pt x="1" y="1156"/>
                    <a:pt x="92" y="1460"/>
                  </a:cubicBezTo>
                  <a:cubicBezTo>
                    <a:pt x="123" y="1612"/>
                    <a:pt x="153" y="1733"/>
                    <a:pt x="275" y="1824"/>
                  </a:cubicBezTo>
                  <a:cubicBezTo>
                    <a:pt x="396" y="1946"/>
                    <a:pt x="487" y="2037"/>
                    <a:pt x="639" y="2067"/>
                  </a:cubicBezTo>
                  <a:cubicBezTo>
                    <a:pt x="761" y="2219"/>
                    <a:pt x="882" y="2280"/>
                    <a:pt x="1034" y="2280"/>
                  </a:cubicBezTo>
                  <a:cubicBezTo>
                    <a:pt x="1123" y="2325"/>
                    <a:pt x="1229" y="2353"/>
                    <a:pt x="1315" y="2353"/>
                  </a:cubicBezTo>
                  <a:cubicBezTo>
                    <a:pt x="1346" y="2353"/>
                    <a:pt x="1375" y="2349"/>
                    <a:pt x="1399" y="2341"/>
                  </a:cubicBezTo>
                  <a:cubicBezTo>
                    <a:pt x="1521" y="2341"/>
                    <a:pt x="1612" y="2341"/>
                    <a:pt x="1703" y="2280"/>
                  </a:cubicBezTo>
                  <a:cubicBezTo>
                    <a:pt x="1794" y="2280"/>
                    <a:pt x="1916" y="2219"/>
                    <a:pt x="1977" y="2219"/>
                  </a:cubicBezTo>
                  <a:cubicBezTo>
                    <a:pt x="2098" y="2189"/>
                    <a:pt x="2220" y="2098"/>
                    <a:pt x="2281" y="2037"/>
                  </a:cubicBezTo>
                  <a:cubicBezTo>
                    <a:pt x="2402" y="1946"/>
                    <a:pt x="2463" y="1885"/>
                    <a:pt x="2524" y="1764"/>
                  </a:cubicBezTo>
                  <a:cubicBezTo>
                    <a:pt x="2554" y="1672"/>
                    <a:pt x="2615" y="1581"/>
                    <a:pt x="2615" y="1490"/>
                  </a:cubicBezTo>
                  <a:cubicBezTo>
                    <a:pt x="2615" y="1460"/>
                    <a:pt x="2676" y="1460"/>
                    <a:pt x="2676" y="1429"/>
                  </a:cubicBezTo>
                  <a:cubicBezTo>
                    <a:pt x="2706" y="1216"/>
                    <a:pt x="2737" y="1034"/>
                    <a:pt x="2706" y="852"/>
                  </a:cubicBezTo>
                  <a:cubicBezTo>
                    <a:pt x="2676" y="730"/>
                    <a:pt x="2615" y="669"/>
                    <a:pt x="2585" y="548"/>
                  </a:cubicBezTo>
                  <a:cubicBezTo>
                    <a:pt x="2554" y="426"/>
                    <a:pt x="2463" y="365"/>
                    <a:pt x="2372" y="305"/>
                  </a:cubicBezTo>
                  <a:cubicBezTo>
                    <a:pt x="2311" y="274"/>
                    <a:pt x="2281" y="274"/>
                    <a:pt x="2250" y="244"/>
                  </a:cubicBezTo>
                  <a:cubicBezTo>
                    <a:pt x="2159" y="153"/>
                    <a:pt x="2068" y="92"/>
                    <a:pt x="1946" y="61"/>
                  </a:cubicBezTo>
                  <a:cubicBezTo>
                    <a:pt x="1855" y="61"/>
                    <a:pt x="1794" y="1"/>
                    <a:pt x="17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70"/>
            <p:cNvSpPr/>
            <p:nvPr/>
          </p:nvSpPr>
          <p:spPr>
            <a:xfrm>
              <a:off x="4083925" y="2171300"/>
              <a:ext cx="82100" cy="53975"/>
            </a:xfrm>
            <a:custGeom>
              <a:avLst/>
              <a:gdLst/>
              <a:ahLst/>
              <a:cxnLst/>
              <a:rect l="l" t="t" r="r" b="b"/>
              <a:pathLst>
                <a:path w="3284" h="2159" extrusionOk="0">
                  <a:moveTo>
                    <a:pt x="1976" y="0"/>
                  </a:moveTo>
                  <a:cubicBezTo>
                    <a:pt x="1460" y="0"/>
                    <a:pt x="913" y="91"/>
                    <a:pt x="457" y="365"/>
                  </a:cubicBezTo>
                  <a:cubicBezTo>
                    <a:pt x="365" y="456"/>
                    <a:pt x="244" y="517"/>
                    <a:pt x="153" y="639"/>
                  </a:cubicBezTo>
                  <a:cubicBezTo>
                    <a:pt x="92" y="760"/>
                    <a:pt x="61" y="882"/>
                    <a:pt x="1" y="1064"/>
                  </a:cubicBezTo>
                  <a:cubicBezTo>
                    <a:pt x="1" y="1307"/>
                    <a:pt x="122" y="1642"/>
                    <a:pt x="396" y="1763"/>
                  </a:cubicBezTo>
                  <a:cubicBezTo>
                    <a:pt x="548" y="1854"/>
                    <a:pt x="700" y="1915"/>
                    <a:pt x="852" y="1976"/>
                  </a:cubicBezTo>
                  <a:cubicBezTo>
                    <a:pt x="1004" y="2067"/>
                    <a:pt x="1156" y="2067"/>
                    <a:pt x="1308" y="2128"/>
                  </a:cubicBezTo>
                  <a:cubicBezTo>
                    <a:pt x="1429" y="2128"/>
                    <a:pt x="1490" y="2158"/>
                    <a:pt x="1612" y="2158"/>
                  </a:cubicBezTo>
                  <a:cubicBezTo>
                    <a:pt x="1764" y="2158"/>
                    <a:pt x="1946" y="2158"/>
                    <a:pt x="2098" y="2128"/>
                  </a:cubicBezTo>
                  <a:cubicBezTo>
                    <a:pt x="2372" y="2067"/>
                    <a:pt x="2584" y="1976"/>
                    <a:pt x="2827" y="1854"/>
                  </a:cubicBezTo>
                  <a:cubicBezTo>
                    <a:pt x="3010" y="1733"/>
                    <a:pt x="3192" y="1581"/>
                    <a:pt x="3253" y="1368"/>
                  </a:cubicBezTo>
                  <a:cubicBezTo>
                    <a:pt x="3283" y="1216"/>
                    <a:pt x="3283" y="1064"/>
                    <a:pt x="3283" y="912"/>
                  </a:cubicBezTo>
                  <a:cubicBezTo>
                    <a:pt x="3253" y="760"/>
                    <a:pt x="3162" y="608"/>
                    <a:pt x="3040" y="456"/>
                  </a:cubicBezTo>
                  <a:cubicBezTo>
                    <a:pt x="2888" y="243"/>
                    <a:pt x="2645" y="91"/>
                    <a:pt x="2372" y="91"/>
                  </a:cubicBezTo>
                  <a:cubicBezTo>
                    <a:pt x="2250" y="31"/>
                    <a:pt x="2128" y="0"/>
                    <a:pt x="19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70"/>
            <p:cNvSpPr/>
            <p:nvPr/>
          </p:nvSpPr>
          <p:spPr>
            <a:xfrm>
              <a:off x="3859750" y="2123600"/>
              <a:ext cx="54750" cy="49250"/>
            </a:xfrm>
            <a:custGeom>
              <a:avLst/>
              <a:gdLst/>
              <a:ahLst/>
              <a:cxnLst/>
              <a:rect l="l" t="t" r="r" b="b"/>
              <a:pathLst>
                <a:path w="2190" h="1970" extrusionOk="0">
                  <a:moveTo>
                    <a:pt x="1312" y="1"/>
                  </a:moveTo>
                  <a:cubicBezTo>
                    <a:pt x="1255" y="1"/>
                    <a:pt x="1202" y="9"/>
                    <a:pt x="1156" y="24"/>
                  </a:cubicBezTo>
                  <a:cubicBezTo>
                    <a:pt x="1065" y="85"/>
                    <a:pt x="1004" y="85"/>
                    <a:pt x="943" y="115"/>
                  </a:cubicBezTo>
                  <a:cubicBezTo>
                    <a:pt x="913" y="115"/>
                    <a:pt x="882" y="145"/>
                    <a:pt x="882" y="176"/>
                  </a:cubicBezTo>
                  <a:lnTo>
                    <a:pt x="639" y="176"/>
                  </a:lnTo>
                  <a:lnTo>
                    <a:pt x="457" y="267"/>
                  </a:lnTo>
                  <a:cubicBezTo>
                    <a:pt x="335" y="328"/>
                    <a:pt x="244" y="419"/>
                    <a:pt x="153" y="510"/>
                  </a:cubicBezTo>
                  <a:cubicBezTo>
                    <a:pt x="123" y="601"/>
                    <a:pt x="92" y="662"/>
                    <a:pt x="31" y="723"/>
                  </a:cubicBezTo>
                  <a:cubicBezTo>
                    <a:pt x="1" y="875"/>
                    <a:pt x="1" y="1027"/>
                    <a:pt x="1" y="1118"/>
                  </a:cubicBezTo>
                  <a:cubicBezTo>
                    <a:pt x="92" y="1331"/>
                    <a:pt x="92" y="1392"/>
                    <a:pt x="244" y="1574"/>
                  </a:cubicBezTo>
                  <a:cubicBezTo>
                    <a:pt x="274" y="1665"/>
                    <a:pt x="426" y="1726"/>
                    <a:pt x="426" y="1726"/>
                  </a:cubicBezTo>
                  <a:cubicBezTo>
                    <a:pt x="426" y="1726"/>
                    <a:pt x="457" y="1726"/>
                    <a:pt x="457" y="1787"/>
                  </a:cubicBezTo>
                  <a:lnTo>
                    <a:pt x="700" y="1878"/>
                  </a:lnTo>
                  <a:cubicBezTo>
                    <a:pt x="700" y="1939"/>
                    <a:pt x="700" y="1939"/>
                    <a:pt x="730" y="1939"/>
                  </a:cubicBezTo>
                  <a:cubicBezTo>
                    <a:pt x="822" y="1969"/>
                    <a:pt x="882" y="1969"/>
                    <a:pt x="1004" y="1969"/>
                  </a:cubicBezTo>
                  <a:lnTo>
                    <a:pt x="1034" y="1969"/>
                  </a:lnTo>
                  <a:cubicBezTo>
                    <a:pt x="1156" y="1969"/>
                    <a:pt x="1217" y="1969"/>
                    <a:pt x="1338" y="1939"/>
                  </a:cubicBezTo>
                  <a:cubicBezTo>
                    <a:pt x="1430" y="1908"/>
                    <a:pt x="1521" y="1908"/>
                    <a:pt x="1612" y="1817"/>
                  </a:cubicBezTo>
                  <a:cubicBezTo>
                    <a:pt x="1612" y="1817"/>
                    <a:pt x="1642" y="1817"/>
                    <a:pt x="1642" y="1787"/>
                  </a:cubicBezTo>
                  <a:cubicBezTo>
                    <a:pt x="1733" y="1756"/>
                    <a:pt x="1764" y="1696"/>
                    <a:pt x="1825" y="1665"/>
                  </a:cubicBezTo>
                  <a:lnTo>
                    <a:pt x="1885" y="1635"/>
                  </a:lnTo>
                  <a:lnTo>
                    <a:pt x="1946" y="1544"/>
                  </a:lnTo>
                  <a:cubicBezTo>
                    <a:pt x="1946" y="1544"/>
                    <a:pt x="1977" y="1483"/>
                    <a:pt x="2037" y="1483"/>
                  </a:cubicBezTo>
                  <a:cubicBezTo>
                    <a:pt x="2129" y="1331"/>
                    <a:pt x="2189" y="1179"/>
                    <a:pt x="2189" y="996"/>
                  </a:cubicBezTo>
                  <a:lnTo>
                    <a:pt x="2189" y="936"/>
                  </a:lnTo>
                  <a:cubicBezTo>
                    <a:pt x="2189" y="875"/>
                    <a:pt x="2189" y="753"/>
                    <a:pt x="2129" y="692"/>
                  </a:cubicBezTo>
                  <a:cubicBezTo>
                    <a:pt x="2098" y="571"/>
                    <a:pt x="2068" y="480"/>
                    <a:pt x="2037" y="389"/>
                  </a:cubicBezTo>
                  <a:cubicBezTo>
                    <a:pt x="1977" y="267"/>
                    <a:pt x="1916" y="176"/>
                    <a:pt x="1794" y="145"/>
                  </a:cubicBezTo>
                  <a:cubicBezTo>
                    <a:pt x="1703" y="85"/>
                    <a:pt x="1612" y="24"/>
                    <a:pt x="1490" y="24"/>
                  </a:cubicBezTo>
                  <a:cubicBezTo>
                    <a:pt x="1430" y="9"/>
                    <a:pt x="1369" y="1"/>
                    <a:pt x="1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70"/>
            <p:cNvSpPr/>
            <p:nvPr/>
          </p:nvSpPr>
          <p:spPr>
            <a:xfrm>
              <a:off x="4143200" y="2313400"/>
              <a:ext cx="49425" cy="44850"/>
            </a:xfrm>
            <a:custGeom>
              <a:avLst/>
              <a:gdLst/>
              <a:ahLst/>
              <a:cxnLst/>
              <a:rect l="l" t="t" r="r" b="b"/>
              <a:pathLst>
                <a:path w="1977" h="1794" extrusionOk="0">
                  <a:moveTo>
                    <a:pt x="1186" y="0"/>
                  </a:moveTo>
                  <a:cubicBezTo>
                    <a:pt x="1034" y="0"/>
                    <a:pt x="882" y="31"/>
                    <a:pt x="760" y="91"/>
                  </a:cubicBezTo>
                  <a:cubicBezTo>
                    <a:pt x="639" y="122"/>
                    <a:pt x="578" y="183"/>
                    <a:pt x="456" y="243"/>
                  </a:cubicBezTo>
                  <a:cubicBezTo>
                    <a:pt x="335" y="274"/>
                    <a:pt x="244" y="335"/>
                    <a:pt x="183" y="426"/>
                  </a:cubicBezTo>
                  <a:cubicBezTo>
                    <a:pt x="122" y="487"/>
                    <a:pt x="31" y="608"/>
                    <a:pt x="31" y="699"/>
                  </a:cubicBezTo>
                  <a:cubicBezTo>
                    <a:pt x="1" y="791"/>
                    <a:pt x="1" y="912"/>
                    <a:pt x="1" y="1034"/>
                  </a:cubicBezTo>
                  <a:cubicBezTo>
                    <a:pt x="1" y="1155"/>
                    <a:pt x="31" y="1246"/>
                    <a:pt x="61" y="1338"/>
                  </a:cubicBezTo>
                  <a:lnTo>
                    <a:pt x="183" y="1520"/>
                  </a:lnTo>
                  <a:cubicBezTo>
                    <a:pt x="304" y="1642"/>
                    <a:pt x="426" y="1702"/>
                    <a:pt x="578" y="1763"/>
                  </a:cubicBezTo>
                  <a:cubicBezTo>
                    <a:pt x="639" y="1763"/>
                    <a:pt x="730" y="1794"/>
                    <a:pt x="791" y="1794"/>
                  </a:cubicBezTo>
                  <a:cubicBezTo>
                    <a:pt x="943" y="1794"/>
                    <a:pt x="1095" y="1763"/>
                    <a:pt x="1216" y="1702"/>
                  </a:cubicBezTo>
                  <a:cubicBezTo>
                    <a:pt x="1338" y="1672"/>
                    <a:pt x="1399" y="1611"/>
                    <a:pt x="1520" y="1550"/>
                  </a:cubicBezTo>
                  <a:cubicBezTo>
                    <a:pt x="1642" y="1520"/>
                    <a:pt x="1703" y="1459"/>
                    <a:pt x="1794" y="1368"/>
                  </a:cubicBezTo>
                  <a:cubicBezTo>
                    <a:pt x="1855" y="1307"/>
                    <a:pt x="1946" y="1186"/>
                    <a:pt x="1946" y="1095"/>
                  </a:cubicBezTo>
                  <a:cubicBezTo>
                    <a:pt x="1976" y="1003"/>
                    <a:pt x="1976" y="882"/>
                    <a:pt x="1976" y="760"/>
                  </a:cubicBezTo>
                  <a:cubicBezTo>
                    <a:pt x="1976" y="639"/>
                    <a:pt x="1946" y="547"/>
                    <a:pt x="1885" y="456"/>
                  </a:cubicBezTo>
                  <a:cubicBezTo>
                    <a:pt x="1855" y="395"/>
                    <a:pt x="1824" y="335"/>
                    <a:pt x="1794" y="274"/>
                  </a:cubicBezTo>
                  <a:cubicBezTo>
                    <a:pt x="1672" y="152"/>
                    <a:pt x="1551" y="91"/>
                    <a:pt x="1399" y="31"/>
                  </a:cubicBezTo>
                  <a:cubicBezTo>
                    <a:pt x="1338" y="31"/>
                    <a:pt x="1247" y="0"/>
                    <a:pt x="11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70"/>
            <p:cNvSpPr/>
            <p:nvPr/>
          </p:nvSpPr>
          <p:spPr>
            <a:xfrm>
              <a:off x="4299750" y="2253375"/>
              <a:ext cx="48650" cy="42875"/>
            </a:xfrm>
            <a:custGeom>
              <a:avLst/>
              <a:gdLst/>
              <a:ahLst/>
              <a:cxnLst/>
              <a:rect l="l" t="t" r="r" b="b"/>
              <a:pathLst>
                <a:path w="1946" h="1715" extrusionOk="0">
                  <a:moveTo>
                    <a:pt x="942" y="0"/>
                  </a:moveTo>
                  <a:cubicBezTo>
                    <a:pt x="882" y="0"/>
                    <a:pt x="760" y="30"/>
                    <a:pt x="699" y="30"/>
                  </a:cubicBezTo>
                  <a:cubicBezTo>
                    <a:pt x="578" y="91"/>
                    <a:pt x="486" y="122"/>
                    <a:pt x="395" y="152"/>
                  </a:cubicBezTo>
                  <a:cubicBezTo>
                    <a:pt x="274" y="182"/>
                    <a:pt x="182" y="274"/>
                    <a:pt x="152" y="395"/>
                  </a:cubicBezTo>
                  <a:cubicBezTo>
                    <a:pt x="91" y="456"/>
                    <a:pt x="30" y="578"/>
                    <a:pt x="30" y="699"/>
                  </a:cubicBezTo>
                  <a:cubicBezTo>
                    <a:pt x="0" y="821"/>
                    <a:pt x="0" y="912"/>
                    <a:pt x="30" y="1033"/>
                  </a:cubicBezTo>
                  <a:cubicBezTo>
                    <a:pt x="91" y="1094"/>
                    <a:pt x="91" y="1185"/>
                    <a:pt x="122" y="1216"/>
                  </a:cubicBezTo>
                  <a:cubicBezTo>
                    <a:pt x="182" y="1337"/>
                    <a:pt x="274" y="1459"/>
                    <a:pt x="395" y="1520"/>
                  </a:cubicBezTo>
                  <a:cubicBezTo>
                    <a:pt x="456" y="1581"/>
                    <a:pt x="517" y="1611"/>
                    <a:pt x="578" y="1641"/>
                  </a:cubicBezTo>
                  <a:cubicBezTo>
                    <a:pt x="661" y="1692"/>
                    <a:pt x="736" y="1714"/>
                    <a:pt x="811" y="1714"/>
                  </a:cubicBezTo>
                  <a:cubicBezTo>
                    <a:pt x="873" y="1714"/>
                    <a:pt x="935" y="1699"/>
                    <a:pt x="1003" y="1672"/>
                  </a:cubicBezTo>
                  <a:cubicBezTo>
                    <a:pt x="1064" y="1672"/>
                    <a:pt x="1185" y="1641"/>
                    <a:pt x="1246" y="1641"/>
                  </a:cubicBezTo>
                  <a:cubicBezTo>
                    <a:pt x="1368" y="1611"/>
                    <a:pt x="1459" y="1581"/>
                    <a:pt x="1550" y="1520"/>
                  </a:cubicBezTo>
                  <a:cubicBezTo>
                    <a:pt x="1672" y="1489"/>
                    <a:pt x="1763" y="1398"/>
                    <a:pt x="1793" y="1307"/>
                  </a:cubicBezTo>
                  <a:cubicBezTo>
                    <a:pt x="1854" y="1216"/>
                    <a:pt x="1915" y="1125"/>
                    <a:pt x="1915" y="1003"/>
                  </a:cubicBezTo>
                  <a:cubicBezTo>
                    <a:pt x="1945" y="881"/>
                    <a:pt x="1945" y="760"/>
                    <a:pt x="1915" y="638"/>
                  </a:cubicBezTo>
                  <a:cubicBezTo>
                    <a:pt x="1854" y="578"/>
                    <a:pt x="1854" y="486"/>
                    <a:pt x="1824" y="456"/>
                  </a:cubicBezTo>
                  <a:cubicBezTo>
                    <a:pt x="1763" y="334"/>
                    <a:pt x="1672" y="243"/>
                    <a:pt x="1550" y="152"/>
                  </a:cubicBezTo>
                  <a:cubicBezTo>
                    <a:pt x="1489" y="122"/>
                    <a:pt x="1398" y="91"/>
                    <a:pt x="1368" y="30"/>
                  </a:cubicBezTo>
                  <a:cubicBezTo>
                    <a:pt x="1216" y="0"/>
                    <a:pt x="1064" y="0"/>
                    <a:pt x="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70"/>
            <p:cNvSpPr/>
            <p:nvPr/>
          </p:nvSpPr>
          <p:spPr>
            <a:xfrm>
              <a:off x="4243150" y="2123025"/>
              <a:ext cx="50375" cy="40900"/>
            </a:xfrm>
            <a:custGeom>
              <a:avLst/>
              <a:gdLst/>
              <a:ahLst/>
              <a:cxnLst/>
              <a:rect l="l" t="t" r="r" b="b"/>
              <a:pathLst>
                <a:path w="2015" h="1636" extrusionOk="0">
                  <a:moveTo>
                    <a:pt x="980" y="0"/>
                  </a:moveTo>
                  <a:cubicBezTo>
                    <a:pt x="665" y="0"/>
                    <a:pt x="355" y="169"/>
                    <a:pt x="228" y="563"/>
                  </a:cubicBezTo>
                  <a:cubicBezTo>
                    <a:pt x="1" y="1188"/>
                    <a:pt x="539" y="1635"/>
                    <a:pt x="1058" y="1635"/>
                  </a:cubicBezTo>
                  <a:cubicBezTo>
                    <a:pt x="1373" y="1635"/>
                    <a:pt x="1682" y="1471"/>
                    <a:pt x="1808" y="1080"/>
                  </a:cubicBezTo>
                  <a:cubicBezTo>
                    <a:pt x="2015" y="442"/>
                    <a:pt x="1490" y="0"/>
                    <a:pt x="9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70"/>
            <p:cNvSpPr/>
            <p:nvPr/>
          </p:nvSpPr>
          <p:spPr>
            <a:xfrm>
              <a:off x="4550900" y="2196975"/>
              <a:ext cx="50450" cy="41050"/>
            </a:xfrm>
            <a:custGeom>
              <a:avLst/>
              <a:gdLst/>
              <a:ahLst/>
              <a:cxnLst/>
              <a:rect l="l" t="t" r="r" b="b"/>
              <a:pathLst>
                <a:path w="2018" h="1642" extrusionOk="0">
                  <a:moveTo>
                    <a:pt x="965" y="0"/>
                  </a:moveTo>
                  <a:cubicBezTo>
                    <a:pt x="655" y="0"/>
                    <a:pt x="353" y="165"/>
                    <a:pt x="228" y="554"/>
                  </a:cubicBezTo>
                  <a:cubicBezTo>
                    <a:pt x="1" y="1198"/>
                    <a:pt x="540" y="1641"/>
                    <a:pt x="1060" y="1641"/>
                  </a:cubicBezTo>
                  <a:cubicBezTo>
                    <a:pt x="1375" y="1641"/>
                    <a:pt x="1682" y="1479"/>
                    <a:pt x="1808" y="1101"/>
                  </a:cubicBezTo>
                  <a:cubicBezTo>
                    <a:pt x="2017" y="456"/>
                    <a:pt x="1480" y="0"/>
                    <a:pt x="9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70"/>
            <p:cNvSpPr/>
            <p:nvPr/>
          </p:nvSpPr>
          <p:spPr>
            <a:xfrm>
              <a:off x="4650050" y="2320225"/>
              <a:ext cx="82850" cy="68625"/>
            </a:xfrm>
            <a:custGeom>
              <a:avLst/>
              <a:gdLst/>
              <a:ahLst/>
              <a:cxnLst/>
              <a:rect l="l" t="t" r="r" b="b"/>
              <a:pathLst>
                <a:path w="3314" h="2745" extrusionOk="0">
                  <a:moveTo>
                    <a:pt x="2250" y="1"/>
                  </a:moveTo>
                  <a:cubicBezTo>
                    <a:pt x="1855" y="1"/>
                    <a:pt x="1490" y="62"/>
                    <a:pt x="1095" y="214"/>
                  </a:cubicBezTo>
                  <a:cubicBezTo>
                    <a:pt x="912" y="305"/>
                    <a:pt x="760" y="426"/>
                    <a:pt x="608" y="518"/>
                  </a:cubicBezTo>
                  <a:cubicBezTo>
                    <a:pt x="456" y="639"/>
                    <a:pt x="304" y="791"/>
                    <a:pt x="183" y="943"/>
                  </a:cubicBezTo>
                  <a:cubicBezTo>
                    <a:pt x="92" y="1186"/>
                    <a:pt x="0" y="1429"/>
                    <a:pt x="31" y="1703"/>
                  </a:cubicBezTo>
                  <a:cubicBezTo>
                    <a:pt x="122" y="1977"/>
                    <a:pt x="274" y="2159"/>
                    <a:pt x="456" y="2311"/>
                  </a:cubicBezTo>
                  <a:cubicBezTo>
                    <a:pt x="548" y="2341"/>
                    <a:pt x="608" y="2372"/>
                    <a:pt x="700" y="2463"/>
                  </a:cubicBezTo>
                  <a:cubicBezTo>
                    <a:pt x="821" y="2493"/>
                    <a:pt x="882" y="2584"/>
                    <a:pt x="1004" y="2615"/>
                  </a:cubicBezTo>
                  <a:cubicBezTo>
                    <a:pt x="1277" y="2645"/>
                    <a:pt x="1490" y="2706"/>
                    <a:pt x="1672" y="2736"/>
                  </a:cubicBezTo>
                  <a:cubicBezTo>
                    <a:pt x="1721" y="2742"/>
                    <a:pt x="1769" y="2744"/>
                    <a:pt x="1817" y="2744"/>
                  </a:cubicBezTo>
                  <a:cubicBezTo>
                    <a:pt x="2041" y="2744"/>
                    <a:pt x="2257" y="2690"/>
                    <a:pt x="2432" y="2615"/>
                  </a:cubicBezTo>
                  <a:cubicBezTo>
                    <a:pt x="2554" y="2584"/>
                    <a:pt x="2675" y="2493"/>
                    <a:pt x="2766" y="2432"/>
                  </a:cubicBezTo>
                  <a:cubicBezTo>
                    <a:pt x="2888" y="2341"/>
                    <a:pt x="2979" y="2250"/>
                    <a:pt x="3040" y="2129"/>
                  </a:cubicBezTo>
                  <a:cubicBezTo>
                    <a:pt x="3192" y="1946"/>
                    <a:pt x="3314" y="1612"/>
                    <a:pt x="3314" y="1369"/>
                  </a:cubicBezTo>
                  <a:cubicBezTo>
                    <a:pt x="3314" y="1125"/>
                    <a:pt x="3222" y="943"/>
                    <a:pt x="3131" y="761"/>
                  </a:cubicBezTo>
                  <a:lnTo>
                    <a:pt x="3010" y="639"/>
                  </a:lnTo>
                  <a:cubicBezTo>
                    <a:pt x="2979" y="487"/>
                    <a:pt x="2918" y="366"/>
                    <a:pt x="2827" y="244"/>
                  </a:cubicBezTo>
                  <a:cubicBezTo>
                    <a:pt x="2675" y="92"/>
                    <a:pt x="2463" y="1"/>
                    <a:pt x="2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70"/>
            <p:cNvSpPr/>
            <p:nvPr/>
          </p:nvSpPr>
          <p:spPr>
            <a:xfrm>
              <a:off x="4492750" y="2332400"/>
              <a:ext cx="58550" cy="53975"/>
            </a:xfrm>
            <a:custGeom>
              <a:avLst/>
              <a:gdLst/>
              <a:ahLst/>
              <a:cxnLst/>
              <a:rect l="l" t="t" r="r" b="b"/>
              <a:pathLst>
                <a:path w="2342" h="2159" extrusionOk="0">
                  <a:moveTo>
                    <a:pt x="1277" y="0"/>
                  </a:moveTo>
                  <a:cubicBezTo>
                    <a:pt x="1186" y="0"/>
                    <a:pt x="1095" y="31"/>
                    <a:pt x="1034" y="61"/>
                  </a:cubicBezTo>
                  <a:cubicBezTo>
                    <a:pt x="943" y="122"/>
                    <a:pt x="821" y="152"/>
                    <a:pt x="760" y="183"/>
                  </a:cubicBezTo>
                  <a:cubicBezTo>
                    <a:pt x="669" y="213"/>
                    <a:pt x="608" y="304"/>
                    <a:pt x="487" y="335"/>
                  </a:cubicBezTo>
                  <a:cubicBezTo>
                    <a:pt x="456" y="335"/>
                    <a:pt x="456" y="365"/>
                    <a:pt x="426" y="426"/>
                  </a:cubicBezTo>
                  <a:cubicBezTo>
                    <a:pt x="305" y="486"/>
                    <a:pt x="213" y="608"/>
                    <a:pt x="153" y="730"/>
                  </a:cubicBezTo>
                  <a:cubicBezTo>
                    <a:pt x="122" y="790"/>
                    <a:pt x="61" y="882"/>
                    <a:pt x="31" y="912"/>
                  </a:cubicBezTo>
                  <a:cubicBezTo>
                    <a:pt x="1" y="1034"/>
                    <a:pt x="1" y="1125"/>
                    <a:pt x="1" y="1246"/>
                  </a:cubicBezTo>
                  <a:cubicBezTo>
                    <a:pt x="1" y="1338"/>
                    <a:pt x="1" y="1398"/>
                    <a:pt x="31" y="1490"/>
                  </a:cubicBezTo>
                  <a:cubicBezTo>
                    <a:pt x="61" y="1581"/>
                    <a:pt x="122" y="1672"/>
                    <a:pt x="183" y="1733"/>
                  </a:cubicBezTo>
                  <a:cubicBezTo>
                    <a:pt x="274" y="1824"/>
                    <a:pt x="335" y="1885"/>
                    <a:pt x="426" y="1945"/>
                  </a:cubicBezTo>
                  <a:lnTo>
                    <a:pt x="456" y="1976"/>
                  </a:lnTo>
                  <a:lnTo>
                    <a:pt x="669" y="2097"/>
                  </a:lnTo>
                  <a:cubicBezTo>
                    <a:pt x="760" y="2097"/>
                    <a:pt x="760" y="2128"/>
                    <a:pt x="791" y="2128"/>
                  </a:cubicBezTo>
                  <a:cubicBezTo>
                    <a:pt x="912" y="2158"/>
                    <a:pt x="1034" y="2158"/>
                    <a:pt x="1095" y="2158"/>
                  </a:cubicBezTo>
                  <a:lnTo>
                    <a:pt x="1125" y="2158"/>
                  </a:lnTo>
                  <a:cubicBezTo>
                    <a:pt x="1216" y="2158"/>
                    <a:pt x="1338" y="2158"/>
                    <a:pt x="1399" y="2128"/>
                  </a:cubicBezTo>
                  <a:cubicBezTo>
                    <a:pt x="1429" y="2128"/>
                    <a:pt x="1490" y="2128"/>
                    <a:pt x="1520" y="2097"/>
                  </a:cubicBezTo>
                  <a:cubicBezTo>
                    <a:pt x="1642" y="2067"/>
                    <a:pt x="1703" y="2006"/>
                    <a:pt x="1824" y="1976"/>
                  </a:cubicBezTo>
                  <a:cubicBezTo>
                    <a:pt x="1824" y="1976"/>
                    <a:pt x="1855" y="1976"/>
                    <a:pt x="1855" y="1945"/>
                  </a:cubicBezTo>
                  <a:cubicBezTo>
                    <a:pt x="1946" y="1915"/>
                    <a:pt x="2007" y="1854"/>
                    <a:pt x="2098" y="1794"/>
                  </a:cubicBezTo>
                  <a:cubicBezTo>
                    <a:pt x="2159" y="1702"/>
                    <a:pt x="2250" y="1642"/>
                    <a:pt x="2280" y="1520"/>
                  </a:cubicBezTo>
                  <a:cubicBezTo>
                    <a:pt x="2341" y="1398"/>
                    <a:pt x="2341" y="1338"/>
                    <a:pt x="2341" y="1216"/>
                  </a:cubicBezTo>
                  <a:cubicBezTo>
                    <a:pt x="2341" y="1094"/>
                    <a:pt x="2341" y="1003"/>
                    <a:pt x="2311" y="912"/>
                  </a:cubicBezTo>
                  <a:cubicBezTo>
                    <a:pt x="2311" y="882"/>
                    <a:pt x="2280" y="851"/>
                    <a:pt x="2280" y="790"/>
                  </a:cubicBezTo>
                  <a:cubicBezTo>
                    <a:pt x="2280" y="760"/>
                    <a:pt x="2280" y="669"/>
                    <a:pt x="2250" y="638"/>
                  </a:cubicBezTo>
                  <a:cubicBezTo>
                    <a:pt x="2189" y="578"/>
                    <a:pt x="2189" y="486"/>
                    <a:pt x="2159" y="456"/>
                  </a:cubicBezTo>
                  <a:cubicBezTo>
                    <a:pt x="2098" y="335"/>
                    <a:pt x="2007" y="213"/>
                    <a:pt x="1885" y="152"/>
                  </a:cubicBezTo>
                  <a:cubicBezTo>
                    <a:pt x="1824" y="122"/>
                    <a:pt x="1733" y="61"/>
                    <a:pt x="1703" y="31"/>
                  </a:cubicBezTo>
                  <a:cubicBezTo>
                    <a:pt x="1551" y="0"/>
                    <a:pt x="1399" y="0"/>
                    <a:pt x="12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70"/>
            <p:cNvSpPr/>
            <p:nvPr/>
          </p:nvSpPr>
          <p:spPr>
            <a:xfrm>
              <a:off x="4295175" y="2392425"/>
              <a:ext cx="63850" cy="52450"/>
            </a:xfrm>
            <a:custGeom>
              <a:avLst/>
              <a:gdLst/>
              <a:ahLst/>
              <a:cxnLst/>
              <a:rect l="l" t="t" r="r" b="b"/>
              <a:pathLst>
                <a:path w="2554" h="2098" extrusionOk="0">
                  <a:moveTo>
                    <a:pt x="821" y="0"/>
                  </a:moveTo>
                  <a:cubicBezTo>
                    <a:pt x="761" y="31"/>
                    <a:pt x="639" y="31"/>
                    <a:pt x="548" y="122"/>
                  </a:cubicBezTo>
                  <a:cubicBezTo>
                    <a:pt x="396" y="213"/>
                    <a:pt x="365" y="213"/>
                    <a:pt x="244" y="365"/>
                  </a:cubicBezTo>
                  <a:cubicBezTo>
                    <a:pt x="213" y="426"/>
                    <a:pt x="183" y="456"/>
                    <a:pt x="183" y="487"/>
                  </a:cubicBezTo>
                  <a:lnTo>
                    <a:pt x="61" y="730"/>
                  </a:lnTo>
                  <a:cubicBezTo>
                    <a:pt x="31" y="791"/>
                    <a:pt x="31" y="912"/>
                    <a:pt x="1" y="1034"/>
                  </a:cubicBezTo>
                  <a:lnTo>
                    <a:pt x="1" y="1064"/>
                  </a:lnTo>
                  <a:lnTo>
                    <a:pt x="1" y="1186"/>
                  </a:lnTo>
                  <a:cubicBezTo>
                    <a:pt x="1" y="1277"/>
                    <a:pt x="31" y="1399"/>
                    <a:pt x="61" y="1490"/>
                  </a:cubicBezTo>
                  <a:cubicBezTo>
                    <a:pt x="92" y="1520"/>
                    <a:pt x="153" y="1642"/>
                    <a:pt x="183" y="1672"/>
                  </a:cubicBezTo>
                  <a:cubicBezTo>
                    <a:pt x="213" y="1703"/>
                    <a:pt x="335" y="1794"/>
                    <a:pt x="335" y="1824"/>
                  </a:cubicBezTo>
                  <a:cubicBezTo>
                    <a:pt x="365" y="1824"/>
                    <a:pt x="365" y="1855"/>
                    <a:pt x="396" y="1855"/>
                  </a:cubicBezTo>
                  <a:cubicBezTo>
                    <a:pt x="517" y="1946"/>
                    <a:pt x="639" y="1976"/>
                    <a:pt x="761" y="2007"/>
                  </a:cubicBezTo>
                  <a:cubicBezTo>
                    <a:pt x="882" y="2037"/>
                    <a:pt x="943" y="2037"/>
                    <a:pt x="1065" y="2098"/>
                  </a:cubicBezTo>
                  <a:lnTo>
                    <a:pt x="1338" y="2098"/>
                  </a:lnTo>
                  <a:cubicBezTo>
                    <a:pt x="1399" y="2098"/>
                    <a:pt x="1429" y="2098"/>
                    <a:pt x="1520" y="2037"/>
                  </a:cubicBezTo>
                  <a:lnTo>
                    <a:pt x="1581" y="2037"/>
                  </a:lnTo>
                  <a:cubicBezTo>
                    <a:pt x="1672" y="2007"/>
                    <a:pt x="1764" y="1976"/>
                    <a:pt x="1855" y="1946"/>
                  </a:cubicBezTo>
                  <a:cubicBezTo>
                    <a:pt x="1885" y="1946"/>
                    <a:pt x="1885" y="1885"/>
                    <a:pt x="1916" y="1885"/>
                  </a:cubicBezTo>
                  <a:cubicBezTo>
                    <a:pt x="2007" y="1855"/>
                    <a:pt x="2068" y="1794"/>
                    <a:pt x="2159" y="1733"/>
                  </a:cubicBezTo>
                  <a:cubicBezTo>
                    <a:pt x="2220" y="1672"/>
                    <a:pt x="2311" y="1581"/>
                    <a:pt x="2341" y="1520"/>
                  </a:cubicBezTo>
                  <a:cubicBezTo>
                    <a:pt x="2341" y="1490"/>
                    <a:pt x="2402" y="1490"/>
                    <a:pt x="2402" y="1429"/>
                  </a:cubicBezTo>
                  <a:cubicBezTo>
                    <a:pt x="2463" y="1368"/>
                    <a:pt x="2493" y="1247"/>
                    <a:pt x="2493" y="1125"/>
                  </a:cubicBezTo>
                  <a:cubicBezTo>
                    <a:pt x="2554" y="1034"/>
                    <a:pt x="2554" y="912"/>
                    <a:pt x="2493" y="791"/>
                  </a:cubicBezTo>
                  <a:cubicBezTo>
                    <a:pt x="2463" y="669"/>
                    <a:pt x="2432" y="608"/>
                    <a:pt x="2402" y="487"/>
                  </a:cubicBezTo>
                  <a:cubicBezTo>
                    <a:pt x="2341" y="365"/>
                    <a:pt x="2280" y="304"/>
                    <a:pt x="2159" y="274"/>
                  </a:cubicBezTo>
                  <a:cubicBezTo>
                    <a:pt x="2098" y="213"/>
                    <a:pt x="2007" y="183"/>
                    <a:pt x="1976" y="152"/>
                  </a:cubicBezTo>
                  <a:cubicBezTo>
                    <a:pt x="1824" y="122"/>
                    <a:pt x="1672" y="122"/>
                    <a:pt x="1551" y="122"/>
                  </a:cubicBezTo>
                  <a:lnTo>
                    <a:pt x="1520" y="122"/>
                  </a:lnTo>
                  <a:cubicBezTo>
                    <a:pt x="1460" y="61"/>
                    <a:pt x="1429" y="61"/>
                    <a:pt x="1399" y="31"/>
                  </a:cubicBezTo>
                  <a:lnTo>
                    <a:pt x="1368" y="31"/>
                  </a:lnTo>
                  <a:cubicBezTo>
                    <a:pt x="1277" y="31"/>
                    <a:pt x="1216" y="0"/>
                    <a:pt x="11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70"/>
            <p:cNvSpPr/>
            <p:nvPr/>
          </p:nvSpPr>
          <p:spPr>
            <a:xfrm>
              <a:off x="3947150" y="2326300"/>
              <a:ext cx="73725" cy="56275"/>
            </a:xfrm>
            <a:custGeom>
              <a:avLst/>
              <a:gdLst/>
              <a:ahLst/>
              <a:cxnLst/>
              <a:rect l="l" t="t" r="r" b="b"/>
              <a:pathLst>
                <a:path w="2949" h="2251" extrusionOk="0">
                  <a:moveTo>
                    <a:pt x="1307" y="1"/>
                  </a:moveTo>
                  <a:cubicBezTo>
                    <a:pt x="1186" y="1"/>
                    <a:pt x="1064" y="1"/>
                    <a:pt x="973" y="62"/>
                  </a:cubicBezTo>
                  <a:cubicBezTo>
                    <a:pt x="852" y="92"/>
                    <a:pt x="760" y="123"/>
                    <a:pt x="669" y="183"/>
                  </a:cubicBezTo>
                  <a:cubicBezTo>
                    <a:pt x="517" y="214"/>
                    <a:pt x="396" y="335"/>
                    <a:pt x="274" y="427"/>
                  </a:cubicBezTo>
                  <a:cubicBezTo>
                    <a:pt x="152" y="548"/>
                    <a:pt x="92" y="670"/>
                    <a:pt x="61" y="822"/>
                  </a:cubicBezTo>
                  <a:cubicBezTo>
                    <a:pt x="0" y="943"/>
                    <a:pt x="0" y="1034"/>
                    <a:pt x="0" y="1156"/>
                  </a:cubicBezTo>
                  <a:cubicBezTo>
                    <a:pt x="0" y="1278"/>
                    <a:pt x="61" y="1369"/>
                    <a:pt x="92" y="1460"/>
                  </a:cubicBezTo>
                  <a:cubicBezTo>
                    <a:pt x="152" y="1582"/>
                    <a:pt x="244" y="1703"/>
                    <a:pt x="365" y="1764"/>
                  </a:cubicBezTo>
                  <a:cubicBezTo>
                    <a:pt x="456" y="1886"/>
                    <a:pt x="608" y="2007"/>
                    <a:pt x="760" y="2068"/>
                  </a:cubicBezTo>
                  <a:cubicBezTo>
                    <a:pt x="912" y="2159"/>
                    <a:pt x="1034" y="2220"/>
                    <a:pt x="1186" y="2250"/>
                  </a:cubicBezTo>
                  <a:cubicBezTo>
                    <a:pt x="1338" y="2220"/>
                    <a:pt x="1429" y="2220"/>
                    <a:pt x="1520" y="2220"/>
                  </a:cubicBezTo>
                  <a:cubicBezTo>
                    <a:pt x="1642" y="2220"/>
                    <a:pt x="1733" y="2220"/>
                    <a:pt x="1824" y="2189"/>
                  </a:cubicBezTo>
                  <a:cubicBezTo>
                    <a:pt x="1946" y="2189"/>
                    <a:pt x="2098" y="2098"/>
                    <a:pt x="2219" y="2068"/>
                  </a:cubicBezTo>
                  <a:cubicBezTo>
                    <a:pt x="2250" y="2068"/>
                    <a:pt x="2280" y="2038"/>
                    <a:pt x="2280" y="2038"/>
                  </a:cubicBezTo>
                  <a:cubicBezTo>
                    <a:pt x="2371" y="2007"/>
                    <a:pt x="2432" y="1916"/>
                    <a:pt x="2523" y="1886"/>
                  </a:cubicBezTo>
                  <a:cubicBezTo>
                    <a:pt x="2797" y="1642"/>
                    <a:pt x="2949" y="1338"/>
                    <a:pt x="2949" y="1004"/>
                  </a:cubicBezTo>
                  <a:cubicBezTo>
                    <a:pt x="2949" y="761"/>
                    <a:pt x="2858" y="579"/>
                    <a:pt x="2736" y="396"/>
                  </a:cubicBezTo>
                  <a:cubicBezTo>
                    <a:pt x="2675" y="335"/>
                    <a:pt x="2584" y="244"/>
                    <a:pt x="2493" y="214"/>
                  </a:cubicBezTo>
                  <a:cubicBezTo>
                    <a:pt x="2371" y="123"/>
                    <a:pt x="2280" y="123"/>
                    <a:pt x="2189" y="123"/>
                  </a:cubicBezTo>
                  <a:cubicBezTo>
                    <a:pt x="2098" y="123"/>
                    <a:pt x="2037" y="123"/>
                    <a:pt x="1946" y="183"/>
                  </a:cubicBezTo>
                  <a:cubicBezTo>
                    <a:pt x="1763" y="92"/>
                    <a:pt x="1520" y="1"/>
                    <a:pt x="13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40" name="Google Shape;4140;p70"/>
          <p:cNvSpPr/>
          <p:nvPr/>
        </p:nvSpPr>
        <p:spPr>
          <a:xfrm rot="-9899775">
            <a:off x="7686692" y="831717"/>
            <a:ext cx="1332120" cy="1142562"/>
          </a:xfrm>
          <a:custGeom>
            <a:avLst/>
            <a:gdLst/>
            <a:ahLst/>
            <a:cxnLst/>
            <a:rect l="l" t="t" r="r" b="b"/>
            <a:pathLst>
              <a:path w="77935" h="66845" extrusionOk="0">
                <a:moveTo>
                  <a:pt x="6789" y="333"/>
                </a:moveTo>
                <a:cubicBezTo>
                  <a:pt x="8326" y="333"/>
                  <a:pt x="9944" y="676"/>
                  <a:pt x="11368" y="1190"/>
                </a:cubicBezTo>
                <a:cubicBezTo>
                  <a:pt x="17751" y="3470"/>
                  <a:pt x="23314" y="7816"/>
                  <a:pt x="28633" y="12011"/>
                </a:cubicBezTo>
                <a:cubicBezTo>
                  <a:pt x="34104" y="16297"/>
                  <a:pt x="39727" y="20704"/>
                  <a:pt x="46323" y="22984"/>
                </a:cubicBezTo>
                <a:cubicBezTo>
                  <a:pt x="48907" y="23865"/>
                  <a:pt x="51642" y="24443"/>
                  <a:pt x="54317" y="24960"/>
                </a:cubicBezTo>
                <a:cubicBezTo>
                  <a:pt x="58299" y="25750"/>
                  <a:pt x="62402" y="26601"/>
                  <a:pt x="66020" y="28577"/>
                </a:cubicBezTo>
                <a:cubicBezTo>
                  <a:pt x="73284" y="32558"/>
                  <a:pt x="77479" y="41404"/>
                  <a:pt x="76081" y="49580"/>
                </a:cubicBezTo>
                <a:cubicBezTo>
                  <a:pt x="75351" y="53866"/>
                  <a:pt x="73163" y="57665"/>
                  <a:pt x="70032" y="60036"/>
                </a:cubicBezTo>
                <a:cubicBezTo>
                  <a:pt x="67235" y="62164"/>
                  <a:pt x="63770" y="63106"/>
                  <a:pt x="60731" y="63866"/>
                </a:cubicBezTo>
                <a:cubicBezTo>
                  <a:pt x="53787" y="65586"/>
                  <a:pt x="47492" y="66437"/>
                  <a:pt x="41669" y="66437"/>
                </a:cubicBezTo>
                <a:cubicBezTo>
                  <a:pt x="38851" y="66437"/>
                  <a:pt x="36144" y="66238"/>
                  <a:pt x="33527" y="65842"/>
                </a:cubicBezTo>
                <a:cubicBezTo>
                  <a:pt x="23739" y="64352"/>
                  <a:pt x="15289" y="60006"/>
                  <a:pt x="9696" y="53501"/>
                </a:cubicBezTo>
                <a:cubicBezTo>
                  <a:pt x="4195" y="47118"/>
                  <a:pt x="1733" y="38364"/>
                  <a:pt x="3222" y="30735"/>
                </a:cubicBezTo>
                <a:cubicBezTo>
                  <a:pt x="3404" y="29823"/>
                  <a:pt x="3587" y="28941"/>
                  <a:pt x="3830" y="28151"/>
                </a:cubicBezTo>
                <a:cubicBezTo>
                  <a:pt x="4499" y="25567"/>
                  <a:pt x="5076" y="23379"/>
                  <a:pt x="3891" y="20400"/>
                </a:cubicBezTo>
                <a:lnTo>
                  <a:pt x="3587" y="19610"/>
                </a:lnTo>
                <a:cubicBezTo>
                  <a:pt x="1885" y="15355"/>
                  <a:pt x="395" y="11677"/>
                  <a:pt x="578" y="6965"/>
                </a:cubicBezTo>
                <a:lnTo>
                  <a:pt x="395" y="6965"/>
                </a:lnTo>
                <a:lnTo>
                  <a:pt x="608" y="6874"/>
                </a:lnTo>
                <a:cubicBezTo>
                  <a:pt x="669" y="5506"/>
                  <a:pt x="851" y="3804"/>
                  <a:pt x="1793" y="2467"/>
                </a:cubicBezTo>
                <a:cubicBezTo>
                  <a:pt x="2912" y="918"/>
                  <a:pt x="4782" y="333"/>
                  <a:pt x="6789" y="333"/>
                </a:cubicBezTo>
                <a:close/>
                <a:moveTo>
                  <a:pt x="6815" y="1"/>
                </a:moveTo>
                <a:cubicBezTo>
                  <a:pt x="4681" y="1"/>
                  <a:pt x="2686" y="632"/>
                  <a:pt x="1459" y="2315"/>
                </a:cubicBezTo>
                <a:cubicBezTo>
                  <a:pt x="426" y="3713"/>
                  <a:pt x="243" y="5506"/>
                  <a:pt x="213" y="6905"/>
                </a:cubicBezTo>
                <a:cubicBezTo>
                  <a:pt x="0" y="11707"/>
                  <a:pt x="1520" y="15415"/>
                  <a:pt x="3252" y="19762"/>
                </a:cubicBezTo>
                <a:lnTo>
                  <a:pt x="3556" y="20552"/>
                </a:lnTo>
                <a:cubicBezTo>
                  <a:pt x="4681" y="23379"/>
                  <a:pt x="4104" y="25567"/>
                  <a:pt x="3465" y="28090"/>
                </a:cubicBezTo>
                <a:cubicBezTo>
                  <a:pt x="3283" y="28881"/>
                  <a:pt x="3040" y="29762"/>
                  <a:pt x="2857" y="30674"/>
                </a:cubicBezTo>
                <a:cubicBezTo>
                  <a:pt x="1338" y="38455"/>
                  <a:pt x="3860" y="47270"/>
                  <a:pt x="9423" y="53775"/>
                </a:cubicBezTo>
                <a:cubicBezTo>
                  <a:pt x="15107" y="60310"/>
                  <a:pt x="23618" y="64747"/>
                  <a:pt x="33496" y="66237"/>
                </a:cubicBezTo>
                <a:cubicBezTo>
                  <a:pt x="36110" y="66632"/>
                  <a:pt x="38846" y="66845"/>
                  <a:pt x="41673" y="66845"/>
                </a:cubicBezTo>
                <a:cubicBezTo>
                  <a:pt x="47509" y="66845"/>
                  <a:pt x="53861" y="65994"/>
                  <a:pt x="60852" y="64231"/>
                </a:cubicBezTo>
                <a:cubicBezTo>
                  <a:pt x="63922" y="63471"/>
                  <a:pt x="67418" y="62498"/>
                  <a:pt x="70275" y="60370"/>
                </a:cubicBezTo>
                <a:cubicBezTo>
                  <a:pt x="73406" y="57969"/>
                  <a:pt x="75685" y="54109"/>
                  <a:pt x="76445" y="49702"/>
                </a:cubicBezTo>
                <a:cubicBezTo>
                  <a:pt x="77935" y="41343"/>
                  <a:pt x="73618" y="32315"/>
                  <a:pt x="66202" y="28273"/>
                </a:cubicBezTo>
                <a:cubicBezTo>
                  <a:pt x="62554" y="26236"/>
                  <a:pt x="58421" y="25415"/>
                  <a:pt x="54378" y="24625"/>
                </a:cubicBezTo>
                <a:cubicBezTo>
                  <a:pt x="51764" y="24078"/>
                  <a:pt x="49028" y="23501"/>
                  <a:pt x="46445" y="22649"/>
                </a:cubicBezTo>
                <a:cubicBezTo>
                  <a:pt x="39879" y="20400"/>
                  <a:pt x="34286" y="15993"/>
                  <a:pt x="28846" y="11737"/>
                </a:cubicBezTo>
                <a:cubicBezTo>
                  <a:pt x="23496" y="7512"/>
                  <a:pt x="17934" y="3196"/>
                  <a:pt x="11490" y="856"/>
                </a:cubicBezTo>
                <a:cubicBezTo>
                  <a:pt x="10023" y="341"/>
                  <a:pt x="8381" y="1"/>
                  <a:pt x="68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70"/>
          <p:cNvSpPr/>
          <p:nvPr/>
        </p:nvSpPr>
        <p:spPr>
          <a:xfrm>
            <a:off x="5000163" y="2168482"/>
            <a:ext cx="1126970" cy="1263765"/>
          </a:xfrm>
          <a:custGeom>
            <a:avLst/>
            <a:gdLst/>
            <a:ahLst/>
            <a:cxnLst/>
            <a:rect l="l" t="t" r="r" b="b"/>
            <a:pathLst>
              <a:path w="86690" h="97194" extrusionOk="0">
                <a:moveTo>
                  <a:pt x="20194" y="1"/>
                </a:moveTo>
                <a:cubicBezTo>
                  <a:pt x="19736" y="1"/>
                  <a:pt x="19276" y="26"/>
                  <a:pt x="18816" y="78"/>
                </a:cubicBezTo>
                <a:cubicBezTo>
                  <a:pt x="14287" y="533"/>
                  <a:pt x="10305" y="3451"/>
                  <a:pt x="7691" y="7129"/>
                </a:cubicBezTo>
                <a:cubicBezTo>
                  <a:pt x="5077" y="10807"/>
                  <a:pt x="3648" y="15275"/>
                  <a:pt x="2645" y="19683"/>
                </a:cubicBezTo>
                <a:cubicBezTo>
                  <a:pt x="426" y="29440"/>
                  <a:pt x="1" y="39622"/>
                  <a:pt x="1460" y="49592"/>
                </a:cubicBezTo>
                <a:cubicBezTo>
                  <a:pt x="2250" y="55002"/>
                  <a:pt x="3618" y="60443"/>
                  <a:pt x="6080" y="65337"/>
                </a:cubicBezTo>
                <a:cubicBezTo>
                  <a:pt x="10153" y="73452"/>
                  <a:pt x="17022" y="79896"/>
                  <a:pt x="24834" y="84547"/>
                </a:cubicBezTo>
                <a:cubicBezTo>
                  <a:pt x="32615" y="89137"/>
                  <a:pt x="41308" y="92024"/>
                  <a:pt x="50093" y="94213"/>
                </a:cubicBezTo>
                <a:cubicBezTo>
                  <a:pt x="55990" y="95702"/>
                  <a:pt x="61978" y="96887"/>
                  <a:pt x="68087" y="97161"/>
                </a:cubicBezTo>
                <a:cubicBezTo>
                  <a:pt x="68601" y="97182"/>
                  <a:pt x="69128" y="97194"/>
                  <a:pt x="69664" y="97194"/>
                </a:cubicBezTo>
                <a:cubicBezTo>
                  <a:pt x="75369" y="97194"/>
                  <a:pt x="82056" y="95869"/>
                  <a:pt x="84501" y="90200"/>
                </a:cubicBezTo>
                <a:cubicBezTo>
                  <a:pt x="86689" y="85216"/>
                  <a:pt x="84926" y="80778"/>
                  <a:pt x="80397" y="78407"/>
                </a:cubicBezTo>
                <a:cubicBezTo>
                  <a:pt x="74987" y="75580"/>
                  <a:pt x="69576" y="74182"/>
                  <a:pt x="64744" y="70018"/>
                </a:cubicBezTo>
                <a:cubicBezTo>
                  <a:pt x="59667" y="65610"/>
                  <a:pt x="55594" y="59957"/>
                  <a:pt x="52555" y="53908"/>
                </a:cubicBezTo>
                <a:cubicBezTo>
                  <a:pt x="46810" y="42540"/>
                  <a:pt x="44044" y="29926"/>
                  <a:pt x="39333" y="18132"/>
                </a:cubicBezTo>
                <a:cubicBezTo>
                  <a:pt x="37509" y="13573"/>
                  <a:pt x="35351" y="9044"/>
                  <a:pt x="31916" y="5518"/>
                </a:cubicBezTo>
                <a:cubicBezTo>
                  <a:pt x="28834" y="2299"/>
                  <a:pt x="24581" y="1"/>
                  <a:pt x="201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E9F3D059-C68C-6AC0-F596-FDC2D26012AB}"/>
              </a:ext>
            </a:extLst>
          </p:cNvPr>
          <p:cNvGraphicFramePr/>
          <p:nvPr>
            <p:extLst>
              <p:ext uri="{D42A27DB-BD31-4B8C-83A1-F6EECF244321}">
                <p14:modId xmlns:p14="http://schemas.microsoft.com/office/powerpoint/2010/main" val="3897415467"/>
              </p:ext>
            </p:extLst>
          </p:nvPr>
        </p:nvGraphicFramePr>
        <p:xfrm>
          <a:off x="1524000" y="53975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53" name="Google Shape;1353;p53"/>
          <p:cNvSpPr/>
          <p:nvPr/>
        </p:nvSpPr>
        <p:spPr>
          <a:xfrm>
            <a:off x="7596447" y="1353587"/>
            <a:ext cx="485950" cy="27365"/>
          </a:xfrm>
          <a:custGeom>
            <a:avLst/>
            <a:gdLst/>
            <a:ahLst/>
            <a:cxnLst/>
            <a:rect l="l" t="t" r="r" b="b"/>
            <a:pathLst>
              <a:path w="9181" h="517" extrusionOk="0">
                <a:moveTo>
                  <a:pt x="275" y="0"/>
                </a:moveTo>
                <a:cubicBezTo>
                  <a:pt x="123" y="0"/>
                  <a:pt x="1" y="91"/>
                  <a:pt x="1" y="243"/>
                </a:cubicBezTo>
                <a:cubicBezTo>
                  <a:pt x="1" y="395"/>
                  <a:pt x="123" y="517"/>
                  <a:pt x="275" y="517"/>
                </a:cubicBezTo>
                <a:lnTo>
                  <a:pt x="8907" y="517"/>
                </a:lnTo>
                <a:cubicBezTo>
                  <a:pt x="9059" y="517"/>
                  <a:pt x="9180" y="365"/>
                  <a:pt x="9180" y="243"/>
                </a:cubicBezTo>
                <a:cubicBezTo>
                  <a:pt x="9180" y="91"/>
                  <a:pt x="9059" y="0"/>
                  <a:pt x="8907"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3"/>
          <p:cNvSpPr/>
          <p:nvPr/>
        </p:nvSpPr>
        <p:spPr>
          <a:xfrm>
            <a:off x="7223243" y="6414865"/>
            <a:ext cx="786752" cy="368499"/>
          </a:xfrm>
          <a:custGeom>
            <a:avLst/>
            <a:gdLst/>
            <a:ahLst/>
            <a:cxnLst/>
            <a:rect l="l" t="t" r="r" b="b"/>
            <a:pathLst>
              <a:path w="14864" h="6962" extrusionOk="0">
                <a:moveTo>
                  <a:pt x="9666" y="1"/>
                </a:moveTo>
                <a:lnTo>
                  <a:pt x="9423" y="1217"/>
                </a:lnTo>
                <a:cubicBezTo>
                  <a:pt x="9423" y="1217"/>
                  <a:pt x="6353" y="2615"/>
                  <a:pt x="5867" y="2615"/>
                </a:cubicBezTo>
                <a:cubicBezTo>
                  <a:pt x="5687" y="2615"/>
                  <a:pt x="4949" y="2472"/>
                  <a:pt x="4055" y="2472"/>
                </a:cubicBezTo>
                <a:cubicBezTo>
                  <a:pt x="2370" y="2472"/>
                  <a:pt x="130" y="2978"/>
                  <a:pt x="31" y="5897"/>
                </a:cubicBezTo>
                <a:cubicBezTo>
                  <a:pt x="0" y="6232"/>
                  <a:pt x="31" y="6566"/>
                  <a:pt x="91" y="6961"/>
                </a:cubicBezTo>
                <a:lnTo>
                  <a:pt x="14864" y="6961"/>
                </a:lnTo>
                <a:lnTo>
                  <a:pt x="14864" y="5897"/>
                </a:lnTo>
                <a:lnTo>
                  <a:pt x="14469" y="1"/>
                </a:lnTo>
                <a:close/>
              </a:path>
            </a:pathLst>
          </a:custGeom>
          <a:solidFill>
            <a:srgbClr val="34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3"/>
          <p:cNvSpPr/>
          <p:nvPr/>
        </p:nvSpPr>
        <p:spPr>
          <a:xfrm>
            <a:off x="7223243" y="6728575"/>
            <a:ext cx="786752" cy="72461"/>
          </a:xfrm>
          <a:custGeom>
            <a:avLst/>
            <a:gdLst/>
            <a:ahLst/>
            <a:cxnLst/>
            <a:rect l="l" t="t" r="r" b="b"/>
            <a:pathLst>
              <a:path w="14864" h="1369" extrusionOk="0">
                <a:moveTo>
                  <a:pt x="31" y="1"/>
                </a:moveTo>
                <a:cubicBezTo>
                  <a:pt x="0" y="426"/>
                  <a:pt x="31" y="882"/>
                  <a:pt x="91" y="1369"/>
                </a:cubicBezTo>
                <a:lnTo>
                  <a:pt x="14864" y="1369"/>
                </a:lnTo>
                <a:lnTo>
                  <a:pt x="14833"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3"/>
          <p:cNvSpPr/>
          <p:nvPr/>
        </p:nvSpPr>
        <p:spPr>
          <a:xfrm>
            <a:off x="8310778" y="6369823"/>
            <a:ext cx="453769" cy="478275"/>
          </a:xfrm>
          <a:custGeom>
            <a:avLst/>
            <a:gdLst/>
            <a:ahLst/>
            <a:cxnLst/>
            <a:rect l="l" t="t" r="r" b="b"/>
            <a:pathLst>
              <a:path w="8573" h="9036" extrusionOk="0">
                <a:moveTo>
                  <a:pt x="5897" y="1"/>
                </a:moveTo>
                <a:lnTo>
                  <a:pt x="1520" y="1125"/>
                </a:lnTo>
                <a:lnTo>
                  <a:pt x="1520" y="2858"/>
                </a:lnTo>
                <a:cubicBezTo>
                  <a:pt x="1520" y="2858"/>
                  <a:pt x="1" y="6444"/>
                  <a:pt x="1" y="6931"/>
                </a:cubicBezTo>
                <a:lnTo>
                  <a:pt x="1" y="8299"/>
                </a:lnTo>
                <a:cubicBezTo>
                  <a:pt x="1" y="8299"/>
                  <a:pt x="2188" y="9035"/>
                  <a:pt x="4508" y="9035"/>
                </a:cubicBezTo>
                <a:cubicBezTo>
                  <a:pt x="5957" y="9035"/>
                  <a:pt x="7459" y="8748"/>
                  <a:pt x="8511" y="7812"/>
                </a:cubicBezTo>
                <a:cubicBezTo>
                  <a:pt x="8511" y="7812"/>
                  <a:pt x="8572" y="7235"/>
                  <a:pt x="8359" y="6384"/>
                </a:cubicBezTo>
                <a:cubicBezTo>
                  <a:pt x="8177" y="5441"/>
                  <a:pt x="7691" y="4195"/>
                  <a:pt x="6445" y="3101"/>
                </a:cubicBezTo>
                <a:lnTo>
                  <a:pt x="5897" y="1"/>
                </a:lnTo>
                <a:close/>
              </a:path>
            </a:pathLst>
          </a:custGeom>
          <a:solidFill>
            <a:srgbClr val="3434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3"/>
          <p:cNvSpPr/>
          <p:nvPr/>
        </p:nvSpPr>
        <p:spPr>
          <a:xfrm>
            <a:off x="8310778" y="6710897"/>
            <a:ext cx="453769" cy="137195"/>
          </a:xfrm>
          <a:custGeom>
            <a:avLst/>
            <a:gdLst/>
            <a:ahLst/>
            <a:cxnLst/>
            <a:rect l="l" t="t" r="r" b="b"/>
            <a:pathLst>
              <a:path w="8573" h="2592" extrusionOk="0">
                <a:moveTo>
                  <a:pt x="8359" y="0"/>
                </a:moveTo>
                <a:cubicBezTo>
                  <a:pt x="6990" y="788"/>
                  <a:pt x="5383" y="1025"/>
                  <a:pt x="3947" y="1025"/>
                </a:cubicBezTo>
                <a:cubicBezTo>
                  <a:pt x="1781" y="1025"/>
                  <a:pt x="1" y="487"/>
                  <a:pt x="1" y="487"/>
                </a:cubicBezTo>
                <a:lnTo>
                  <a:pt x="1" y="1855"/>
                </a:lnTo>
                <a:cubicBezTo>
                  <a:pt x="1" y="1855"/>
                  <a:pt x="2188" y="2591"/>
                  <a:pt x="4508" y="2591"/>
                </a:cubicBezTo>
                <a:cubicBezTo>
                  <a:pt x="5957" y="2591"/>
                  <a:pt x="7459" y="2304"/>
                  <a:pt x="8511" y="1368"/>
                </a:cubicBezTo>
                <a:cubicBezTo>
                  <a:pt x="8511" y="1368"/>
                  <a:pt x="8572" y="791"/>
                  <a:pt x="8359"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3"/>
          <p:cNvSpPr/>
          <p:nvPr/>
        </p:nvSpPr>
        <p:spPr>
          <a:xfrm>
            <a:off x="7633497" y="3654144"/>
            <a:ext cx="1037746" cy="2801056"/>
          </a:xfrm>
          <a:custGeom>
            <a:avLst/>
            <a:gdLst/>
            <a:ahLst/>
            <a:cxnLst/>
            <a:rect l="l" t="t" r="r" b="b"/>
            <a:pathLst>
              <a:path w="19606" h="52920" extrusionOk="0">
                <a:moveTo>
                  <a:pt x="19149" y="1"/>
                </a:moveTo>
                <a:lnTo>
                  <a:pt x="0" y="518"/>
                </a:lnTo>
                <a:lnTo>
                  <a:pt x="1307" y="52920"/>
                </a:lnTo>
                <a:lnTo>
                  <a:pt x="8146" y="52920"/>
                </a:lnTo>
                <a:lnTo>
                  <a:pt x="9544" y="10487"/>
                </a:lnTo>
                <a:lnTo>
                  <a:pt x="13465" y="52920"/>
                </a:lnTo>
                <a:lnTo>
                  <a:pt x="19605" y="52372"/>
                </a:lnTo>
                <a:lnTo>
                  <a:pt x="191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3"/>
          <p:cNvSpPr/>
          <p:nvPr/>
        </p:nvSpPr>
        <p:spPr>
          <a:xfrm>
            <a:off x="7979389" y="4057992"/>
            <a:ext cx="159319" cy="1978894"/>
          </a:xfrm>
          <a:custGeom>
            <a:avLst/>
            <a:gdLst/>
            <a:ahLst/>
            <a:cxnLst/>
            <a:rect l="l" t="t" r="r" b="b"/>
            <a:pathLst>
              <a:path w="3010" h="37387" extrusionOk="0">
                <a:moveTo>
                  <a:pt x="0" y="0"/>
                </a:moveTo>
                <a:lnTo>
                  <a:pt x="1094" y="3708"/>
                </a:lnTo>
                <a:lnTo>
                  <a:pt x="1854" y="37387"/>
                </a:lnTo>
                <a:lnTo>
                  <a:pt x="3009" y="2857"/>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3"/>
          <p:cNvSpPr/>
          <p:nvPr/>
        </p:nvSpPr>
        <p:spPr>
          <a:xfrm>
            <a:off x="7559449" y="1990640"/>
            <a:ext cx="1193836" cy="1928822"/>
          </a:xfrm>
          <a:custGeom>
            <a:avLst/>
            <a:gdLst/>
            <a:ahLst/>
            <a:cxnLst/>
            <a:rect l="l" t="t" r="r" b="b"/>
            <a:pathLst>
              <a:path w="22555" h="36441" extrusionOk="0">
                <a:moveTo>
                  <a:pt x="9606" y="1"/>
                </a:moveTo>
                <a:cubicBezTo>
                  <a:pt x="4226" y="1065"/>
                  <a:pt x="1" y="4226"/>
                  <a:pt x="1" y="4226"/>
                </a:cubicBezTo>
                <a:lnTo>
                  <a:pt x="457" y="5320"/>
                </a:lnTo>
                <a:lnTo>
                  <a:pt x="2341" y="18603"/>
                </a:lnTo>
                <a:lnTo>
                  <a:pt x="1186" y="32220"/>
                </a:lnTo>
                <a:lnTo>
                  <a:pt x="974" y="34226"/>
                </a:lnTo>
                <a:cubicBezTo>
                  <a:pt x="2250" y="35138"/>
                  <a:pt x="3983" y="35746"/>
                  <a:pt x="5958" y="36080"/>
                </a:cubicBezTo>
                <a:cubicBezTo>
                  <a:pt x="5963" y="36081"/>
                  <a:pt x="5967" y="36082"/>
                  <a:pt x="5971" y="36082"/>
                </a:cubicBezTo>
                <a:cubicBezTo>
                  <a:pt x="6240" y="36082"/>
                  <a:pt x="6506" y="34226"/>
                  <a:pt x="6506" y="34226"/>
                </a:cubicBezTo>
                <a:cubicBezTo>
                  <a:pt x="6506" y="34226"/>
                  <a:pt x="7265" y="36232"/>
                  <a:pt x="7478" y="36293"/>
                </a:cubicBezTo>
                <a:cubicBezTo>
                  <a:pt x="8486" y="36393"/>
                  <a:pt x="9528" y="36441"/>
                  <a:pt x="10570" y="36441"/>
                </a:cubicBezTo>
                <a:cubicBezTo>
                  <a:pt x="15527" y="36441"/>
                  <a:pt x="20500" y="35374"/>
                  <a:pt x="22007" y="33892"/>
                </a:cubicBezTo>
                <a:lnTo>
                  <a:pt x="21004" y="18907"/>
                </a:lnTo>
                <a:lnTo>
                  <a:pt x="21126" y="18208"/>
                </a:lnTo>
                <a:lnTo>
                  <a:pt x="22554" y="6870"/>
                </a:lnTo>
                <a:cubicBezTo>
                  <a:pt x="22554" y="6870"/>
                  <a:pt x="15867" y="1034"/>
                  <a:pt x="96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3"/>
          <p:cNvSpPr/>
          <p:nvPr/>
        </p:nvSpPr>
        <p:spPr>
          <a:xfrm>
            <a:off x="7836163" y="2322081"/>
            <a:ext cx="341134" cy="592075"/>
          </a:xfrm>
          <a:custGeom>
            <a:avLst/>
            <a:gdLst/>
            <a:ahLst/>
            <a:cxnLst/>
            <a:rect l="l" t="t" r="r" b="b"/>
            <a:pathLst>
              <a:path w="6445" h="11186" extrusionOk="0">
                <a:moveTo>
                  <a:pt x="3101" y="0"/>
                </a:moveTo>
                <a:lnTo>
                  <a:pt x="1" y="1794"/>
                </a:lnTo>
                <a:lnTo>
                  <a:pt x="1977" y="11186"/>
                </a:lnTo>
                <a:lnTo>
                  <a:pt x="6445" y="3283"/>
                </a:lnTo>
                <a:lnTo>
                  <a:pt x="31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3"/>
          <p:cNvSpPr/>
          <p:nvPr/>
        </p:nvSpPr>
        <p:spPr>
          <a:xfrm>
            <a:off x="7910210" y="2322081"/>
            <a:ext cx="149633" cy="592075"/>
          </a:xfrm>
          <a:custGeom>
            <a:avLst/>
            <a:gdLst/>
            <a:ahLst/>
            <a:cxnLst/>
            <a:rect l="l" t="t" r="r" b="b"/>
            <a:pathLst>
              <a:path w="2827" h="11186" extrusionOk="0">
                <a:moveTo>
                  <a:pt x="1702" y="0"/>
                </a:moveTo>
                <a:lnTo>
                  <a:pt x="578" y="1307"/>
                </a:lnTo>
                <a:lnTo>
                  <a:pt x="1125" y="2098"/>
                </a:lnTo>
                <a:lnTo>
                  <a:pt x="0" y="4985"/>
                </a:lnTo>
                <a:lnTo>
                  <a:pt x="578" y="11186"/>
                </a:lnTo>
                <a:lnTo>
                  <a:pt x="2827" y="5593"/>
                </a:lnTo>
                <a:lnTo>
                  <a:pt x="1854" y="2128"/>
                </a:lnTo>
                <a:lnTo>
                  <a:pt x="2645" y="1216"/>
                </a:lnTo>
                <a:lnTo>
                  <a:pt x="17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3"/>
          <p:cNvSpPr/>
          <p:nvPr/>
        </p:nvSpPr>
        <p:spPr>
          <a:xfrm>
            <a:off x="7610949" y="2725876"/>
            <a:ext cx="1113383" cy="1195689"/>
          </a:xfrm>
          <a:custGeom>
            <a:avLst/>
            <a:gdLst/>
            <a:ahLst/>
            <a:cxnLst/>
            <a:rect l="l" t="t" r="r" b="b"/>
            <a:pathLst>
              <a:path w="21035" h="22590" extrusionOk="0">
                <a:moveTo>
                  <a:pt x="17083" y="1"/>
                </a:moveTo>
                <a:lnTo>
                  <a:pt x="18755" y="4530"/>
                </a:lnTo>
                <a:cubicBezTo>
                  <a:pt x="18755" y="4530"/>
                  <a:pt x="20104" y="18556"/>
                  <a:pt x="3962" y="18556"/>
                </a:cubicBezTo>
                <a:cubicBezTo>
                  <a:pt x="2805" y="18556"/>
                  <a:pt x="1557" y="18484"/>
                  <a:pt x="213" y="18329"/>
                </a:cubicBezTo>
                <a:lnTo>
                  <a:pt x="1" y="20335"/>
                </a:lnTo>
                <a:cubicBezTo>
                  <a:pt x="2258" y="21950"/>
                  <a:pt x="5995" y="22589"/>
                  <a:pt x="9726" y="22589"/>
                </a:cubicBezTo>
                <a:cubicBezTo>
                  <a:pt x="14634" y="22589"/>
                  <a:pt x="19532" y="21482"/>
                  <a:pt x="21034" y="20031"/>
                </a:cubicBezTo>
                <a:lnTo>
                  <a:pt x="20031" y="5016"/>
                </a:lnTo>
                <a:lnTo>
                  <a:pt x="20153" y="4165"/>
                </a:lnTo>
                <a:lnTo>
                  <a:pt x="170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3"/>
          <p:cNvSpPr/>
          <p:nvPr/>
        </p:nvSpPr>
        <p:spPr>
          <a:xfrm>
            <a:off x="7855482" y="1620614"/>
            <a:ext cx="471448" cy="706351"/>
          </a:xfrm>
          <a:custGeom>
            <a:avLst/>
            <a:gdLst/>
            <a:ahLst/>
            <a:cxnLst/>
            <a:rect l="l" t="t" r="r" b="b"/>
            <a:pathLst>
              <a:path w="8907" h="13345" extrusionOk="0">
                <a:moveTo>
                  <a:pt x="7235" y="1"/>
                </a:moveTo>
                <a:lnTo>
                  <a:pt x="3861" y="4165"/>
                </a:lnTo>
                <a:lnTo>
                  <a:pt x="61" y="3557"/>
                </a:lnTo>
                <a:lnTo>
                  <a:pt x="31" y="6809"/>
                </a:lnTo>
                <a:lnTo>
                  <a:pt x="1" y="9393"/>
                </a:lnTo>
                <a:cubicBezTo>
                  <a:pt x="1" y="9393"/>
                  <a:pt x="943" y="13345"/>
                  <a:pt x="2463" y="13345"/>
                </a:cubicBezTo>
                <a:cubicBezTo>
                  <a:pt x="4925" y="13345"/>
                  <a:pt x="8907" y="8816"/>
                  <a:pt x="8907" y="8816"/>
                </a:cubicBezTo>
                <a:lnTo>
                  <a:pt x="8511" y="6901"/>
                </a:lnTo>
                <a:lnTo>
                  <a:pt x="7934" y="3800"/>
                </a:lnTo>
                <a:lnTo>
                  <a:pt x="7235"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3"/>
          <p:cNvSpPr/>
          <p:nvPr/>
        </p:nvSpPr>
        <p:spPr>
          <a:xfrm>
            <a:off x="7812027" y="2034095"/>
            <a:ext cx="188325" cy="416718"/>
          </a:xfrm>
          <a:custGeom>
            <a:avLst/>
            <a:gdLst/>
            <a:ahLst/>
            <a:cxnLst/>
            <a:rect l="l" t="t" r="r" b="b"/>
            <a:pathLst>
              <a:path w="3558" h="7873" extrusionOk="0">
                <a:moveTo>
                  <a:pt x="882" y="1"/>
                </a:moveTo>
                <a:lnTo>
                  <a:pt x="1" y="578"/>
                </a:lnTo>
                <a:lnTo>
                  <a:pt x="1460" y="7873"/>
                </a:lnTo>
                <a:lnTo>
                  <a:pt x="3557" y="5441"/>
                </a:lnTo>
                <a:lnTo>
                  <a:pt x="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3"/>
          <p:cNvSpPr/>
          <p:nvPr/>
        </p:nvSpPr>
        <p:spPr>
          <a:xfrm>
            <a:off x="8000296" y="1997097"/>
            <a:ext cx="353996" cy="484310"/>
          </a:xfrm>
          <a:custGeom>
            <a:avLst/>
            <a:gdLst/>
            <a:ahLst/>
            <a:cxnLst/>
            <a:rect l="l" t="t" r="r" b="b"/>
            <a:pathLst>
              <a:path w="6688" h="9150" extrusionOk="0">
                <a:moveTo>
                  <a:pt x="5775" y="0"/>
                </a:moveTo>
                <a:lnTo>
                  <a:pt x="0" y="6140"/>
                </a:lnTo>
                <a:lnTo>
                  <a:pt x="2219" y="9150"/>
                </a:lnTo>
                <a:lnTo>
                  <a:pt x="6687" y="1277"/>
                </a:lnTo>
                <a:lnTo>
                  <a:pt x="57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3"/>
          <p:cNvSpPr/>
          <p:nvPr/>
        </p:nvSpPr>
        <p:spPr>
          <a:xfrm>
            <a:off x="7940751" y="1997097"/>
            <a:ext cx="429633" cy="917065"/>
          </a:xfrm>
          <a:custGeom>
            <a:avLst/>
            <a:gdLst/>
            <a:ahLst/>
            <a:cxnLst/>
            <a:rect l="l" t="t" r="r" b="b"/>
            <a:pathLst>
              <a:path w="8117" h="17326" extrusionOk="0">
                <a:moveTo>
                  <a:pt x="6900" y="0"/>
                </a:moveTo>
                <a:lnTo>
                  <a:pt x="1" y="17326"/>
                </a:lnTo>
                <a:lnTo>
                  <a:pt x="6353" y="10548"/>
                </a:lnTo>
                <a:lnTo>
                  <a:pt x="6019" y="8663"/>
                </a:lnTo>
                <a:lnTo>
                  <a:pt x="7964" y="7934"/>
                </a:lnTo>
                <a:lnTo>
                  <a:pt x="8116" y="1064"/>
                </a:lnTo>
                <a:lnTo>
                  <a:pt x="6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3"/>
          <p:cNvSpPr/>
          <p:nvPr/>
        </p:nvSpPr>
        <p:spPr>
          <a:xfrm>
            <a:off x="7731628" y="2034095"/>
            <a:ext cx="209179" cy="880067"/>
          </a:xfrm>
          <a:custGeom>
            <a:avLst/>
            <a:gdLst/>
            <a:ahLst/>
            <a:cxnLst/>
            <a:rect l="l" t="t" r="r" b="b"/>
            <a:pathLst>
              <a:path w="3952" h="16627" extrusionOk="0">
                <a:moveTo>
                  <a:pt x="2401" y="1"/>
                </a:moveTo>
                <a:lnTo>
                  <a:pt x="1277" y="730"/>
                </a:lnTo>
                <a:lnTo>
                  <a:pt x="0" y="6931"/>
                </a:lnTo>
                <a:lnTo>
                  <a:pt x="1520" y="7995"/>
                </a:lnTo>
                <a:lnTo>
                  <a:pt x="517" y="9271"/>
                </a:lnTo>
                <a:lnTo>
                  <a:pt x="3952" y="16627"/>
                </a:lnTo>
                <a:lnTo>
                  <a:pt x="2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3"/>
          <p:cNvSpPr/>
          <p:nvPr/>
        </p:nvSpPr>
        <p:spPr>
          <a:xfrm>
            <a:off x="7897296" y="2914091"/>
            <a:ext cx="43508" cy="888165"/>
          </a:xfrm>
          <a:custGeom>
            <a:avLst/>
            <a:gdLst/>
            <a:ahLst/>
            <a:cxnLst/>
            <a:rect l="l" t="t" r="r" b="b"/>
            <a:pathLst>
              <a:path w="822" h="16780" extrusionOk="0">
                <a:moveTo>
                  <a:pt x="822" y="1"/>
                </a:moveTo>
                <a:cubicBezTo>
                  <a:pt x="639" y="1369"/>
                  <a:pt x="487" y="2767"/>
                  <a:pt x="335" y="4135"/>
                </a:cubicBezTo>
                <a:cubicBezTo>
                  <a:pt x="214" y="5533"/>
                  <a:pt x="153" y="6931"/>
                  <a:pt x="62" y="8360"/>
                </a:cubicBezTo>
                <a:cubicBezTo>
                  <a:pt x="31" y="9758"/>
                  <a:pt x="1" y="11156"/>
                  <a:pt x="1" y="12554"/>
                </a:cubicBezTo>
                <a:cubicBezTo>
                  <a:pt x="1" y="13983"/>
                  <a:pt x="31" y="15381"/>
                  <a:pt x="123" y="16779"/>
                </a:cubicBezTo>
                <a:lnTo>
                  <a:pt x="244" y="12554"/>
                </a:lnTo>
                <a:lnTo>
                  <a:pt x="457" y="8390"/>
                </a:lnTo>
                <a:lnTo>
                  <a:pt x="8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3"/>
          <p:cNvSpPr/>
          <p:nvPr/>
        </p:nvSpPr>
        <p:spPr>
          <a:xfrm>
            <a:off x="7857123" y="1620614"/>
            <a:ext cx="416718" cy="399727"/>
          </a:xfrm>
          <a:custGeom>
            <a:avLst/>
            <a:gdLst/>
            <a:ahLst/>
            <a:cxnLst/>
            <a:rect l="l" t="t" r="r" b="b"/>
            <a:pathLst>
              <a:path w="7873" h="7552" extrusionOk="0">
                <a:moveTo>
                  <a:pt x="7173" y="1"/>
                </a:moveTo>
                <a:lnTo>
                  <a:pt x="3800" y="4165"/>
                </a:lnTo>
                <a:lnTo>
                  <a:pt x="0" y="3557"/>
                </a:lnTo>
                <a:lnTo>
                  <a:pt x="122" y="7448"/>
                </a:lnTo>
                <a:cubicBezTo>
                  <a:pt x="400" y="7518"/>
                  <a:pt x="690" y="7552"/>
                  <a:pt x="989" y="7552"/>
                </a:cubicBezTo>
                <a:cubicBezTo>
                  <a:pt x="3141" y="7552"/>
                  <a:pt x="5764" y="5825"/>
                  <a:pt x="7873" y="3770"/>
                </a:cubicBezTo>
                <a:lnTo>
                  <a:pt x="7173"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3"/>
          <p:cNvSpPr/>
          <p:nvPr/>
        </p:nvSpPr>
        <p:spPr>
          <a:xfrm>
            <a:off x="7609361" y="1095929"/>
            <a:ext cx="746525" cy="919077"/>
          </a:xfrm>
          <a:custGeom>
            <a:avLst/>
            <a:gdLst/>
            <a:ahLst/>
            <a:cxnLst/>
            <a:rect l="l" t="t" r="r" b="b"/>
            <a:pathLst>
              <a:path w="14104" h="17364" extrusionOk="0">
                <a:moveTo>
                  <a:pt x="6684" y="1"/>
                </a:moveTo>
                <a:cubicBezTo>
                  <a:pt x="6074" y="1"/>
                  <a:pt x="5684" y="96"/>
                  <a:pt x="5684" y="96"/>
                </a:cubicBezTo>
                <a:cubicBezTo>
                  <a:pt x="2705" y="522"/>
                  <a:pt x="0" y="4351"/>
                  <a:pt x="365" y="8698"/>
                </a:cubicBezTo>
                <a:cubicBezTo>
                  <a:pt x="926" y="13018"/>
                  <a:pt x="2755" y="17363"/>
                  <a:pt x="5089" y="17363"/>
                </a:cubicBezTo>
                <a:cubicBezTo>
                  <a:pt x="5284" y="17363"/>
                  <a:pt x="5482" y="17333"/>
                  <a:pt x="5684" y="17270"/>
                </a:cubicBezTo>
                <a:cubicBezTo>
                  <a:pt x="9423" y="15993"/>
                  <a:pt x="12614" y="11434"/>
                  <a:pt x="12614" y="11434"/>
                </a:cubicBezTo>
                <a:cubicBezTo>
                  <a:pt x="14104" y="7969"/>
                  <a:pt x="12645" y="4443"/>
                  <a:pt x="12645" y="4443"/>
                </a:cubicBezTo>
                <a:cubicBezTo>
                  <a:pt x="10965" y="565"/>
                  <a:pt x="8170" y="1"/>
                  <a:pt x="6684"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3"/>
          <p:cNvSpPr/>
          <p:nvPr/>
        </p:nvSpPr>
        <p:spPr>
          <a:xfrm>
            <a:off x="7762168" y="1746796"/>
            <a:ext cx="209232" cy="58911"/>
          </a:xfrm>
          <a:custGeom>
            <a:avLst/>
            <a:gdLst/>
            <a:ahLst/>
            <a:cxnLst/>
            <a:rect l="l" t="t" r="r" b="b"/>
            <a:pathLst>
              <a:path w="3953" h="1113" extrusionOk="0">
                <a:moveTo>
                  <a:pt x="3863" y="0"/>
                </a:moveTo>
                <a:cubicBezTo>
                  <a:pt x="3824" y="0"/>
                  <a:pt x="3776" y="30"/>
                  <a:pt x="3739" y="49"/>
                </a:cubicBezTo>
                <a:cubicBezTo>
                  <a:pt x="3739" y="49"/>
                  <a:pt x="2744" y="890"/>
                  <a:pt x="1623" y="890"/>
                </a:cubicBezTo>
                <a:cubicBezTo>
                  <a:pt x="1165" y="890"/>
                  <a:pt x="685" y="750"/>
                  <a:pt x="244" y="352"/>
                </a:cubicBezTo>
                <a:cubicBezTo>
                  <a:pt x="188" y="334"/>
                  <a:pt x="144" y="304"/>
                  <a:pt x="105" y="304"/>
                </a:cubicBezTo>
                <a:cubicBezTo>
                  <a:pt x="79" y="304"/>
                  <a:pt x="55" y="317"/>
                  <a:pt x="31" y="352"/>
                </a:cubicBezTo>
                <a:cubicBezTo>
                  <a:pt x="1" y="383"/>
                  <a:pt x="1" y="504"/>
                  <a:pt x="92" y="535"/>
                </a:cubicBezTo>
                <a:cubicBezTo>
                  <a:pt x="578" y="991"/>
                  <a:pt x="1065" y="1112"/>
                  <a:pt x="1612" y="1112"/>
                </a:cubicBezTo>
                <a:cubicBezTo>
                  <a:pt x="2797" y="1112"/>
                  <a:pt x="3831" y="231"/>
                  <a:pt x="3891" y="231"/>
                </a:cubicBezTo>
                <a:cubicBezTo>
                  <a:pt x="3922" y="200"/>
                  <a:pt x="3952" y="109"/>
                  <a:pt x="3922" y="49"/>
                </a:cubicBezTo>
                <a:cubicBezTo>
                  <a:pt x="3910" y="13"/>
                  <a:pt x="3889" y="0"/>
                  <a:pt x="386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3"/>
          <p:cNvSpPr/>
          <p:nvPr/>
        </p:nvSpPr>
        <p:spPr>
          <a:xfrm>
            <a:off x="8259278" y="1401011"/>
            <a:ext cx="185096" cy="242631"/>
          </a:xfrm>
          <a:custGeom>
            <a:avLst/>
            <a:gdLst/>
            <a:ahLst/>
            <a:cxnLst/>
            <a:rect l="l" t="t" r="r" b="b"/>
            <a:pathLst>
              <a:path w="3497" h="4584" extrusionOk="0">
                <a:moveTo>
                  <a:pt x="2266" y="1"/>
                </a:moveTo>
                <a:cubicBezTo>
                  <a:pt x="1211" y="1"/>
                  <a:pt x="541" y="1104"/>
                  <a:pt x="214" y="1840"/>
                </a:cubicBezTo>
                <a:cubicBezTo>
                  <a:pt x="62" y="2205"/>
                  <a:pt x="1" y="2448"/>
                  <a:pt x="1" y="2448"/>
                </a:cubicBezTo>
                <a:lnTo>
                  <a:pt x="214" y="4515"/>
                </a:lnTo>
                <a:cubicBezTo>
                  <a:pt x="407" y="4561"/>
                  <a:pt x="593" y="4583"/>
                  <a:pt x="772" y="4583"/>
                </a:cubicBezTo>
                <a:cubicBezTo>
                  <a:pt x="2342" y="4583"/>
                  <a:pt x="3357" y="2903"/>
                  <a:pt x="3466" y="1566"/>
                </a:cubicBezTo>
                <a:cubicBezTo>
                  <a:pt x="3497" y="837"/>
                  <a:pt x="3253" y="198"/>
                  <a:pt x="2645" y="46"/>
                </a:cubicBezTo>
                <a:cubicBezTo>
                  <a:pt x="2514" y="15"/>
                  <a:pt x="2388" y="1"/>
                  <a:pt x="2266"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3"/>
          <p:cNvSpPr/>
          <p:nvPr/>
        </p:nvSpPr>
        <p:spPr>
          <a:xfrm>
            <a:off x="8270552" y="1401488"/>
            <a:ext cx="172234" cy="98556"/>
          </a:xfrm>
          <a:custGeom>
            <a:avLst/>
            <a:gdLst/>
            <a:ahLst/>
            <a:cxnLst/>
            <a:rect l="l" t="t" r="r" b="b"/>
            <a:pathLst>
              <a:path w="3254" h="1862" extrusionOk="0">
                <a:moveTo>
                  <a:pt x="2070" y="0"/>
                </a:moveTo>
                <a:cubicBezTo>
                  <a:pt x="1019" y="0"/>
                  <a:pt x="359" y="1144"/>
                  <a:pt x="1" y="1861"/>
                </a:cubicBezTo>
                <a:lnTo>
                  <a:pt x="214" y="1770"/>
                </a:lnTo>
                <a:cubicBezTo>
                  <a:pt x="214" y="1770"/>
                  <a:pt x="609" y="1071"/>
                  <a:pt x="1733" y="919"/>
                </a:cubicBezTo>
                <a:cubicBezTo>
                  <a:pt x="1829" y="906"/>
                  <a:pt x="1920" y="900"/>
                  <a:pt x="2005" y="900"/>
                </a:cubicBezTo>
                <a:cubicBezTo>
                  <a:pt x="2889" y="900"/>
                  <a:pt x="3192" y="1557"/>
                  <a:pt x="3192" y="1557"/>
                </a:cubicBezTo>
                <a:cubicBezTo>
                  <a:pt x="3253" y="828"/>
                  <a:pt x="3010" y="189"/>
                  <a:pt x="2402" y="37"/>
                </a:cubicBezTo>
                <a:cubicBezTo>
                  <a:pt x="2287" y="12"/>
                  <a:pt x="2176" y="0"/>
                  <a:pt x="207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3"/>
          <p:cNvSpPr/>
          <p:nvPr/>
        </p:nvSpPr>
        <p:spPr>
          <a:xfrm>
            <a:off x="7466135" y="899139"/>
            <a:ext cx="947659" cy="703863"/>
          </a:xfrm>
          <a:custGeom>
            <a:avLst/>
            <a:gdLst/>
            <a:ahLst/>
            <a:cxnLst/>
            <a:rect l="l" t="t" r="r" b="b"/>
            <a:pathLst>
              <a:path w="17904" h="13298" extrusionOk="0">
                <a:moveTo>
                  <a:pt x="11364" y="1"/>
                </a:moveTo>
                <a:cubicBezTo>
                  <a:pt x="10823" y="1"/>
                  <a:pt x="10210" y="88"/>
                  <a:pt x="9515" y="288"/>
                </a:cubicBezTo>
                <a:cubicBezTo>
                  <a:pt x="4773" y="1626"/>
                  <a:pt x="1" y="5486"/>
                  <a:pt x="548" y="7218"/>
                </a:cubicBezTo>
                <a:cubicBezTo>
                  <a:pt x="700" y="7766"/>
                  <a:pt x="1612" y="8282"/>
                  <a:pt x="2554" y="8647"/>
                </a:cubicBezTo>
                <a:cubicBezTo>
                  <a:pt x="2554" y="9285"/>
                  <a:pt x="2402" y="10653"/>
                  <a:pt x="3132" y="12264"/>
                </a:cubicBezTo>
                <a:cubicBezTo>
                  <a:pt x="3132" y="12264"/>
                  <a:pt x="3010" y="10623"/>
                  <a:pt x="3496" y="8921"/>
                </a:cubicBezTo>
                <a:cubicBezTo>
                  <a:pt x="4959" y="9349"/>
                  <a:pt x="6380" y="9590"/>
                  <a:pt x="6735" y="9590"/>
                </a:cubicBezTo>
                <a:cubicBezTo>
                  <a:pt x="6808" y="9590"/>
                  <a:pt x="6835" y="9580"/>
                  <a:pt x="6810" y="9559"/>
                </a:cubicBezTo>
                <a:cubicBezTo>
                  <a:pt x="6506" y="9377"/>
                  <a:pt x="5594" y="8374"/>
                  <a:pt x="5594" y="8373"/>
                </a:cubicBezTo>
                <a:lnTo>
                  <a:pt x="5594" y="8373"/>
                </a:lnTo>
                <a:cubicBezTo>
                  <a:pt x="6327" y="8957"/>
                  <a:pt x="7440" y="9130"/>
                  <a:pt x="8501" y="9130"/>
                </a:cubicBezTo>
                <a:cubicBezTo>
                  <a:pt x="10036" y="9130"/>
                  <a:pt x="11460" y="8769"/>
                  <a:pt x="11460" y="8769"/>
                </a:cubicBezTo>
                <a:cubicBezTo>
                  <a:pt x="10275" y="8495"/>
                  <a:pt x="8269" y="7887"/>
                  <a:pt x="8269" y="7887"/>
                </a:cubicBezTo>
                <a:lnTo>
                  <a:pt x="8269" y="7887"/>
                </a:lnTo>
                <a:cubicBezTo>
                  <a:pt x="8777" y="7969"/>
                  <a:pt x="9277" y="8001"/>
                  <a:pt x="9751" y="8001"/>
                </a:cubicBezTo>
                <a:cubicBezTo>
                  <a:pt x="11574" y="8001"/>
                  <a:pt x="13010" y="7522"/>
                  <a:pt x="13010" y="7522"/>
                </a:cubicBezTo>
                <a:cubicBezTo>
                  <a:pt x="13588" y="9285"/>
                  <a:pt x="14834" y="9863"/>
                  <a:pt x="14834" y="9863"/>
                </a:cubicBezTo>
                <a:cubicBezTo>
                  <a:pt x="14256" y="11869"/>
                  <a:pt x="15047" y="13298"/>
                  <a:pt x="15047" y="13298"/>
                </a:cubicBezTo>
                <a:cubicBezTo>
                  <a:pt x="15138" y="9711"/>
                  <a:pt x="17296" y="9528"/>
                  <a:pt x="17296" y="9528"/>
                </a:cubicBezTo>
                <a:cubicBezTo>
                  <a:pt x="17904" y="7887"/>
                  <a:pt x="17843" y="4270"/>
                  <a:pt x="16658" y="3784"/>
                </a:cubicBezTo>
                <a:cubicBezTo>
                  <a:pt x="16009" y="3524"/>
                  <a:pt x="15663" y="3464"/>
                  <a:pt x="15482" y="3464"/>
                </a:cubicBezTo>
                <a:cubicBezTo>
                  <a:pt x="15323" y="3464"/>
                  <a:pt x="15290" y="3510"/>
                  <a:pt x="15290" y="3510"/>
                </a:cubicBezTo>
                <a:cubicBezTo>
                  <a:pt x="15186" y="2940"/>
                  <a:pt x="14507" y="1"/>
                  <a:pt x="11364"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3"/>
          <p:cNvSpPr/>
          <p:nvPr/>
        </p:nvSpPr>
        <p:spPr>
          <a:xfrm>
            <a:off x="8278597" y="1474212"/>
            <a:ext cx="104643" cy="90193"/>
          </a:xfrm>
          <a:custGeom>
            <a:avLst/>
            <a:gdLst/>
            <a:ahLst/>
            <a:cxnLst/>
            <a:rect l="l" t="t" r="r" b="b"/>
            <a:pathLst>
              <a:path w="1977" h="1704" extrusionOk="0">
                <a:moveTo>
                  <a:pt x="1916" y="1"/>
                </a:moveTo>
                <a:cubicBezTo>
                  <a:pt x="669" y="92"/>
                  <a:pt x="92" y="1308"/>
                  <a:pt x="62" y="1369"/>
                </a:cubicBezTo>
                <a:cubicBezTo>
                  <a:pt x="1" y="1399"/>
                  <a:pt x="62" y="1460"/>
                  <a:pt x="92" y="1521"/>
                </a:cubicBezTo>
                <a:lnTo>
                  <a:pt x="122" y="1521"/>
                </a:lnTo>
                <a:cubicBezTo>
                  <a:pt x="153" y="1521"/>
                  <a:pt x="214" y="1460"/>
                  <a:pt x="214" y="1429"/>
                </a:cubicBezTo>
                <a:cubicBezTo>
                  <a:pt x="214" y="1429"/>
                  <a:pt x="426" y="974"/>
                  <a:pt x="852" y="609"/>
                </a:cubicBezTo>
                <a:cubicBezTo>
                  <a:pt x="1308" y="822"/>
                  <a:pt x="1186" y="1581"/>
                  <a:pt x="1156" y="1581"/>
                </a:cubicBezTo>
                <a:cubicBezTo>
                  <a:pt x="1156" y="1612"/>
                  <a:pt x="1186" y="1703"/>
                  <a:pt x="1217" y="1703"/>
                </a:cubicBezTo>
                <a:lnTo>
                  <a:pt x="1277" y="1703"/>
                </a:lnTo>
                <a:cubicBezTo>
                  <a:pt x="1308" y="1703"/>
                  <a:pt x="1338" y="1673"/>
                  <a:pt x="1338" y="1612"/>
                </a:cubicBezTo>
                <a:cubicBezTo>
                  <a:pt x="1338" y="1581"/>
                  <a:pt x="1490" y="791"/>
                  <a:pt x="1004" y="457"/>
                </a:cubicBezTo>
                <a:cubicBezTo>
                  <a:pt x="1217" y="305"/>
                  <a:pt x="1490" y="183"/>
                  <a:pt x="1794" y="153"/>
                </a:cubicBezTo>
                <a:lnTo>
                  <a:pt x="1824" y="153"/>
                </a:lnTo>
                <a:cubicBezTo>
                  <a:pt x="1885" y="153"/>
                  <a:pt x="1946" y="92"/>
                  <a:pt x="1916" y="31"/>
                </a:cubicBezTo>
                <a:cubicBezTo>
                  <a:pt x="1976" y="31"/>
                  <a:pt x="1946" y="1"/>
                  <a:pt x="1916"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3"/>
          <p:cNvSpPr/>
          <p:nvPr/>
        </p:nvSpPr>
        <p:spPr>
          <a:xfrm>
            <a:off x="8059788" y="1637763"/>
            <a:ext cx="58011" cy="22125"/>
          </a:xfrm>
          <a:custGeom>
            <a:avLst/>
            <a:gdLst/>
            <a:ahLst/>
            <a:cxnLst/>
            <a:rect l="l" t="t" r="r" b="b"/>
            <a:pathLst>
              <a:path w="1096" h="418" extrusionOk="0">
                <a:moveTo>
                  <a:pt x="751" y="0"/>
                </a:moveTo>
                <a:cubicBezTo>
                  <a:pt x="688" y="0"/>
                  <a:pt x="620" y="4"/>
                  <a:pt x="548" y="11"/>
                </a:cubicBezTo>
                <a:cubicBezTo>
                  <a:pt x="214" y="42"/>
                  <a:pt x="1" y="163"/>
                  <a:pt x="1" y="285"/>
                </a:cubicBezTo>
                <a:cubicBezTo>
                  <a:pt x="1" y="378"/>
                  <a:pt x="161" y="417"/>
                  <a:pt x="371" y="417"/>
                </a:cubicBezTo>
                <a:cubicBezTo>
                  <a:pt x="437" y="417"/>
                  <a:pt x="507" y="414"/>
                  <a:pt x="578" y="406"/>
                </a:cubicBezTo>
                <a:cubicBezTo>
                  <a:pt x="882" y="346"/>
                  <a:pt x="1095" y="254"/>
                  <a:pt x="1095" y="133"/>
                </a:cubicBezTo>
                <a:cubicBezTo>
                  <a:pt x="1095" y="40"/>
                  <a:pt x="953" y="0"/>
                  <a:pt x="75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3"/>
          <p:cNvSpPr/>
          <p:nvPr/>
        </p:nvSpPr>
        <p:spPr>
          <a:xfrm>
            <a:off x="8056612" y="1677989"/>
            <a:ext cx="59546" cy="22125"/>
          </a:xfrm>
          <a:custGeom>
            <a:avLst/>
            <a:gdLst/>
            <a:ahLst/>
            <a:cxnLst/>
            <a:rect l="l" t="t" r="r" b="b"/>
            <a:pathLst>
              <a:path w="1125" h="418" extrusionOk="0">
                <a:moveTo>
                  <a:pt x="401" y="0"/>
                </a:moveTo>
                <a:cubicBezTo>
                  <a:pt x="190" y="0"/>
                  <a:pt x="31" y="40"/>
                  <a:pt x="31" y="133"/>
                </a:cubicBezTo>
                <a:cubicBezTo>
                  <a:pt x="0" y="193"/>
                  <a:pt x="243" y="315"/>
                  <a:pt x="547" y="406"/>
                </a:cubicBezTo>
                <a:cubicBezTo>
                  <a:pt x="619" y="413"/>
                  <a:pt x="689" y="417"/>
                  <a:pt x="754" y="417"/>
                </a:cubicBezTo>
                <a:cubicBezTo>
                  <a:pt x="965" y="417"/>
                  <a:pt x="1125" y="378"/>
                  <a:pt x="1125" y="285"/>
                </a:cubicBezTo>
                <a:cubicBezTo>
                  <a:pt x="1125" y="163"/>
                  <a:pt x="912" y="42"/>
                  <a:pt x="608" y="11"/>
                </a:cubicBezTo>
                <a:cubicBezTo>
                  <a:pt x="536" y="4"/>
                  <a:pt x="466" y="0"/>
                  <a:pt x="40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3"/>
          <p:cNvSpPr/>
          <p:nvPr/>
        </p:nvSpPr>
        <p:spPr>
          <a:xfrm>
            <a:off x="7609361" y="1677989"/>
            <a:ext cx="57958" cy="22125"/>
          </a:xfrm>
          <a:custGeom>
            <a:avLst/>
            <a:gdLst/>
            <a:ahLst/>
            <a:cxnLst/>
            <a:rect l="l" t="t" r="r" b="b"/>
            <a:pathLst>
              <a:path w="1095" h="418" extrusionOk="0">
                <a:moveTo>
                  <a:pt x="750" y="0"/>
                </a:moveTo>
                <a:cubicBezTo>
                  <a:pt x="687" y="0"/>
                  <a:pt x="619" y="4"/>
                  <a:pt x="547" y="11"/>
                </a:cubicBezTo>
                <a:cubicBezTo>
                  <a:pt x="243" y="42"/>
                  <a:pt x="0" y="163"/>
                  <a:pt x="0" y="285"/>
                </a:cubicBezTo>
                <a:cubicBezTo>
                  <a:pt x="0" y="378"/>
                  <a:pt x="160" y="417"/>
                  <a:pt x="371" y="417"/>
                </a:cubicBezTo>
                <a:cubicBezTo>
                  <a:pt x="436" y="417"/>
                  <a:pt x="506" y="413"/>
                  <a:pt x="578" y="406"/>
                </a:cubicBezTo>
                <a:cubicBezTo>
                  <a:pt x="882" y="315"/>
                  <a:pt x="1094" y="193"/>
                  <a:pt x="1094" y="133"/>
                </a:cubicBezTo>
                <a:cubicBezTo>
                  <a:pt x="1094" y="40"/>
                  <a:pt x="952" y="0"/>
                  <a:pt x="75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3"/>
          <p:cNvSpPr/>
          <p:nvPr/>
        </p:nvSpPr>
        <p:spPr>
          <a:xfrm>
            <a:off x="7610949" y="1637763"/>
            <a:ext cx="61187" cy="22125"/>
          </a:xfrm>
          <a:custGeom>
            <a:avLst/>
            <a:gdLst/>
            <a:ahLst/>
            <a:cxnLst/>
            <a:rect l="l" t="t" r="r" b="b"/>
            <a:pathLst>
              <a:path w="1156" h="418" extrusionOk="0">
                <a:moveTo>
                  <a:pt x="371" y="0"/>
                </a:moveTo>
                <a:cubicBezTo>
                  <a:pt x="160" y="0"/>
                  <a:pt x="1" y="40"/>
                  <a:pt x="1" y="133"/>
                </a:cubicBezTo>
                <a:cubicBezTo>
                  <a:pt x="1" y="254"/>
                  <a:pt x="244" y="346"/>
                  <a:pt x="548" y="406"/>
                </a:cubicBezTo>
                <a:cubicBezTo>
                  <a:pt x="619" y="414"/>
                  <a:pt x="688" y="417"/>
                  <a:pt x="750" y="417"/>
                </a:cubicBezTo>
                <a:cubicBezTo>
                  <a:pt x="953" y="417"/>
                  <a:pt x="1095" y="378"/>
                  <a:pt x="1095" y="285"/>
                </a:cubicBezTo>
                <a:cubicBezTo>
                  <a:pt x="1156" y="163"/>
                  <a:pt x="912" y="42"/>
                  <a:pt x="578" y="11"/>
                </a:cubicBezTo>
                <a:cubicBezTo>
                  <a:pt x="506" y="4"/>
                  <a:pt x="436" y="0"/>
                  <a:pt x="37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3"/>
          <p:cNvSpPr/>
          <p:nvPr/>
        </p:nvSpPr>
        <p:spPr>
          <a:xfrm>
            <a:off x="7964886" y="1495172"/>
            <a:ext cx="40280" cy="152862"/>
          </a:xfrm>
          <a:custGeom>
            <a:avLst/>
            <a:gdLst/>
            <a:ahLst/>
            <a:cxnLst/>
            <a:rect l="l" t="t" r="r" b="b"/>
            <a:pathLst>
              <a:path w="761" h="2888" extrusionOk="0">
                <a:moveTo>
                  <a:pt x="396" y="0"/>
                </a:moveTo>
                <a:cubicBezTo>
                  <a:pt x="153" y="0"/>
                  <a:pt x="1" y="608"/>
                  <a:pt x="1" y="1459"/>
                </a:cubicBezTo>
                <a:cubicBezTo>
                  <a:pt x="1" y="2249"/>
                  <a:pt x="153" y="2888"/>
                  <a:pt x="396" y="2888"/>
                </a:cubicBezTo>
                <a:cubicBezTo>
                  <a:pt x="608" y="2888"/>
                  <a:pt x="760" y="2249"/>
                  <a:pt x="760" y="1459"/>
                </a:cubicBezTo>
                <a:cubicBezTo>
                  <a:pt x="760" y="638"/>
                  <a:pt x="608" y="0"/>
                  <a:pt x="396"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3"/>
          <p:cNvSpPr/>
          <p:nvPr/>
        </p:nvSpPr>
        <p:spPr>
          <a:xfrm>
            <a:off x="7713896" y="1509622"/>
            <a:ext cx="35463" cy="149686"/>
          </a:xfrm>
          <a:custGeom>
            <a:avLst/>
            <a:gdLst/>
            <a:ahLst/>
            <a:cxnLst/>
            <a:rect l="l" t="t" r="r" b="b"/>
            <a:pathLst>
              <a:path w="670" h="2828" extrusionOk="0">
                <a:moveTo>
                  <a:pt x="335" y="1"/>
                </a:moveTo>
                <a:cubicBezTo>
                  <a:pt x="153" y="1"/>
                  <a:pt x="1" y="639"/>
                  <a:pt x="1" y="1399"/>
                </a:cubicBezTo>
                <a:cubicBezTo>
                  <a:pt x="1" y="2159"/>
                  <a:pt x="153" y="2827"/>
                  <a:pt x="335" y="2827"/>
                </a:cubicBezTo>
                <a:cubicBezTo>
                  <a:pt x="548" y="2827"/>
                  <a:pt x="670" y="2219"/>
                  <a:pt x="670" y="1399"/>
                </a:cubicBezTo>
                <a:cubicBezTo>
                  <a:pt x="670" y="639"/>
                  <a:pt x="548" y="1"/>
                  <a:pt x="335"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3"/>
          <p:cNvSpPr/>
          <p:nvPr/>
        </p:nvSpPr>
        <p:spPr>
          <a:xfrm>
            <a:off x="7800806" y="1535345"/>
            <a:ext cx="83682" cy="191501"/>
          </a:xfrm>
          <a:custGeom>
            <a:avLst/>
            <a:gdLst/>
            <a:ahLst/>
            <a:cxnLst/>
            <a:rect l="l" t="t" r="r" b="b"/>
            <a:pathLst>
              <a:path w="1581" h="3618" extrusionOk="0">
                <a:moveTo>
                  <a:pt x="365" y="1"/>
                </a:moveTo>
                <a:cubicBezTo>
                  <a:pt x="335" y="1"/>
                  <a:pt x="274" y="62"/>
                  <a:pt x="274" y="92"/>
                </a:cubicBezTo>
                <a:cubicBezTo>
                  <a:pt x="274" y="122"/>
                  <a:pt x="0" y="974"/>
                  <a:pt x="61" y="2524"/>
                </a:cubicBezTo>
                <a:cubicBezTo>
                  <a:pt x="122" y="3466"/>
                  <a:pt x="487" y="3618"/>
                  <a:pt x="639" y="3618"/>
                </a:cubicBezTo>
                <a:lnTo>
                  <a:pt x="669" y="3618"/>
                </a:lnTo>
                <a:cubicBezTo>
                  <a:pt x="1094" y="3618"/>
                  <a:pt x="1490" y="3101"/>
                  <a:pt x="1581" y="2341"/>
                </a:cubicBezTo>
                <a:cubicBezTo>
                  <a:pt x="1581" y="2281"/>
                  <a:pt x="1550" y="2220"/>
                  <a:pt x="1520" y="2220"/>
                </a:cubicBezTo>
                <a:cubicBezTo>
                  <a:pt x="1490" y="2220"/>
                  <a:pt x="1398" y="2250"/>
                  <a:pt x="1398" y="2281"/>
                </a:cubicBezTo>
                <a:cubicBezTo>
                  <a:pt x="1252" y="2986"/>
                  <a:pt x="906" y="3407"/>
                  <a:pt x="663" y="3407"/>
                </a:cubicBezTo>
                <a:cubicBezTo>
                  <a:pt x="655" y="3407"/>
                  <a:pt x="647" y="3406"/>
                  <a:pt x="639" y="3405"/>
                </a:cubicBezTo>
                <a:cubicBezTo>
                  <a:pt x="487" y="3344"/>
                  <a:pt x="304" y="3132"/>
                  <a:pt x="274" y="2493"/>
                </a:cubicBezTo>
                <a:cubicBezTo>
                  <a:pt x="183" y="1004"/>
                  <a:pt x="456" y="122"/>
                  <a:pt x="456" y="122"/>
                </a:cubicBezTo>
                <a:cubicBezTo>
                  <a:pt x="456" y="92"/>
                  <a:pt x="426" y="1"/>
                  <a:pt x="365"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3"/>
          <p:cNvSpPr/>
          <p:nvPr/>
        </p:nvSpPr>
        <p:spPr>
          <a:xfrm>
            <a:off x="7649587" y="1431975"/>
            <a:ext cx="128726" cy="85747"/>
          </a:xfrm>
          <a:custGeom>
            <a:avLst/>
            <a:gdLst/>
            <a:ahLst/>
            <a:cxnLst/>
            <a:rect l="l" t="t" r="r" b="b"/>
            <a:pathLst>
              <a:path w="2432" h="1620" extrusionOk="0">
                <a:moveTo>
                  <a:pt x="1498" y="0"/>
                </a:moveTo>
                <a:cubicBezTo>
                  <a:pt x="1227" y="0"/>
                  <a:pt x="974" y="61"/>
                  <a:pt x="730" y="191"/>
                </a:cubicBezTo>
                <a:cubicBezTo>
                  <a:pt x="0" y="495"/>
                  <a:pt x="0" y="1620"/>
                  <a:pt x="0" y="1620"/>
                </a:cubicBezTo>
                <a:cubicBezTo>
                  <a:pt x="122" y="1620"/>
                  <a:pt x="456" y="860"/>
                  <a:pt x="942" y="647"/>
                </a:cubicBezTo>
                <a:cubicBezTo>
                  <a:pt x="1094" y="571"/>
                  <a:pt x="1269" y="533"/>
                  <a:pt x="1455" y="533"/>
                </a:cubicBezTo>
                <a:cubicBezTo>
                  <a:pt x="1641" y="533"/>
                  <a:pt x="1839" y="571"/>
                  <a:pt x="2037" y="647"/>
                </a:cubicBezTo>
                <a:cubicBezTo>
                  <a:pt x="2057" y="651"/>
                  <a:pt x="2077" y="653"/>
                  <a:pt x="2097" y="653"/>
                </a:cubicBezTo>
                <a:cubicBezTo>
                  <a:pt x="2228" y="653"/>
                  <a:pt x="2349" y="574"/>
                  <a:pt x="2401" y="495"/>
                </a:cubicBezTo>
                <a:cubicBezTo>
                  <a:pt x="2432" y="343"/>
                  <a:pt x="2340" y="191"/>
                  <a:pt x="2249" y="130"/>
                </a:cubicBezTo>
                <a:cubicBezTo>
                  <a:pt x="1981" y="46"/>
                  <a:pt x="1733" y="0"/>
                  <a:pt x="1498"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3"/>
          <p:cNvSpPr/>
          <p:nvPr/>
        </p:nvSpPr>
        <p:spPr>
          <a:xfrm>
            <a:off x="7927889" y="1421495"/>
            <a:ext cx="157731" cy="96227"/>
          </a:xfrm>
          <a:custGeom>
            <a:avLst/>
            <a:gdLst/>
            <a:ahLst/>
            <a:cxnLst/>
            <a:rect l="l" t="t" r="r" b="b"/>
            <a:pathLst>
              <a:path w="2980" h="1818" extrusionOk="0">
                <a:moveTo>
                  <a:pt x="1106" y="1"/>
                </a:moveTo>
                <a:cubicBezTo>
                  <a:pt x="839" y="1"/>
                  <a:pt x="554" y="47"/>
                  <a:pt x="244" y="146"/>
                </a:cubicBezTo>
                <a:cubicBezTo>
                  <a:pt x="92" y="237"/>
                  <a:pt x="0" y="389"/>
                  <a:pt x="61" y="571"/>
                </a:cubicBezTo>
                <a:cubicBezTo>
                  <a:pt x="131" y="687"/>
                  <a:pt x="235" y="785"/>
                  <a:pt x="362" y="785"/>
                </a:cubicBezTo>
                <a:cubicBezTo>
                  <a:pt x="401" y="785"/>
                  <a:pt x="443" y="775"/>
                  <a:pt x="487" y="754"/>
                </a:cubicBezTo>
                <a:cubicBezTo>
                  <a:pt x="715" y="678"/>
                  <a:pt x="935" y="640"/>
                  <a:pt x="1140" y="640"/>
                </a:cubicBezTo>
                <a:cubicBezTo>
                  <a:pt x="1345" y="640"/>
                  <a:pt x="1535" y="678"/>
                  <a:pt x="1703" y="754"/>
                </a:cubicBezTo>
                <a:cubicBezTo>
                  <a:pt x="2219" y="997"/>
                  <a:pt x="2797" y="1818"/>
                  <a:pt x="2827" y="1818"/>
                </a:cubicBezTo>
                <a:cubicBezTo>
                  <a:pt x="2979" y="1787"/>
                  <a:pt x="2736" y="571"/>
                  <a:pt x="1976" y="176"/>
                </a:cubicBezTo>
                <a:cubicBezTo>
                  <a:pt x="1699" y="62"/>
                  <a:pt x="1414" y="1"/>
                  <a:pt x="1106"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3"/>
          <p:cNvSpPr/>
          <p:nvPr/>
        </p:nvSpPr>
        <p:spPr>
          <a:xfrm>
            <a:off x="8333326" y="3900317"/>
            <a:ext cx="402268" cy="466684"/>
          </a:xfrm>
          <a:custGeom>
            <a:avLst/>
            <a:gdLst/>
            <a:ahLst/>
            <a:cxnLst/>
            <a:rect l="l" t="t" r="r" b="b"/>
            <a:pathLst>
              <a:path w="7600" h="8817" extrusionOk="0">
                <a:moveTo>
                  <a:pt x="5623" y="0"/>
                </a:moveTo>
                <a:cubicBezTo>
                  <a:pt x="5623" y="0"/>
                  <a:pt x="2553" y="1794"/>
                  <a:pt x="1946" y="2341"/>
                </a:cubicBezTo>
                <a:cubicBezTo>
                  <a:pt x="1034" y="3192"/>
                  <a:pt x="335" y="5107"/>
                  <a:pt x="183" y="5411"/>
                </a:cubicBezTo>
                <a:cubicBezTo>
                  <a:pt x="0" y="6049"/>
                  <a:pt x="304" y="7569"/>
                  <a:pt x="547" y="7873"/>
                </a:cubicBezTo>
                <a:cubicBezTo>
                  <a:pt x="657" y="8201"/>
                  <a:pt x="908" y="8497"/>
                  <a:pt x="1132" y="8497"/>
                </a:cubicBezTo>
                <a:cubicBezTo>
                  <a:pt x="1280" y="8497"/>
                  <a:pt x="1417" y="8365"/>
                  <a:pt x="1490" y="8025"/>
                </a:cubicBezTo>
                <a:cubicBezTo>
                  <a:pt x="1520" y="6839"/>
                  <a:pt x="1398" y="5532"/>
                  <a:pt x="1398" y="5532"/>
                </a:cubicBezTo>
                <a:lnTo>
                  <a:pt x="2249" y="3861"/>
                </a:lnTo>
                <a:lnTo>
                  <a:pt x="2249" y="3861"/>
                </a:lnTo>
                <a:cubicBezTo>
                  <a:pt x="2249" y="3861"/>
                  <a:pt x="1763" y="5107"/>
                  <a:pt x="1672" y="5532"/>
                </a:cubicBezTo>
                <a:cubicBezTo>
                  <a:pt x="1581" y="5928"/>
                  <a:pt x="2432" y="8602"/>
                  <a:pt x="2766" y="8785"/>
                </a:cubicBezTo>
                <a:cubicBezTo>
                  <a:pt x="2806" y="8806"/>
                  <a:pt x="2848" y="8816"/>
                  <a:pt x="2892" y="8816"/>
                </a:cubicBezTo>
                <a:cubicBezTo>
                  <a:pt x="3219" y="8816"/>
                  <a:pt x="3622" y="8257"/>
                  <a:pt x="3435" y="7721"/>
                </a:cubicBezTo>
                <a:lnTo>
                  <a:pt x="3435" y="7721"/>
                </a:lnTo>
                <a:cubicBezTo>
                  <a:pt x="3435" y="7721"/>
                  <a:pt x="3678" y="8298"/>
                  <a:pt x="3952" y="8329"/>
                </a:cubicBezTo>
                <a:cubicBezTo>
                  <a:pt x="3966" y="8330"/>
                  <a:pt x="3981" y="8331"/>
                  <a:pt x="3995" y="8331"/>
                </a:cubicBezTo>
                <a:cubicBezTo>
                  <a:pt x="4241" y="8331"/>
                  <a:pt x="4369" y="8070"/>
                  <a:pt x="4225" y="7265"/>
                </a:cubicBezTo>
                <a:lnTo>
                  <a:pt x="4225" y="7265"/>
                </a:lnTo>
                <a:cubicBezTo>
                  <a:pt x="4225" y="7265"/>
                  <a:pt x="4555" y="7524"/>
                  <a:pt x="4779" y="7524"/>
                </a:cubicBezTo>
                <a:cubicBezTo>
                  <a:pt x="4809" y="7524"/>
                  <a:pt x="4838" y="7519"/>
                  <a:pt x="4864" y="7508"/>
                </a:cubicBezTo>
                <a:cubicBezTo>
                  <a:pt x="5350" y="7143"/>
                  <a:pt x="4712" y="5441"/>
                  <a:pt x="4742" y="5259"/>
                </a:cubicBezTo>
                <a:cubicBezTo>
                  <a:pt x="4803" y="5107"/>
                  <a:pt x="6991" y="4681"/>
                  <a:pt x="7295" y="2493"/>
                </a:cubicBezTo>
                <a:cubicBezTo>
                  <a:pt x="7599" y="304"/>
                  <a:pt x="5623" y="0"/>
                  <a:pt x="5623"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3"/>
          <p:cNvSpPr/>
          <p:nvPr/>
        </p:nvSpPr>
        <p:spPr>
          <a:xfrm>
            <a:off x="8484544" y="4201165"/>
            <a:ext cx="32234" cy="109459"/>
          </a:xfrm>
          <a:custGeom>
            <a:avLst/>
            <a:gdLst/>
            <a:ahLst/>
            <a:cxnLst/>
            <a:rect l="l" t="t" r="r" b="b"/>
            <a:pathLst>
              <a:path w="609" h="2068" extrusionOk="0">
                <a:moveTo>
                  <a:pt x="0" y="0"/>
                </a:moveTo>
                <a:cubicBezTo>
                  <a:pt x="0" y="335"/>
                  <a:pt x="92" y="699"/>
                  <a:pt x="183" y="1064"/>
                </a:cubicBezTo>
                <a:cubicBezTo>
                  <a:pt x="304" y="1399"/>
                  <a:pt x="426" y="1763"/>
                  <a:pt x="608" y="2067"/>
                </a:cubicBezTo>
                <a:cubicBezTo>
                  <a:pt x="456" y="1368"/>
                  <a:pt x="213" y="669"/>
                  <a:pt x="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3"/>
          <p:cNvSpPr/>
          <p:nvPr/>
        </p:nvSpPr>
        <p:spPr>
          <a:xfrm>
            <a:off x="8536044" y="4196348"/>
            <a:ext cx="22548" cy="90140"/>
          </a:xfrm>
          <a:custGeom>
            <a:avLst/>
            <a:gdLst/>
            <a:ahLst/>
            <a:cxnLst/>
            <a:rect l="l" t="t" r="r" b="b"/>
            <a:pathLst>
              <a:path w="426" h="1703" extrusionOk="0">
                <a:moveTo>
                  <a:pt x="61" y="0"/>
                </a:moveTo>
                <a:lnTo>
                  <a:pt x="61" y="0"/>
                </a:lnTo>
                <a:cubicBezTo>
                  <a:pt x="0" y="304"/>
                  <a:pt x="61" y="578"/>
                  <a:pt x="122" y="882"/>
                </a:cubicBezTo>
                <a:cubicBezTo>
                  <a:pt x="213" y="1155"/>
                  <a:pt x="274" y="1459"/>
                  <a:pt x="426" y="1702"/>
                </a:cubicBezTo>
                <a:cubicBezTo>
                  <a:pt x="365" y="1094"/>
                  <a:pt x="213" y="517"/>
                  <a:pt x="6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3"/>
          <p:cNvSpPr/>
          <p:nvPr/>
        </p:nvSpPr>
        <p:spPr>
          <a:xfrm>
            <a:off x="6005344" y="2149956"/>
            <a:ext cx="804483" cy="614623"/>
          </a:xfrm>
          <a:custGeom>
            <a:avLst/>
            <a:gdLst/>
            <a:ahLst/>
            <a:cxnLst/>
            <a:rect l="l" t="t" r="r" b="b"/>
            <a:pathLst>
              <a:path w="15199" h="11612" extrusionOk="0">
                <a:moveTo>
                  <a:pt x="1095" y="0"/>
                </a:moveTo>
                <a:lnTo>
                  <a:pt x="1" y="3283"/>
                </a:lnTo>
                <a:cubicBezTo>
                  <a:pt x="1" y="3283"/>
                  <a:pt x="7782" y="8450"/>
                  <a:pt x="12767" y="11611"/>
                </a:cubicBezTo>
                <a:cubicBezTo>
                  <a:pt x="13557" y="9757"/>
                  <a:pt x="14317" y="9271"/>
                  <a:pt x="15198" y="7386"/>
                </a:cubicBezTo>
                <a:cubicBezTo>
                  <a:pt x="10396" y="5562"/>
                  <a:pt x="1095" y="0"/>
                  <a:pt x="1095"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3"/>
          <p:cNvSpPr/>
          <p:nvPr/>
        </p:nvSpPr>
        <p:spPr>
          <a:xfrm>
            <a:off x="5834807" y="2090199"/>
            <a:ext cx="239773" cy="336741"/>
          </a:xfrm>
          <a:custGeom>
            <a:avLst/>
            <a:gdLst/>
            <a:ahLst/>
            <a:cxnLst/>
            <a:rect l="l" t="t" r="r" b="b"/>
            <a:pathLst>
              <a:path w="4530" h="6362" extrusionOk="0">
                <a:moveTo>
                  <a:pt x="1897" y="0"/>
                </a:moveTo>
                <a:cubicBezTo>
                  <a:pt x="1724" y="0"/>
                  <a:pt x="700" y="582"/>
                  <a:pt x="700" y="582"/>
                </a:cubicBezTo>
                <a:lnTo>
                  <a:pt x="1" y="5688"/>
                </a:lnTo>
                <a:cubicBezTo>
                  <a:pt x="1" y="5688"/>
                  <a:pt x="700" y="6235"/>
                  <a:pt x="1612" y="6357"/>
                </a:cubicBezTo>
                <a:cubicBezTo>
                  <a:pt x="1648" y="6360"/>
                  <a:pt x="1685" y="6362"/>
                  <a:pt x="1724" y="6362"/>
                </a:cubicBezTo>
                <a:cubicBezTo>
                  <a:pt x="2748" y="6362"/>
                  <a:pt x="4499" y="5232"/>
                  <a:pt x="4499" y="5232"/>
                </a:cubicBezTo>
                <a:lnTo>
                  <a:pt x="4530" y="2831"/>
                </a:lnTo>
                <a:cubicBezTo>
                  <a:pt x="4530" y="2831"/>
                  <a:pt x="1976" y="96"/>
                  <a:pt x="1916" y="4"/>
                </a:cubicBezTo>
                <a:cubicBezTo>
                  <a:pt x="1911" y="2"/>
                  <a:pt x="1905" y="0"/>
                  <a:pt x="1897" y="0"/>
                </a:cubicBezTo>
                <a:close/>
              </a:path>
            </a:pathLst>
          </a:custGeom>
          <a:solidFill>
            <a:srgbClr val="DCA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3"/>
          <p:cNvSpPr/>
          <p:nvPr/>
        </p:nvSpPr>
        <p:spPr>
          <a:xfrm>
            <a:off x="5289425" y="1257045"/>
            <a:ext cx="785164" cy="1203469"/>
          </a:xfrm>
          <a:custGeom>
            <a:avLst/>
            <a:gdLst/>
            <a:ahLst/>
            <a:cxnLst/>
            <a:rect l="l" t="t" r="r" b="b"/>
            <a:pathLst>
              <a:path w="14834" h="22737" extrusionOk="0">
                <a:moveTo>
                  <a:pt x="487" y="0"/>
                </a:moveTo>
                <a:lnTo>
                  <a:pt x="1" y="335"/>
                </a:lnTo>
                <a:lnTo>
                  <a:pt x="13861" y="22736"/>
                </a:lnTo>
                <a:lnTo>
                  <a:pt x="14834" y="22098"/>
                </a:lnTo>
                <a:lnTo>
                  <a:pt x="4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3"/>
          <p:cNvSpPr/>
          <p:nvPr/>
        </p:nvSpPr>
        <p:spPr>
          <a:xfrm>
            <a:off x="5736676" y="2114335"/>
            <a:ext cx="238185" cy="286934"/>
          </a:xfrm>
          <a:custGeom>
            <a:avLst/>
            <a:gdLst/>
            <a:ahLst/>
            <a:cxnLst/>
            <a:rect l="l" t="t" r="r" b="b"/>
            <a:pathLst>
              <a:path w="4500" h="5421" extrusionOk="0">
                <a:moveTo>
                  <a:pt x="1272" y="0"/>
                </a:moveTo>
                <a:cubicBezTo>
                  <a:pt x="1028" y="0"/>
                  <a:pt x="841" y="23"/>
                  <a:pt x="700" y="65"/>
                </a:cubicBezTo>
                <a:cubicBezTo>
                  <a:pt x="426" y="156"/>
                  <a:pt x="1" y="612"/>
                  <a:pt x="274" y="1311"/>
                </a:cubicBezTo>
                <a:cubicBezTo>
                  <a:pt x="183" y="1737"/>
                  <a:pt x="153" y="2132"/>
                  <a:pt x="456" y="2861"/>
                </a:cubicBezTo>
                <a:cubicBezTo>
                  <a:pt x="456" y="3469"/>
                  <a:pt x="578" y="3925"/>
                  <a:pt x="882" y="4351"/>
                </a:cubicBezTo>
                <a:cubicBezTo>
                  <a:pt x="1064" y="4807"/>
                  <a:pt x="1277" y="5111"/>
                  <a:pt x="1490" y="5263"/>
                </a:cubicBezTo>
                <a:cubicBezTo>
                  <a:pt x="1691" y="5374"/>
                  <a:pt x="1900" y="5420"/>
                  <a:pt x="2117" y="5420"/>
                </a:cubicBezTo>
                <a:cubicBezTo>
                  <a:pt x="2492" y="5420"/>
                  <a:pt x="2891" y="5284"/>
                  <a:pt x="3314" y="5111"/>
                </a:cubicBezTo>
                <a:lnTo>
                  <a:pt x="3344" y="5111"/>
                </a:lnTo>
                <a:cubicBezTo>
                  <a:pt x="3405" y="5080"/>
                  <a:pt x="3466" y="5080"/>
                  <a:pt x="3496" y="5020"/>
                </a:cubicBezTo>
                <a:cubicBezTo>
                  <a:pt x="3739" y="4928"/>
                  <a:pt x="4104" y="4685"/>
                  <a:pt x="4195" y="4412"/>
                </a:cubicBezTo>
                <a:cubicBezTo>
                  <a:pt x="4286" y="4047"/>
                  <a:pt x="3770" y="3956"/>
                  <a:pt x="3770" y="3925"/>
                </a:cubicBezTo>
                <a:cubicBezTo>
                  <a:pt x="3770" y="3925"/>
                  <a:pt x="4286" y="3652"/>
                  <a:pt x="4378" y="3348"/>
                </a:cubicBezTo>
                <a:cubicBezTo>
                  <a:pt x="4499" y="3013"/>
                  <a:pt x="3830" y="2679"/>
                  <a:pt x="3830" y="2679"/>
                </a:cubicBezTo>
                <a:cubicBezTo>
                  <a:pt x="3830" y="2679"/>
                  <a:pt x="4256" y="2527"/>
                  <a:pt x="4347" y="2223"/>
                </a:cubicBezTo>
                <a:cubicBezTo>
                  <a:pt x="4408" y="1889"/>
                  <a:pt x="3739" y="1646"/>
                  <a:pt x="3739" y="1585"/>
                </a:cubicBezTo>
                <a:cubicBezTo>
                  <a:pt x="3770" y="1524"/>
                  <a:pt x="4256" y="1372"/>
                  <a:pt x="4226" y="1007"/>
                </a:cubicBezTo>
                <a:cubicBezTo>
                  <a:pt x="4195" y="734"/>
                  <a:pt x="3739" y="308"/>
                  <a:pt x="3010" y="217"/>
                </a:cubicBezTo>
                <a:cubicBezTo>
                  <a:pt x="2888" y="156"/>
                  <a:pt x="2523" y="126"/>
                  <a:pt x="2402" y="96"/>
                </a:cubicBezTo>
                <a:lnTo>
                  <a:pt x="2371" y="96"/>
                </a:lnTo>
                <a:cubicBezTo>
                  <a:pt x="1915" y="30"/>
                  <a:pt x="1555" y="0"/>
                  <a:pt x="1272"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3"/>
          <p:cNvSpPr/>
          <p:nvPr/>
        </p:nvSpPr>
        <p:spPr>
          <a:xfrm>
            <a:off x="5805219" y="2029066"/>
            <a:ext cx="364264" cy="238344"/>
          </a:xfrm>
          <a:custGeom>
            <a:avLst/>
            <a:gdLst/>
            <a:ahLst/>
            <a:cxnLst/>
            <a:rect l="l" t="t" r="r" b="b"/>
            <a:pathLst>
              <a:path w="6882" h="4503" extrusionOk="0">
                <a:moveTo>
                  <a:pt x="2408" y="0"/>
                </a:moveTo>
                <a:cubicBezTo>
                  <a:pt x="1635" y="0"/>
                  <a:pt x="280" y="1484"/>
                  <a:pt x="73" y="2193"/>
                </a:cubicBezTo>
                <a:cubicBezTo>
                  <a:pt x="1" y="2556"/>
                  <a:pt x="275" y="2753"/>
                  <a:pt x="665" y="2753"/>
                </a:cubicBezTo>
                <a:cubicBezTo>
                  <a:pt x="1090" y="2753"/>
                  <a:pt x="1652" y="2518"/>
                  <a:pt x="2049" y="2010"/>
                </a:cubicBezTo>
                <a:cubicBezTo>
                  <a:pt x="2049" y="2010"/>
                  <a:pt x="2110" y="4472"/>
                  <a:pt x="4754" y="4503"/>
                </a:cubicBezTo>
                <a:cubicBezTo>
                  <a:pt x="6882" y="4503"/>
                  <a:pt x="5058" y="2801"/>
                  <a:pt x="5058" y="2801"/>
                </a:cubicBezTo>
                <a:cubicBezTo>
                  <a:pt x="5058" y="2801"/>
                  <a:pt x="4390" y="399"/>
                  <a:pt x="2475" y="4"/>
                </a:cubicBezTo>
                <a:cubicBezTo>
                  <a:pt x="2453" y="2"/>
                  <a:pt x="2431" y="0"/>
                  <a:pt x="2408"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5817128" y="2122592"/>
            <a:ext cx="189860" cy="135183"/>
          </a:xfrm>
          <a:custGeom>
            <a:avLst/>
            <a:gdLst/>
            <a:ahLst/>
            <a:cxnLst/>
            <a:rect l="l" t="t" r="r" b="b"/>
            <a:pathLst>
              <a:path w="3587" h="2554" extrusionOk="0">
                <a:moveTo>
                  <a:pt x="1946" y="0"/>
                </a:moveTo>
                <a:lnTo>
                  <a:pt x="1794" y="152"/>
                </a:lnTo>
                <a:cubicBezTo>
                  <a:pt x="1785" y="163"/>
                  <a:pt x="1776" y="174"/>
                  <a:pt x="1767" y="185"/>
                </a:cubicBezTo>
                <a:lnTo>
                  <a:pt x="1767" y="185"/>
                </a:lnTo>
                <a:lnTo>
                  <a:pt x="1763" y="183"/>
                </a:lnTo>
                <a:lnTo>
                  <a:pt x="1763" y="183"/>
                </a:lnTo>
                <a:cubicBezTo>
                  <a:pt x="1763" y="185"/>
                  <a:pt x="1763" y="188"/>
                  <a:pt x="1763" y="190"/>
                </a:cubicBezTo>
                <a:lnTo>
                  <a:pt x="1763" y="190"/>
                </a:lnTo>
                <a:cubicBezTo>
                  <a:pt x="1656" y="325"/>
                  <a:pt x="1568" y="436"/>
                  <a:pt x="1429" y="547"/>
                </a:cubicBezTo>
                <a:cubicBezTo>
                  <a:pt x="1307" y="669"/>
                  <a:pt x="1155" y="760"/>
                  <a:pt x="1003" y="851"/>
                </a:cubicBezTo>
                <a:cubicBezTo>
                  <a:pt x="846" y="946"/>
                  <a:pt x="663" y="1000"/>
                  <a:pt x="482" y="1000"/>
                </a:cubicBezTo>
                <a:cubicBezTo>
                  <a:pt x="314" y="1000"/>
                  <a:pt x="146" y="954"/>
                  <a:pt x="0" y="851"/>
                </a:cubicBezTo>
                <a:lnTo>
                  <a:pt x="0" y="851"/>
                </a:lnTo>
                <a:cubicBezTo>
                  <a:pt x="122" y="973"/>
                  <a:pt x="304" y="1034"/>
                  <a:pt x="517" y="1034"/>
                </a:cubicBezTo>
                <a:cubicBezTo>
                  <a:pt x="699" y="1034"/>
                  <a:pt x="882" y="1003"/>
                  <a:pt x="1034" y="912"/>
                </a:cubicBezTo>
                <a:cubicBezTo>
                  <a:pt x="1309" y="812"/>
                  <a:pt x="1544" y="629"/>
                  <a:pt x="1771" y="415"/>
                </a:cubicBezTo>
                <a:lnTo>
                  <a:pt x="1771" y="415"/>
                </a:lnTo>
                <a:cubicBezTo>
                  <a:pt x="1783" y="611"/>
                  <a:pt x="1811" y="807"/>
                  <a:pt x="1854" y="1003"/>
                </a:cubicBezTo>
                <a:cubicBezTo>
                  <a:pt x="1946" y="1277"/>
                  <a:pt x="2098" y="1490"/>
                  <a:pt x="2250" y="1702"/>
                </a:cubicBezTo>
                <a:cubicBezTo>
                  <a:pt x="2432" y="1915"/>
                  <a:pt x="2614" y="2098"/>
                  <a:pt x="2858" y="2250"/>
                </a:cubicBezTo>
                <a:cubicBezTo>
                  <a:pt x="3070" y="2402"/>
                  <a:pt x="3313" y="2493"/>
                  <a:pt x="3587" y="2554"/>
                </a:cubicBezTo>
                <a:cubicBezTo>
                  <a:pt x="3313" y="2432"/>
                  <a:pt x="3070" y="2341"/>
                  <a:pt x="2888" y="2189"/>
                </a:cubicBezTo>
                <a:cubicBezTo>
                  <a:pt x="2675" y="2067"/>
                  <a:pt x="2523" y="1824"/>
                  <a:pt x="2371" y="1642"/>
                </a:cubicBezTo>
                <a:cubicBezTo>
                  <a:pt x="2250" y="1398"/>
                  <a:pt x="2128" y="1186"/>
                  <a:pt x="2067" y="943"/>
                </a:cubicBezTo>
                <a:cubicBezTo>
                  <a:pt x="1976" y="730"/>
                  <a:pt x="1946" y="456"/>
                  <a:pt x="1946" y="243"/>
                </a:cubicBezTo>
                <a:lnTo>
                  <a:pt x="1946" y="0"/>
                </a:ln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5854126" y="2322081"/>
            <a:ext cx="80507" cy="14503"/>
          </a:xfrm>
          <a:custGeom>
            <a:avLst/>
            <a:gdLst/>
            <a:ahLst/>
            <a:cxnLst/>
            <a:rect l="l" t="t" r="r" b="b"/>
            <a:pathLst>
              <a:path w="1521" h="274" extrusionOk="0">
                <a:moveTo>
                  <a:pt x="1520" y="0"/>
                </a:moveTo>
                <a:cubicBezTo>
                  <a:pt x="1247" y="0"/>
                  <a:pt x="1034" y="31"/>
                  <a:pt x="760" y="92"/>
                </a:cubicBezTo>
                <a:cubicBezTo>
                  <a:pt x="487" y="152"/>
                  <a:pt x="213" y="183"/>
                  <a:pt x="0" y="274"/>
                </a:cubicBezTo>
                <a:cubicBezTo>
                  <a:pt x="274" y="274"/>
                  <a:pt x="487" y="244"/>
                  <a:pt x="760" y="183"/>
                </a:cubicBezTo>
                <a:cubicBezTo>
                  <a:pt x="1034" y="122"/>
                  <a:pt x="1277" y="92"/>
                  <a:pt x="1520" y="0"/>
                </a:cubicBez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a:off x="5828402" y="2254491"/>
            <a:ext cx="111047" cy="10374"/>
          </a:xfrm>
          <a:custGeom>
            <a:avLst/>
            <a:gdLst/>
            <a:ahLst/>
            <a:cxnLst/>
            <a:rect l="l" t="t" r="r" b="b"/>
            <a:pathLst>
              <a:path w="2098" h="196" extrusionOk="0">
                <a:moveTo>
                  <a:pt x="2097" y="1"/>
                </a:moveTo>
                <a:cubicBezTo>
                  <a:pt x="1733" y="1"/>
                  <a:pt x="1398" y="31"/>
                  <a:pt x="1064" y="31"/>
                </a:cubicBezTo>
                <a:cubicBezTo>
                  <a:pt x="669" y="62"/>
                  <a:pt x="334" y="92"/>
                  <a:pt x="0" y="183"/>
                </a:cubicBezTo>
                <a:cubicBezTo>
                  <a:pt x="107" y="192"/>
                  <a:pt x="211" y="196"/>
                  <a:pt x="314" y="196"/>
                </a:cubicBezTo>
                <a:cubicBezTo>
                  <a:pt x="563" y="196"/>
                  <a:pt x="806" y="174"/>
                  <a:pt x="1064" y="153"/>
                </a:cubicBezTo>
                <a:cubicBezTo>
                  <a:pt x="1429" y="92"/>
                  <a:pt x="1763" y="62"/>
                  <a:pt x="2097" y="1"/>
                </a:cubicBez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5849309" y="2193358"/>
            <a:ext cx="85323" cy="4870"/>
          </a:xfrm>
          <a:custGeom>
            <a:avLst/>
            <a:gdLst/>
            <a:ahLst/>
            <a:cxnLst/>
            <a:rect l="l" t="t" r="r" b="b"/>
            <a:pathLst>
              <a:path w="1612" h="92" extrusionOk="0">
                <a:moveTo>
                  <a:pt x="821" y="1"/>
                </a:moveTo>
                <a:cubicBezTo>
                  <a:pt x="547" y="1"/>
                  <a:pt x="274" y="1"/>
                  <a:pt x="0" y="31"/>
                </a:cubicBezTo>
                <a:cubicBezTo>
                  <a:pt x="274" y="92"/>
                  <a:pt x="547" y="92"/>
                  <a:pt x="821" y="92"/>
                </a:cubicBezTo>
                <a:cubicBezTo>
                  <a:pt x="1064" y="92"/>
                  <a:pt x="1338" y="92"/>
                  <a:pt x="1611" y="31"/>
                </a:cubicBezTo>
                <a:cubicBezTo>
                  <a:pt x="1338" y="1"/>
                  <a:pt x="1034" y="1"/>
                  <a:pt x="821" y="1"/>
                </a:cubicBez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066477" y="2165994"/>
            <a:ext cx="1615318" cy="772302"/>
          </a:xfrm>
          <a:custGeom>
            <a:avLst/>
            <a:gdLst/>
            <a:ahLst/>
            <a:cxnLst/>
            <a:rect l="l" t="t" r="r" b="b"/>
            <a:pathLst>
              <a:path w="30518" h="14591" extrusionOk="0">
                <a:moveTo>
                  <a:pt x="2159" y="1"/>
                </a:moveTo>
                <a:lnTo>
                  <a:pt x="1" y="4317"/>
                </a:lnTo>
                <a:cubicBezTo>
                  <a:pt x="244" y="4500"/>
                  <a:pt x="16506" y="14469"/>
                  <a:pt x="16657" y="14530"/>
                </a:cubicBezTo>
                <a:cubicBezTo>
                  <a:pt x="16754" y="14571"/>
                  <a:pt x="16881" y="14591"/>
                  <a:pt x="17036" y="14591"/>
                </a:cubicBezTo>
                <a:cubicBezTo>
                  <a:pt x="19620" y="14591"/>
                  <a:pt x="29819" y="9180"/>
                  <a:pt x="29819" y="9180"/>
                </a:cubicBezTo>
                <a:cubicBezTo>
                  <a:pt x="29819" y="9180"/>
                  <a:pt x="30518" y="8056"/>
                  <a:pt x="30214" y="5563"/>
                </a:cubicBezTo>
                <a:cubicBezTo>
                  <a:pt x="30184" y="5563"/>
                  <a:pt x="28208" y="943"/>
                  <a:pt x="28177" y="943"/>
                </a:cubicBezTo>
                <a:lnTo>
                  <a:pt x="17782" y="7600"/>
                </a:lnTo>
                <a:lnTo>
                  <a:pt x="21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8418595" y="2309537"/>
            <a:ext cx="777118" cy="1737268"/>
          </a:xfrm>
          <a:custGeom>
            <a:avLst/>
            <a:gdLst/>
            <a:ahLst/>
            <a:cxnLst/>
            <a:rect l="l" t="t" r="r" b="b"/>
            <a:pathLst>
              <a:path w="14682" h="32822" extrusionOk="0">
                <a:moveTo>
                  <a:pt x="4109" y="0"/>
                </a:moveTo>
                <a:cubicBezTo>
                  <a:pt x="3224" y="0"/>
                  <a:pt x="2039" y="236"/>
                  <a:pt x="517" y="997"/>
                </a:cubicBezTo>
                <a:cubicBezTo>
                  <a:pt x="0" y="1484"/>
                  <a:pt x="213" y="5222"/>
                  <a:pt x="456" y="6286"/>
                </a:cubicBezTo>
                <a:cubicBezTo>
                  <a:pt x="608" y="7076"/>
                  <a:pt x="6414" y="13429"/>
                  <a:pt x="8724" y="17259"/>
                </a:cubicBezTo>
                <a:cubicBezTo>
                  <a:pt x="9210" y="18353"/>
                  <a:pt x="2766" y="30299"/>
                  <a:pt x="2766" y="30299"/>
                </a:cubicBezTo>
                <a:lnTo>
                  <a:pt x="6322" y="32821"/>
                </a:lnTo>
                <a:cubicBezTo>
                  <a:pt x="6322" y="32821"/>
                  <a:pt x="14681" y="19447"/>
                  <a:pt x="14408" y="16408"/>
                </a:cubicBezTo>
                <a:cubicBezTo>
                  <a:pt x="14499" y="14554"/>
                  <a:pt x="6201" y="632"/>
                  <a:pt x="6201" y="632"/>
                </a:cubicBezTo>
                <a:cubicBezTo>
                  <a:pt x="6201" y="632"/>
                  <a:pt x="5557" y="0"/>
                  <a:pt x="4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txBox="1">
            <a:spLocks noGrp="1"/>
          </p:cNvSpPr>
          <p:nvPr>
            <p:ph type="title"/>
          </p:nvPr>
        </p:nvSpPr>
        <p:spPr>
          <a:xfrm>
            <a:off x="71288" y="43621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Profit and Loss Forecast</a:t>
            </a:r>
            <a:endParaRPr dirty="0"/>
          </a:p>
        </p:txBody>
      </p:sp>
      <p:sp>
        <p:nvSpPr>
          <p:cNvPr id="14" name="Rectangle 13">
            <a:extLst>
              <a:ext uri="{FF2B5EF4-FFF2-40B4-BE49-F238E27FC236}">
                <a16:creationId xmlns:a16="http://schemas.microsoft.com/office/drawing/2014/main" id="{04722F3F-36AD-659E-41E3-1CF9B642F09F}"/>
              </a:ext>
            </a:extLst>
          </p:cNvPr>
          <p:cNvSpPr/>
          <p:nvPr/>
        </p:nvSpPr>
        <p:spPr>
          <a:xfrm>
            <a:off x="34415" y="1499660"/>
            <a:ext cx="5521296" cy="2400657"/>
          </a:xfrm>
          <a:prstGeom prst="rect">
            <a:avLst/>
          </a:prstGeom>
          <a:noFill/>
        </p:spPr>
        <p:txBody>
          <a:bodyPr wrap="square" lIns="91440" tIns="45720" rIns="91440" bIns="45720">
            <a:spAutoFit/>
          </a:bodyPr>
          <a:lstStyle/>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Revenue</a:t>
            </a:r>
            <a:r>
              <a:rPr lang="en-GB" sz="1500" b="0" cap="none" spc="0" dirty="0">
                <a:ln w="0"/>
                <a:solidFill>
                  <a:schemeClr val="tx1"/>
                </a:solidFill>
                <a:effectLst>
                  <a:outerShdw blurRad="38100" dist="19050" dir="2700000" algn="tl" rotWithShape="0">
                    <a:schemeClr val="dk1">
                      <a:alpha val="40000"/>
                    </a:schemeClr>
                  </a:outerShdw>
                </a:effectLst>
              </a:rPr>
              <a:t>: $150,000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Cost of Goods Sold</a:t>
            </a:r>
            <a:r>
              <a:rPr lang="en-GB" sz="1500" b="0" cap="none" spc="0" dirty="0">
                <a:ln w="0"/>
                <a:solidFill>
                  <a:schemeClr val="tx1"/>
                </a:solidFill>
                <a:effectLst>
                  <a:outerShdw blurRad="38100" dist="19050" dir="2700000" algn="tl" rotWithShape="0">
                    <a:schemeClr val="dk1">
                      <a:alpha val="40000"/>
                    </a:schemeClr>
                  </a:outerShdw>
                </a:effectLst>
              </a:rPr>
              <a:t>: $75,000 per month (50% of revenue)</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Gross Profit</a:t>
            </a:r>
            <a:r>
              <a:rPr lang="en-GB" sz="1500" b="0" cap="none" spc="0" dirty="0">
                <a:ln w="0"/>
                <a:solidFill>
                  <a:schemeClr val="tx1"/>
                </a:solidFill>
                <a:effectLst>
                  <a:outerShdw blurRad="38100" dist="19050" dir="2700000" algn="tl" rotWithShape="0">
                    <a:schemeClr val="dk1">
                      <a:alpha val="40000"/>
                    </a:schemeClr>
                  </a:outerShdw>
                </a:effectLst>
              </a:rPr>
              <a:t>: $75,000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Operating Expenses</a:t>
            </a:r>
            <a:r>
              <a:rPr lang="en-GB" sz="1500" b="0" cap="none" spc="0" dirty="0">
                <a:ln w="0"/>
                <a:solidFill>
                  <a:schemeClr val="tx1"/>
                </a:solidFill>
                <a:effectLst>
                  <a:outerShdw blurRad="38100" dist="19050" dir="2700000" algn="tl" rotWithShape="0">
                    <a:schemeClr val="dk1">
                      <a:alpha val="40000"/>
                    </a:schemeClr>
                  </a:outerShdw>
                </a:effectLst>
              </a:rPr>
              <a:t>: $40,000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Depreciation and Amortization</a:t>
            </a:r>
            <a:r>
              <a:rPr lang="en-GB" sz="1500" b="0" cap="none" spc="0" dirty="0">
                <a:ln w="0"/>
                <a:solidFill>
                  <a:schemeClr val="tx1"/>
                </a:solidFill>
                <a:effectLst>
                  <a:outerShdw blurRad="38100" dist="19050" dir="2700000" algn="tl" rotWithShape="0">
                    <a:schemeClr val="dk1">
                      <a:alpha val="40000"/>
                    </a:schemeClr>
                  </a:outerShdw>
                </a:effectLst>
              </a:rPr>
              <a:t>: $10,000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Interest Expense</a:t>
            </a:r>
            <a:r>
              <a:rPr lang="en-GB" sz="1500" b="0" cap="none" spc="0" dirty="0">
                <a:ln w="0"/>
                <a:solidFill>
                  <a:schemeClr val="tx1"/>
                </a:solidFill>
                <a:effectLst>
                  <a:outerShdw blurRad="38100" dist="19050" dir="2700000" algn="tl" rotWithShape="0">
                    <a:schemeClr val="dk1">
                      <a:alpha val="40000"/>
                    </a:schemeClr>
                  </a:outerShdw>
                </a:effectLst>
              </a:rPr>
              <a:t>: $5,000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Net Profit before Taxes</a:t>
            </a:r>
            <a:r>
              <a:rPr lang="en-GB" sz="1500" b="0" cap="none" spc="0" dirty="0">
                <a:ln w="0"/>
                <a:solidFill>
                  <a:schemeClr val="tx1"/>
                </a:solidFill>
                <a:effectLst>
                  <a:outerShdw blurRad="38100" dist="19050" dir="2700000" algn="tl" rotWithShape="0">
                    <a:schemeClr val="dk1">
                      <a:alpha val="40000"/>
                    </a:schemeClr>
                  </a:outerShdw>
                </a:effectLst>
              </a:rPr>
              <a:t>: $20,000 per month</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Taxes</a:t>
            </a:r>
            <a:r>
              <a:rPr lang="en-GB" sz="1500" b="0" cap="none" spc="0" dirty="0">
                <a:ln w="0"/>
                <a:solidFill>
                  <a:schemeClr val="tx1"/>
                </a:solidFill>
                <a:effectLst>
                  <a:outerShdw blurRad="38100" dist="19050" dir="2700000" algn="tl" rotWithShape="0">
                    <a:schemeClr val="dk1">
                      <a:alpha val="40000"/>
                    </a:schemeClr>
                  </a:outerShdw>
                </a:effectLst>
              </a:rPr>
              <a:t>: $4,000 per month (assumed at 20% of net profit before taxes)</a:t>
            </a:r>
          </a:p>
          <a:p>
            <a:pPr marL="285750" indent="-285750">
              <a:buClr>
                <a:schemeClr val="tx1">
                  <a:lumMod val="75000"/>
                </a:schemeClr>
              </a:buClr>
              <a:buFont typeface="Wingdings" panose="05000000000000000000" pitchFamily="2" charset="2"/>
              <a:buChar char="ü"/>
            </a:pPr>
            <a:r>
              <a:rPr lang="en-GB" sz="1500" b="1" cap="none" spc="0" dirty="0">
                <a:ln w="0"/>
                <a:solidFill>
                  <a:schemeClr val="tx1"/>
                </a:solidFill>
                <a:effectLst>
                  <a:outerShdw blurRad="38100" dist="19050" dir="2700000" algn="tl" rotWithShape="0">
                    <a:schemeClr val="dk1">
                      <a:alpha val="40000"/>
                    </a:schemeClr>
                  </a:outerShdw>
                </a:effectLst>
              </a:rPr>
              <a:t>Net Profit after Taxes</a:t>
            </a:r>
            <a:r>
              <a:rPr lang="en-GB" sz="1500" b="0" cap="none" spc="0" dirty="0">
                <a:ln w="0"/>
                <a:solidFill>
                  <a:schemeClr val="tx1"/>
                </a:solidFill>
                <a:effectLst>
                  <a:outerShdw blurRad="38100" dist="19050" dir="2700000" algn="tl" rotWithShape="0">
                    <a:schemeClr val="dk1">
                      <a:alpha val="40000"/>
                    </a:schemeClr>
                  </a:outerShdw>
                </a:effectLst>
              </a:rPr>
              <a:t>: $16,000 per month</a:t>
            </a:r>
            <a:endParaRPr lang="en-US" sz="15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65"/>
        <p:cNvGrpSpPr/>
        <p:nvPr/>
      </p:nvGrpSpPr>
      <p:grpSpPr>
        <a:xfrm>
          <a:off x="0" y="0"/>
          <a:ext cx="0" cy="0"/>
          <a:chOff x="0" y="0"/>
          <a:chExt cx="0" cy="0"/>
        </a:xfrm>
      </p:grpSpPr>
      <p:sp>
        <p:nvSpPr>
          <p:cNvPr id="3566" name="Google Shape;3566;p68"/>
          <p:cNvSpPr txBox="1">
            <a:spLocks noGrp="1"/>
          </p:cNvSpPr>
          <p:nvPr>
            <p:ph type="title"/>
          </p:nvPr>
        </p:nvSpPr>
        <p:spPr>
          <a:xfrm>
            <a:off x="3215022" y="211087"/>
            <a:ext cx="27139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Authored By</a:t>
            </a:r>
            <a:endParaRPr dirty="0"/>
          </a:p>
        </p:txBody>
      </p:sp>
      <p:sp>
        <p:nvSpPr>
          <p:cNvPr id="16" name="Google Shape;3567;p68">
            <a:extLst>
              <a:ext uri="{FF2B5EF4-FFF2-40B4-BE49-F238E27FC236}">
                <a16:creationId xmlns:a16="http://schemas.microsoft.com/office/drawing/2014/main" id="{8B031773-5A25-1F12-F277-F39CD6926E06}"/>
              </a:ext>
            </a:extLst>
          </p:cNvPr>
          <p:cNvSpPr txBox="1">
            <a:spLocks/>
          </p:cNvSpPr>
          <p:nvPr/>
        </p:nvSpPr>
        <p:spPr>
          <a:xfrm>
            <a:off x="3551741" y="2971540"/>
            <a:ext cx="2043143" cy="4312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2000" dirty="0"/>
              <a:t>Hakam Nabulssi</a:t>
            </a:r>
          </a:p>
        </p:txBody>
      </p:sp>
      <p:pic>
        <p:nvPicPr>
          <p:cNvPr id="23" name="Picture 22" descr="A picture containing text, person, person, standing&#10;&#10;Description automatically generated">
            <a:extLst>
              <a:ext uri="{FF2B5EF4-FFF2-40B4-BE49-F238E27FC236}">
                <a16:creationId xmlns:a16="http://schemas.microsoft.com/office/drawing/2014/main" id="{0175FAE5-F904-CE90-C099-7A8B9BFB34F1}"/>
              </a:ext>
            </a:extLst>
          </p:cNvPr>
          <p:cNvPicPr>
            <a:picLocks noChangeAspect="1"/>
          </p:cNvPicPr>
          <p:nvPr/>
        </p:nvPicPr>
        <p:blipFill>
          <a:blip r:embed="rId3"/>
          <a:stretch>
            <a:fillRect/>
          </a:stretch>
        </p:blipFill>
        <p:spPr>
          <a:xfrm>
            <a:off x="3215021" y="1089457"/>
            <a:ext cx="2713955" cy="2713955"/>
          </a:xfrm>
          <a:prstGeom prst="rect">
            <a:avLst/>
          </a:prstGeom>
        </p:spPr>
      </p:pic>
      <p:sp>
        <p:nvSpPr>
          <p:cNvPr id="24" name="Google Shape;3567;p68">
            <a:extLst>
              <a:ext uri="{FF2B5EF4-FFF2-40B4-BE49-F238E27FC236}">
                <a16:creationId xmlns:a16="http://schemas.microsoft.com/office/drawing/2014/main" id="{BD8986AC-F00D-9E53-59D0-635C006C6330}"/>
              </a:ext>
            </a:extLst>
          </p:cNvPr>
          <p:cNvSpPr txBox="1">
            <a:spLocks/>
          </p:cNvSpPr>
          <p:nvPr/>
        </p:nvSpPr>
        <p:spPr>
          <a:xfrm>
            <a:off x="3012083" y="4109082"/>
            <a:ext cx="3155170" cy="43123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3000" dirty="0"/>
              <a:t>Hakam Nabulssi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2"/>
        <p:cNvGrpSpPr/>
        <p:nvPr/>
      </p:nvGrpSpPr>
      <p:grpSpPr>
        <a:xfrm>
          <a:off x="0" y="0"/>
          <a:ext cx="0" cy="0"/>
          <a:chOff x="0" y="0"/>
          <a:chExt cx="0" cy="0"/>
        </a:xfrm>
      </p:grpSpPr>
      <p:sp>
        <p:nvSpPr>
          <p:cNvPr id="1703" name="Google Shape;1703;p61"/>
          <p:cNvSpPr/>
          <p:nvPr/>
        </p:nvSpPr>
        <p:spPr>
          <a:xfrm>
            <a:off x="7591686" y="1940668"/>
            <a:ext cx="1435500" cy="22617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1"/>
          <p:cNvSpPr/>
          <p:nvPr/>
        </p:nvSpPr>
        <p:spPr>
          <a:xfrm>
            <a:off x="305725" y="972243"/>
            <a:ext cx="2059200" cy="2621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1"/>
          <p:cNvSpPr txBox="1">
            <a:spLocks noGrp="1"/>
          </p:cNvSpPr>
          <p:nvPr>
            <p:ph type="title"/>
          </p:nvPr>
        </p:nvSpPr>
        <p:spPr>
          <a:xfrm>
            <a:off x="3241650" y="1456425"/>
            <a:ext cx="26568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Budget</a:t>
            </a:r>
            <a:endParaRPr dirty="0"/>
          </a:p>
        </p:txBody>
      </p:sp>
      <p:sp>
        <p:nvSpPr>
          <p:cNvPr id="1706" name="Google Shape;1706;p61"/>
          <p:cNvSpPr txBox="1">
            <a:spLocks noGrp="1"/>
          </p:cNvSpPr>
          <p:nvPr>
            <p:ph type="subTitle" idx="1"/>
          </p:nvPr>
        </p:nvSpPr>
        <p:spPr>
          <a:xfrm>
            <a:off x="2560408" y="2097975"/>
            <a:ext cx="4764643" cy="18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EasyPark</a:t>
            </a:r>
            <a:r>
              <a:rPr lang="en-GB" dirty="0"/>
              <a:t> will invest $1,000,000 in a new service line for premium parking services, using the budget for equipment, staff, and marketing</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The budget breakdown is as follows:</a:t>
            </a:r>
          </a:p>
          <a:p>
            <a:pPr marL="2114550" lvl="4" indent="-285750" algn="l">
              <a:buFont typeface="Arial" panose="020B0604020202020204" pitchFamily="34" charset="0"/>
              <a:buChar char="•"/>
            </a:pPr>
            <a:r>
              <a:rPr lang="en-GB" dirty="0"/>
              <a:t>Equipment: $500,000</a:t>
            </a:r>
          </a:p>
          <a:p>
            <a:pPr marL="2114550" lvl="4" indent="-285750" algn="l">
              <a:buFont typeface="Arial" panose="020B0604020202020204" pitchFamily="34" charset="0"/>
              <a:buChar char="•"/>
            </a:pPr>
            <a:r>
              <a:rPr lang="en-GB" dirty="0"/>
              <a:t>Hiring staff: $300,000</a:t>
            </a:r>
          </a:p>
          <a:p>
            <a:pPr marL="2114550" lvl="4" indent="-285750" algn="l">
              <a:buFont typeface="Arial" panose="020B0604020202020204" pitchFamily="34" charset="0"/>
              <a:buChar char="•"/>
            </a:pPr>
            <a:r>
              <a:rPr lang="en-GB" dirty="0"/>
              <a:t>Marketing: $200,000</a:t>
            </a:r>
            <a:endParaRPr lang="en-GB" dirty="0">
              <a:solidFill>
                <a:schemeClr val="dk1"/>
              </a:solidFill>
              <a:latin typeface="Assistant Light"/>
              <a:ea typeface="Assistant Light"/>
              <a:cs typeface="Assistant Light"/>
              <a:sym typeface="Assistant Light"/>
            </a:endParaRPr>
          </a:p>
        </p:txBody>
      </p:sp>
      <p:sp>
        <p:nvSpPr>
          <p:cNvPr id="1707" name="Google Shape;1707;p61"/>
          <p:cNvSpPr/>
          <p:nvPr/>
        </p:nvSpPr>
        <p:spPr>
          <a:xfrm>
            <a:off x="7498393" y="1747310"/>
            <a:ext cx="1597057" cy="2753986"/>
          </a:xfrm>
          <a:custGeom>
            <a:avLst/>
            <a:gdLst/>
            <a:ahLst/>
            <a:cxnLst/>
            <a:rect l="l" t="t" r="r" b="b"/>
            <a:pathLst>
              <a:path w="113006" h="194869" extrusionOk="0">
                <a:moveTo>
                  <a:pt x="70295" y="9343"/>
                </a:moveTo>
                <a:cubicBezTo>
                  <a:pt x="71185" y="9343"/>
                  <a:pt x="72075" y="10233"/>
                  <a:pt x="72075" y="11123"/>
                </a:cubicBezTo>
                <a:cubicBezTo>
                  <a:pt x="72075" y="12012"/>
                  <a:pt x="71185" y="12457"/>
                  <a:pt x="70295" y="12457"/>
                </a:cubicBezTo>
                <a:lnTo>
                  <a:pt x="42711" y="12457"/>
                </a:lnTo>
                <a:cubicBezTo>
                  <a:pt x="41821" y="12457"/>
                  <a:pt x="40931" y="12012"/>
                  <a:pt x="40931" y="11123"/>
                </a:cubicBezTo>
                <a:cubicBezTo>
                  <a:pt x="40931" y="10233"/>
                  <a:pt x="41821" y="9343"/>
                  <a:pt x="42711" y="9343"/>
                </a:cubicBezTo>
                <a:close/>
                <a:moveTo>
                  <a:pt x="103663" y="20911"/>
                </a:moveTo>
                <a:lnTo>
                  <a:pt x="103663" y="170398"/>
                </a:lnTo>
                <a:lnTo>
                  <a:pt x="8898" y="170398"/>
                </a:lnTo>
                <a:lnTo>
                  <a:pt x="8898" y="20911"/>
                </a:lnTo>
                <a:close/>
                <a:moveTo>
                  <a:pt x="56503" y="174847"/>
                </a:moveTo>
                <a:cubicBezTo>
                  <a:pt x="60062" y="174847"/>
                  <a:pt x="63177" y="177962"/>
                  <a:pt x="63177" y="181521"/>
                </a:cubicBezTo>
                <a:cubicBezTo>
                  <a:pt x="63177" y="185080"/>
                  <a:pt x="60062" y="188195"/>
                  <a:pt x="56503" y="188195"/>
                </a:cubicBezTo>
                <a:cubicBezTo>
                  <a:pt x="52944" y="188195"/>
                  <a:pt x="49830" y="185080"/>
                  <a:pt x="49830" y="181521"/>
                </a:cubicBezTo>
                <a:cubicBezTo>
                  <a:pt x="49830" y="177962"/>
                  <a:pt x="52944" y="174847"/>
                  <a:pt x="56503" y="174847"/>
                </a:cubicBezTo>
                <a:close/>
                <a:moveTo>
                  <a:pt x="12902" y="0"/>
                </a:moveTo>
                <a:cubicBezTo>
                  <a:pt x="5784" y="0"/>
                  <a:pt x="0" y="5784"/>
                  <a:pt x="0" y="13347"/>
                </a:cubicBezTo>
                <a:lnTo>
                  <a:pt x="0" y="181521"/>
                </a:lnTo>
                <a:cubicBezTo>
                  <a:pt x="0" y="188639"/>
                  <a:pt x="5784" y="194868"/>
                  <a:pt x="12902" y="194868"/>
                </a:cubicBezTo>
                <a:lnTo>
                  <a:pt x="99659" y="194868"/>
                </a:lnTo>
                <a:cubicBezTo>
                  <a:pt x="107222" y="194868"/>
                  <a:pt x="113006" y="188639"/>
                  <a:pt x="113006" y="181521"/>
                </a:cubicBezTo>
                <a:lnTo>
                  <a:pt x="113006" y="13347"/>
                </a:lnTo>
                <a:cubicBezTo>
                  <a:pt x="113006" y="5784"/>
                  <a:pt x="107222" y="0"/>
                  <a:pt x="996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1"/>
          <p:cNvSpPr/>
          <p:nvPr/>
        </p:nvSpPr>
        <p:spPr>
          <a:xfrm>
            <a:off x="200198" y="777515"/>
            <a:ext cx="2254684" cy="2971306"/>
          </a:xfrm>
          <a:custGeom>
            <a:avLst/>
            <a:gdLst/>
            <a:ahLst/>
            <a:cxnLst/>
            <a:rect l="l" t="t" r="r" b="b"/>
            <a:pathLst>
              <a:path w="157974" h="208184" extrusionOk="0">
                <a:moveTo>
                  <a:pt x="78901" y="7173"/>
                </a:moveTo>
                <a:cubicBezTo>
                  <a:pt x="79926" y="7173"/>
                  <a:pt x="80780" y="8027"/>
                  <a:pt x="80780" y="9051"/>
                </a:cubicBezTo>
                <a:cubicBezTo>
                  <a:pt x="80780" y="10076"/>
                  <a:pt x="79926" y="10930"/>
                  <a:pt x="78901" y="10930"/>
                </a:cubicBezTo>
                <a:cubicBezTo>
                  <a:pt x="77877" y="10930"/>
                  <a:pt x="77023" y="10076"/>
                  <a:pt x="77023" y="9051"/>
                </a:cubicBezTo>
                <a:cubicBezTo>
                  <a:pt x="77023" y="8027"/>
                  <a:pt x="77877" y="7173"/>
                  <a:pt x="78901" y="7173"/>
                </a:cubicBezTo>
                <a:close/>
                <a:moveTo>
                  <a:pt x="147898" y="18444"/>
                </a:moveTo>
                <a:lnTo>
                  <a:pt x="147898" y="189568"/>
                </a:lnTo>
                <a:lnTo>
                  <a:pt x="10076" y="189568"/>
                </a:lnTo>
                <a:lnTo>
                  <a:pt x="10076" y="18444"/>
                </a:lnTo>
                <a:close/>
                <a:moveTo>
                  <a:pt x="78901" y="193667"/>
                </a:moveTo>
                <a:cubicBezTo>
                  <a:pt x="80951" y="193667"/>
                  <a:pt x="82659" y="195375"/>
                  <a:pt x="82659" y="197424"/>
                </a:cubicBezTo>
                <a:cubicBezTo>
                  <a:pt x="82659" y="199474"/>
                  <a:pt x="80951" y="201182"/>
                  <a:pt x="78901" y="201182"/>
                </a:cubicBezTo>
                <a:cubicBezTo>
                  <a:pt x="76852" y="201182"/>
                  <a:pt x="75144" y="199474"/>
                  <a:pt x="75144" y="197424"/>
                </a:cubicBezTo>
                <a:cubicBezTo>
                  <a:pt x="75144" y="195375"/>
                  <a:pt x="76852" y="193667"/>
                  <a:pt x="78901" y="193667"/>
                </a:cubicBezTo>
                <a:close/>
                <a:moveTo>
                  <a:pt x="12467" y="0"/>
                </a:moveTo>
                <a:cubicBezTo>
                  <a:pt x="5636" y="0"/>
                  <a:pt x="0" y="5636"/>
                  <a:pt x="0" y="12467"/>
                </a:cubicBezTo>
                <a:lnTo>
                  <a:pt x="0" y="195546"/>
                </a:lnTo>
                <a:cubicBezTo>
                  <a:pt x="0" y="202548"/>
                  <a:pt x="5636" y="208184"/>
                  <a:pt x="12467" y="208184"/>
                </a:cubicBezTo>
                <a:lnTo>
                  <a:pt x="145336" y="208184"/>
                </a:lnTo>
                <a:cubicBezTo>
                  <a:pt x="152338" y="208184"/>
                  <a:pt x="157974" y="202548"/>
                  <a:pt x="157974" y="195546"/>
                </a:cubicBezTo>
                <a:lnTo>
                  <a:pt x="157974" y="12467"/>
                </a:lnTo>
                <a:cubicBezTo>
                  <a:pt x="157974" y="5636"/>
                  <a:pt x="152338" y="0"/>
                  <a:pt x="1453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12" name="Google Shape;1712;p61"/>
          <p:cNvPicPr preferRelativeResize="0"/>
          <p:nvPr/>
        </p:nvPicPr>
        <p:blipFill rotWithShape="1">
          <a:blip r:embed="rId3">
            <a:alphaModFix/>
          </a:blip>
          <a:srcRect l="544" r="484" b="84462"/>
          <a:stretch/>
        </p:blipFill>
        <p:spPr>
          <a:xfrm>
            <a:off x="346825" y="3311893"/>
            <a:ext cx="1962476" cy="173301"/>
          </a:xfrm>
          <a:prstGeom prst="rect">
            <a:avLst/>
          </a:prstGeom>
          <a:noFill/>
          <a:ln>
            <a:noFill/>
          </a:ln>
        </p:spPr>
      </p:pic>
      <p:pic>
        <p:nvPicPr>
          <p:cNvPr id="5" name="Picture 4">
            <a:extLst>
              <a:ext uri="{FF2B5EF4-FFF2-40B4-BE49-F238E27FC236}">
                <a16:creationId xmlns:a16="http://schemas.microsoft.com/office/drawing/2014/main" id="{A5B15697-AF25-59D4-750E-0342D7DFCD63}"/>
              </a:ext>
            </a:extLst>
          </p:cNvPr>
          <p:cNvPicPr>
            <a:picLocks noChangeAspect="1"/>
          </p:cNvPicPr>
          <p:nvPr/>
        </p:nvPicPr>
        <p:blipFill>
          <a:blip r:embed="rId4"/>
          <a:stretch>
            <a:fillRect/>
          </a:stretch>
        </p:blipFill>
        <p:spPr>
          <a:xfrm>
            <a:off x="345774" y="1045199"/>
            <a:ext cx="1962475" cy="1115375"/>
          </a:xfrm>
          <a:prstGeom prst="rect">
            <a:avLst/>
          </a:prstGeom>
        </p:spPr>
      </p:pic>
      <p:pic>
        <p:nvPicPr>
          <p:cNvPr id="7" name="Picture 6">
            <a:extLst>
              <a:ext uri="{FF2B5EF4-FFF2-40B4-BE49-F238E27FC236}">
                <a16:creationId xmlns:a16="http://schemas.microsoft.com/office/drawing/2014/main" id="{57288931-BC12-19B4-34A1-CCC6170371C2}"/>
              </a:ext>
            </a:extLst>
          </p:cNvPr>
          <p:cNvPicPr>
            <a:picLocks noChangeAspect="1"/>
          </p:cNvPicPr>
          <p:nvPr/>
        </p:nvPicPr>
        <p:blipFill>
          <a:blip r:embed="rId5"/>
          <a:stretch>
            <a:fillRect/>
          </a:stretch>
        </p:blipFill>
        <p:spPr>
          <a:xfrm>
            <a:off x="345772" y="2160574"/>
            <a:ext cx="1962476" cy="1151319"/>
          </a:xfrm>
          <a:prstGeom prst="rect">
            <a:avLst/>
          </a:prstGeom>
        </p:spPr>
      </p:pic>
      <p:pic>
        <p:nvPicPr>
          <p:cNvPr id="9" name="Picture 8">
            <a:extLst>
              <a:ext uri="{FF2B5EF4-FFF2-40B4-BE49-F238E27FC236}">
                <a16:creationId xmlns:a16="http://schemas.microsoft.com/office/drawing/2014/main" id="{26E657E6-D3D2-8E47-8920-17E634FB87FF}"/>
              </a:ext>
            </a:extLst>
          </p:cNvPr>
          <p:cNvPicPr>
            <a:picLocks noChangeAspect="1"/>
          </p:cNvPicPr>
          <p:nvPr/>
        </p:nvPicPr>
        <p:blipFill>
          <a:blip r:embed="rId6"/>
          <a:stretch>
            <a:fillRect/>
          </a:stretch>
        </p:blipFill>
        <p:spPr>
          <a:xfrm>
            <a:off x="7624908" y="2869751"/>
            <a:ext cx="1344026" cy="803724"/>
          </a:xfrm>
          <a:prstGeom prst="rect">
            <a:avLst/>
          </a:prstGeom>
        </p:spPr>
      </p:pic>
      <p:pic>
        <p:nvPicPr>
          <p:cNvPr id="11" name="Picture 10">
            <a:extLst>
              <a:ext uri="{FF2B5EF4-FFF2-40B4-BE49-F238E27FC236}">
                <a16:creationId xmlns:a16="http://schemas.microsoft.com/office/drawing/2014/main" id="{CD237AD6-C563-BF2E-F321-6350ED5E3F27}"/>
              </a:ext>
            </a:extLst>
          </p:cNvPr>
          <p:cNvPicPr>
            <a:picLocks noChangeAspect="1"/>
          </p:cNvPicPr>
          <p:nvPr/>
        </p:nvPicPr>
        <p:blipFill>
          <a:blip r:embed="rId7"/>
          <a:stretch>
            <a:fillRect/>
          </a:stretch>
        </p:blipFill>
        <p:spPr>
          <a:xfrm>
            <a:off x="7624908" y="2029125"/>
            <a:ext cx="1344029" cy="840626"/>
          </a:xfrm>
          <a:prstGeom prst="rect">
            <a:avLst/>
          </a:prstGeom>
        </p:spPr>
      </p:pic>
      <p:pic>
        <p:nvPicPr>
          <p:cNvPr id="13" name="Picture 12">
            <a:extLst>
              <a:ext uri="{FF2B5EF4-FFF2-40B4-BE49-F238E27FC236}">
                <a16:creationId xmlns:a16="http://schemas.microsoft.com/office/drawing/2014/main" id="{EAC802E8-AC5E-C964-FD45-DCCA48F04A7A}"/>
              </a:ext>
            </a:extLst>
          </p:cNvPr>
          <p:cNvPicPr>
            <a:picLocks noChangeAspect="1"/>
          </p:cNvPicPr>
          <p:nvPr/>
        </p:nvPicPr>
        <p:blipFill>
          <a:blip r:embed="rId8"/>
          <a:stretch>
            <a:fillRect/>
          </a:stretch>
        </p:blipFill>
        <p:spPr>
          <a:xfrm>
            <a:off x="7624909" y="3673475"/>
            <a:ext cx="1344026" cy="48418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48"/>
          <p:cNvSpPr txBox="1">
            <a:spLocks noGrp="1"/>
          </p:cNvSpPr>
          <p:nvPr>
            <p:ph type="title"/>
          </p:nvPr>
        </p:nvSpPr>
        <p:spPr>
          <a:xfrm>
            <a:off x="368980" y="291857"/>
            <a:ext cx="4849267" cy="123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Feasibility Analysis and Conclusions</a:t>
            </a:r>
          </a:p>
        </p:txBody>
      </p:sp>
      <p:sp>
        <p:nvSpPr>
          <p:cNvPr id="834" name="Google Shape;834;p48"/>
          <p:cNvSpPr txBox="1">
            <a:spLocks noGrp="1"/>
          </p:cNvSpPr>
          <p:nvPr>
            <p:ph type="body" idx="1"/>
          </p:nvPr>
        </p:nvSpPr>
        <p:spPr>
          <a:xfrm>
            <a:off x="42641" y="1400432"/>
            <a:ext cx="5482831" cy="3121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tx1">
                  <a:lumMod val="75000"/>
                </a:schemeClr>
              </a:buClr>
              <a:buFont typeface="Wingdings" panose="05000000000000000000" pitchFamily="2" charset="2"/>
              <a:buChar char="ü"/>
            </a:pPr>
            <a:r>
              <a:rPr lang="en-GB" sz="1200" dirty="0">
                <a:solidFill>
                  <a:schemeClr val="dk1"/>
                </a:solidFill>
              </a:rPr>
              <a:t>The feasibility analysis indicates that investing in the new service line is a viable opportunity.</a:t>
            </a:r>
          </a:p>
          <a:p>
            <a:pPr marL="171450" lvl="0" indent="-171450" algn="l" rtl="0">
              <a:spcBef>
                <a:spcPts val="0"/>
              </a:spcBef>
              <a:spcAft>
                <a:spcPts val="0"/>
              </a:spcAft>
              <a:buClr>
                <a:schemeClr val="tx1">
                  <a:lumMod val="75000"/>
                </a:schemeClr>
              </a:buClr>
              <a:buFont typeface="Wingdings" panose="05000000000000000000" pitchFamily="2" charset="2"/>
              <a:buChar char="ü"/>
            </a:pPr>
            <a:endParaRPr lang="en-GB" sz="1200" dirty="0">
              <a:solidFill>
                <a:schemeClr val="dk1"/>
              </a:solidFill>
            </a:endParaRPr>
          </a:p>
          <a:p>
            <a:pPr marL="285750" lvl="0" indent="-285750" algn="l" rtl="0">
              <a:spcBef>
                <a:spcPts val="0"/>
              </a:spcBef>
              <a:spcAft>
                <a:spcPts val="0"/>
              </a:spcAft>
              <a:buClr>
                <a:schemeClr val="tx1">
                  <a:lumMod val="75000"/>
                </a:schemeClr>
              </a:buClr>
              <a:buFont typeface="Wingdings" panose="05000000000000000000" pitchFamily="2" charset="2"/>
              <a:buChar char="ü"/>
            </a:pPr>
            <a:r>
              <a:rPr lang="en-GB" sz="1200" dirty="0">
                <a:solidFill>
                  <a:schemeClr val="dk1"/>
                </a:solidFill>
              </a:rPr>
              <a:t>The analysis considered various factors, including market demand, competition, and financial projections.</a:t>
            </a:r>
          </a:p>
          <a:p>
            <a:pPr marL="171450" lvl="0" indent="-171450" algn="l" rtl="0">
              <a:spcBef>
                <a:spcPts val="0"/>
              </a:spcBef>
              <a:spcAft>
                <a:spcPts val="0"/>
              </a:spcAft>
              <a:buClr>
                <a:schemeClr val="tx1">
                  <a:lumMod val="75000"/>
                </a:schemeClr>
              </a:buClr>
              <a:buFont typeface="Wingdings" panose="05000000000000000000" pitchFamily="2" charset="2"/>
              <a:buChar char="ü"/>
            </a:pPr>
            <a:endParaRPr lang="en-GB" sz="1200" dirty="0">
              <a:solidFill>
                <a:schemeClr val="dk1"/>
              </a:solidFill>
            </a:endParaRPr>
          </a:p>
          <a:p>
            <a:pPr marL="285750" lvl="0" indent="-285750" algn="l" rtl="0">
              <a:spcBef>
                <a:spcPts val="0"/>
              </a:spcBef>
              <a:spcAft>
                <a:spcPts val="0"/>
              </a:spcAft>
              <a:buClr>
                <a:schemeClr val="tx1">
                  <a:lumMod val="75000"/>
                </a:schemeClr>
              </a:buClr>
              <a:buFont typeface="Wingdings" panose="05000000000000000000" pitchFamily="2" charset="2"/>
              <a:buChar char="ü"/>
            </a:pPr>
            <a:r>
              <a:rPr lang="en-GB" sz="1200" dirty="0">
                <a:solidFill>
                  <a:schemeClr val="dk1"/>
                </a:solidFill>
              </a:rPr>
              <a:t>The investment of $1,000,000 for the new service line will generate an average revenue of $150,000 per month in the first year, with a gross margin of 50%.</a:t>
            </a:r>
          </a:p>
          <a:p>
            <a:pPr marL="171450" lvl="0" indent="-171450" algn="l" rtl="0">
              <a:spcBef>
                <a:spcPts val="0"/>
              </a:spcBef>
              <a:spcAft>
                <a:spcPts val="0"/>
              </a:spcAft>
              <a:buClr>
                <a:schemeClr val="tx1">
                  <a:lumMod val="75000"/>
                </a:schemeClr>
              </a:buClr>
              <a:buFont typeface="Wingdings" panose="05000000000000000000" pitchFamily="2" charset="2"/>
              <a:buChar char="ü"/>
            </a:pPr>
            <a:endParaRPr lang="en-GB" sz="1200" dirty="0">
              <a:solidFill>
                <a:schemeClr val="dk1"/>
              </a:solidFill>
            </a:endParaRPr>
          </a:p>
          <a:p>
            <a:pPr marL="285750" lvl="0" indent="-285750" algn="l" rtl="0">
              <a:spcBef>
                <a:spcPts val="0"/>
              </a:spcBef>
              <a:spcAft>
                <a:spcPts val="0"/>
              </a:spcAft>
              <a:buClr>
                <a:schemeClr val="tx1">
                  <a:lumMod val="75000"/>
                </a:schemeClr>
              </a:buClr>
              <a:buFont typeface="Wingdings" panose="05000000000000000000" pitchFamily="2" charset="2"/>
              <a:buChar char="ü"/>
            </a:pPr>
            <a:r>
              <a:rPr lang="en-GB" sz="1200" dirty="0" err="1">
                <a:solidFill>
                  <a:schemeClr val="dk1"/>
                </a:solidFill>
              </a:rPr>
              <a:t>EasyPark</a:t>
            </a:r>
            <a:r>
              <a:rPr lang="en-GB" sz="1200" dirty="0">
                <a:solidFill>
                  <a:schemeClr val="dk1"/>
                </a:solidFill>
              </a:rPr>
              <a:t> can expect to break even in less than two years and generate significant profits thereafter.</a:t>
            </a:r>
          </a:p>
          <a:p>
            <a:pPr marL="0" lvl="0" indent="0" algn="l" rtl="0">
              <a:spcBef>
                <a:spcPts val="0"/>
              </a:spcBef>
              <a:spcAft>
                <a:spcPts val="0"/>
              </a:spcAft>
              <a:buNone/>
            </a:pPr>
            <a:endParaRPr lang="en-GB" sz="1200" dirty="0">
              <a:solidFill>
                <a:schemeClr val="dk1"/>
              </a:solidFill>
            </a:endParaRPr>
          </a:p>
          <a:p>
            <a:pPr marL="0" lvl="0" indent="0" algn="l" rtl="0">
              <a:spcBef>
                <a:spcPts val="0"/>
              </a:spcBef>
              <a:spcAft>
                <a:spcPts val="0"/>
              </a:spcAft>
              <a:buNone/>
            </a:pPr>
            <a:r>
              <a:rPr lang="en-GB" sz="1200" dirty="0">
                <a:solidFill>
                  <a:schemeClr val="dk1"/>
                </a:solidFill>
              </a:rPr>
              <a:t>Therefore, </a:t>
            </a:r>
            <a:r>
              <a:rPr lang="en-GB" sz="1200" dirty="0" err="1">
                <a:solidFill>
                  <a:schemeClr val="dk1"/>
                </a:solidFill>
              </a:rPr>
              <a:t>EasyPark</a:t>
            </a:r>
            <a:r>
              <a:rPr lang="en-GB" sz="1200" dirty="0">
                <a:solidFill>
                  <a:schemeClr val="dk1"/>
                </a:solidFill>
              </a:rPr>
              <a:t> should move forward with the investment in the new service line</a:t>
            </a:r>
            <a:endParaRPr lang="en-GB" sz="1200" dirty="0"/>
          </a:p>
        </p:txBody>
      </p:sp>
      <p:grpSp>
        <p:nvGrpSpPr>
          <p:cNvPr id="835" name="Google Shape;835;p48"/>
          <p:cNvGrpSpPr/>
          <p:nvPr/>
        </p:nvGrpSpPr>
        <p:grpSpPr>
          <a:xfrm>
            <a:off x="5266382" y="681413"/>
            <a:ext cx="4849267" cy="4829196"/>
            <a:chOff x="-3548025" y="1163625"/>
            <a:chExt cx="3089750" cy="3065300"/>
          </a:xfrm>
        </p:grpSpPr>
        <p:sp>
          <p:nvSpPr>
            <p:cNvPr id="836" name="Google Shape;836;p48"/>
            <p:cNvSpPr/>
            <p:nvPr/>
          </p:nvSpPr>
          <p:spPr>
            <a:xfrm>
              <a:off x="-961350" y="2751275"/>
              <a:ext cx="201400" cy="377325"/>
            </a:xfrm>
            <a:custGeom>
              <a:avLst/>
              <a:gdLst/>
              <a:ahLst/>
              <a:cxnLst/>
              <a:rect l="l" t="t" r="r" b="b"/>
              <a:pathLst>
                <a:path w="8056" h="15093" extrusionOk="0">
                  <a:moveTo>
                    <a:pt x="6024" y="0"/>
                  </a:moveTo>
                  <a:cubicBezTo>
                    <a:pt x="4711" y="0"/>
                    <a:pt x="3010" y="4303"/>
                    <a:pt x="3010" y="4303"/>
                  </a:cubicBezTo>
                  <a:cubicBezTo>
                    <a:pt x="3010" y="4303"/>
                    <a:pt x="3466" y="11233"/>
                    <a:pt x="1" y="14151"/>
                  </a:cubicBezTo>
                  <a:lnTo>
                    <a:pt x="4439" y="15093"/>
                  </a:lnTo>
                  <a:cubicBezTo>
                    <a:pt x="4439" y="15093"/>
                    <a:pt x="8056" y="13087"/>
                    <a:pt x="7417" y="3968"/>
                  </a:cubicBezTo>
                  <a:cubicBezTo>
                    <a:pt x="7200" y="1001"/>
                    <a:pt x="6657" y="0"/>
                    <a:pt x="6024"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1199950" y="2096775"/>
              <a:ext cx="716600" cy="816800"/>
            </a:xfrm>
            <a:custGeom>
              <a:avLst/>
              <a:gdLst/>
              <a:ahLst/>
              <a:cxnLst/>
              <a:rect l="l" t="t" r="r" b="b"/>
              <a:pathLst>
                <a:path w="28664" h="32672" extrusionOk="0">
                  <a:moveTo>
                    <a:pt x="13670" y="1"/>
                  </a:moveTo>
                  <a:cubicBezTo>
                    <a:pt x="11727" y="1"/>
                    <a:pt x="6636" y="594"/>
                    <a:pt x="3678" y="6166"/>
                  </a:cubicBezTo>
                  <a:cubicBezTo>
                    <a:pt x="0" y="13157"/>
                    <a:pt x="4074" y="32671"/>
                    <a:pt x="8359" y="32671"/>
                  </a:cubicBezTo>
                  <a:lnTo>
                    <a:pt x="20335" y="32671"/>
                  </a:lnTo>
                  <a:cubicBezTo>
                    <a:pt x="24591" y="32671"/>
                    <a:pt x="28664" y="13157"/>
                    <a:pt x="24955" y="6166"/>
                  </a:cubicBezTo>
                  <a:cubicBezTo>
                    <a:pt x="22024" y="594"/>
                    <a:pt x="16936" y="1"/>
                    <a:pt x="14974" y="1"/>
                  </a:cubicBezTo>
                  <a:cubicBezTo>
                    <a:pt x="14678" y="1"/>
                    <a:pt x="14452" y="14"/>
                    <a:pt x="14317" y="26"/>
                  </a:cubicBezTo>
                  <a:cubicBezTo>
                    <a:pt x="14185" y="14"/>
                    <a:pt x="13964" y="1"/>
                    <a:pt x="136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1268350" y="2096775"/>
              <a:ext cx="716600" cy="816800"/>
            </a:xfrm>
            <a:custGeom>
              <a:avLst/>
              <a:gdLst/>
              <a:ahLst/>
              <a:cxnLst/>
              <a:rect l="l" t="t" r="r" b="b"/>
              <a:pathLst>
                <a:path w="28664" h="32672" extrusionOk="0">
                  <a:moveTo>
                    <a:pt x="13660" y="1"/>
                  </a:moveTo>
                  <a:cubicBezTo>
                    <a:pt x="11698" y="1"/>
                    <a:pt x="6610" y="594"/>
                    <a:pt x="3679" y="6166"/>
                  </a:cubicBezTo>
                  <a:cubicBezTo>
                    <a:pt x="1" y="13157"/>
                    <a:pt x="4074" y="32671"/>
                    <a:pt x="8360" y="32671"/>
                  </a:cubicBezTo>
                  <a:lnTo>
                    <a:pt x="20336" y="32671"/>
                  </a:lnTo>
                  <a:cubicBezTo>
                    <a:pt x="24591" y="32671"/>
                    <a:pt x="28664" y="13157"/>
                    <a:pt x="24956" y="6166"/>
                  </a:cubicBezTo>
                  <a:cubicBezTo>
                    <a:pt x="22024" y="594"/>
                    <a:pt x="16937" y="1"/>
                    <a:pt x="14974" y="1"/>
                  </a:cubicBezTo>
                  <a:cubicBezTo>
                    <a:pt x="14678" y="1"/>
                    <a:pt x="14453" y="14"/>
                    <a:pt x="14317" y="26"/>
                  </a:cubicBezTo>
                  <a:cubicBezTo>
                    <a:pt x="14182" y="14"/>
                    <a:pt x="13957" y="1"/>
                    <a:pt x="13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1271375" y="3272975"/>
              <a:ext cx="84375" cy="541050"/>
            </a:xfrm>
            <a:custGeom>
              <a:avLst/>
              <a:gdLst/>
              <a:ahLst/>
              <a:cxnLst/>
              <a:rect l="l" t="t" r="r" b="b"/>
              <a:pathLst>
                <a:path w="3375" h="21642" extrusionOk="0">
                  <a:moveTo>
                    <a:pt x="0" y="0"/>
                  </a:moveTo>
                  <a:lnTo>
                    <a:pt x="0" y="21642"/>
                  </a:lnTo>
                  <a:lnTo>
                    <a:pt x="3374" y="21642"/>
                  </a:lnTo>
                  <a:lnTo>
                    <a:pt x="3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1245550" y="3739550"/>
              <a:ext cx="409600" cy="148200"/>
            </a:xfrm>
            <a:custGeom>
              <a:avLst/>
              <a:gdLst/>
              <a:ahLst/>
              <a:cxnLst/>
              <a:rect l="l" t="t" r="r" b="b"/>
              <a:pathLst>
                <a:path w="16384" h="5928" extrusionOk="0">
                  <a:moveTo>
                    <a:pt x="1" y="0"/>
                  </a:moveTo>
                  <a:lnTo>
                    <a:pt x="1" y="3678"/>
                  </a:lnTo>
                  <a:lnTo>
                    <a:pt x="16202" y="5927"/>
                  </a:lnTo>
                  <a:cubicBezTo>
                    <a:pt x="16202" y="5927"/>
                    <a:pt x="16384" y="3921"/>
                    <a:pt x="12554" y="3040"/>
                  </a:cubicBezTo>
                  <a:cubicBezTo>
                    <a:pt x="8694" y="2158"/>
                    <a:pt x="1"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953750" y="3851250"/>
              <a:ext cx="98825" cy="98800"/>
            </a:xfrm>
            <a:custGeom>
              <a:avLst/>
              <a:gdLst/>
              <a:ahLst/>
              <a:cxnLst/>
              <a:rect l="l" t="t" r="r" b="b"/>
              <a:pathLst>
                <a:path w="3953" h="3952" extrusionOk="0">
                  <a:moveTo>
                    <a:pt x="1976" y="0"/>
                  </a:moveTo>
                  <a:cubicBezTo>
                    <a:pt x="913" y="0"/>
                    <a:pt x="1" y="882"/>
                    <a:pt x="1" y="1976"/>
                  </a:cubicBezTo>
                  <a:cubicBezTo>
                    <a:pt x="1" y="3101"/>
                    <a:pt x="882" y="3952"/>
                    <a:pt x="1976" y="3952"/>
                  </a:cubicBezTo>
                  <a:cubicBezTo>
                    <a:pt x="3071" y="3952"/>
                    <a:pt x="3952" y="3101"/>
                    <a:pt x="3952" y="1976"/>
                  </a:cubicBezTo>
                  <a:cubicBezTo>
                    <a:pt x="3952" y="882"/>
                    <a:pt x="3071" y="0"/>
                    <a:pt x="1976"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920300" y="3884675"/>
              <a:ext cx="31925" cy="32700"/>
            </a:xfrm>
            <a:custGeom>
              <a:avLst/>
              <a:gdLst/>
              <a:ahLst/>
              <a:cxnLst/>
              <a:rect l="l" t="t" r="r" b="b"/>
              <a:pathLst>
                <a:path w="1277" h="1308" extrusionOk="0">
                  <a:moveTo>
                    <a:pt x="638" y="1"/>
                  </a:moveTo>
                  <a:cubicBezTo>
                    <a:pt x="304" y="1"/>
                    <a:pt x="0" y="274"/>
                    <a:pt x="0" y="639"/>
                  </a:cubicBezTo>
                  <a:cubicBezTo>
                    <a:pt x="0" y="1034"/>
                    <a:pt x="304" y="1308"/>
                    <a:pt x="638" y="1308"/>
                  </a:cubicBezTo>
                  <a:cubicBezTo>
                    <a:pt x="1003" y="1308"/>
                    <a:pt x="1277" y="1004"/>
                    <a:pt x="1277" y="639"/>
                  </a:cubicBezTo>
                  <a:cubicBezTo>
                    <a:pt x="1277" y="274"/>
                    <a:pt x="973" y="1"/>
                    <a:pt x="6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1638400" y="3739550"/>
              <a:ext cx="408850" cy="148200"/>
            </a:xfrm>
            <a:custGeom>
              <a:avLst/>
              <a:gdLst/>
              <a:ahLst/>
              <a:cxnLst/>
              <a:rect l="l" t="t" r="r" b="b"/>
              <a:pathLst>
                <a:path w="16354" h="5928" extrusionOk="0">
                  <a:moveTo>
                    <a:pt x="16353" y="0"/>
                  </a:moveTo>
                  <a:cubicBezTo>
                    <a:pt x="16353" y="0"/>
                    <a:pt x="7660" y="2158"/>
                    <a:pt x="3830" y="3040"/>
                  </a:cubicBezTo>
                  <a:cubicBezTo>
                    <a:pt x="0" y="3921"/>
                    <a:pt x="183" y="5927"/>
                    <a:pt x="183" y="5927"/>
                  </a:cubicBezTo>
                  <a:lnTo>
                    <a:pt x="16353" y="3678"/>
                  </a:lnTo>
                  <a:lnTo>
                    <a:pt x="163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1620175" y="3851250"/>
              <a:ext cx="99575" cy="98800"/>
            </a:xfrm>
            <a:custGeom>
              <a:avLst/>
              <a:gdLst/>
              <a:ahLst/>
              <a:cxnLst/>
              <a:rect l="l" t="t" r="r" b="b"/>
              <a:pathLst>
                <a:path w="3983" h="3952" extrusionOk="0">
                  <a:moveTo>
                    <a:pt x="1976" y="0"/>
                  </a:moveTo>
                  <a:cubicBezTo>
                    <a:pt x="882" y="0"/>
                    <a:pt x="1" y="882"/>
                    <a:pt x="1" y="1976"/>
                  </a:cubicBezTo>
                  <a:cubicBezTo>
                    <a:pt x="1" y="3101"/>
                    <a:pt x="882" y="3952"/>
                    <a:pt x="1976" y="3952"/>
                  </a:cubicBezTo>
                  <a:cubicBezTo>
                    <a:pt x="3101" y="3952"/>
                    <a:pt x="3982" y="3101"/>
                    <a:pt x="3982" y="1976"/>
                  </a:cubicBezTo>
                  <a:cubicBezTo>
                    <a:pt x="3982" y="882"/>
                    <a:pt x="3071" y="0"/>
                    <a:pt x="1976"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1586725" y="3884675"/>
              <a:ext cx="32700" cy="32700"/>
            </a:xfrm>
            <a:custGeom>
              <a:avLst/>
              <a:gdLst/>
              <a:ahLst/>
              <a:cxnLst/>
              <a:rect l="l" t="t" r="r" b="b"/>
              <a:pathLst>
                <a:path w="1308" h="1308" extrusionOk="0">
                  <a:moveTo>
                    <a:pt x="638" y="1"/>
                  </a:moveTo>
                  <a:cubicBezTo>
                    <a:pt x="304" y="1"/>
                    <a:pt x="0" y="274"/>
                    <a:pt x="0" y="639"/>
                  </a:cubicBezTo>
                  <a:cubicBezTo>
                    <a:pt x="0" y="1004"/>
                    <a:pt x="274" y="1308"/>
                    <a:pt x="638" y="1308"/>
                  </a:cubicBezTo>
                  <a:cubicBezTo>
                    <a:pt x="1003" y="1308"/>
                    <a:pt x="1307" y="1034"/>
                    <a:pt x="1307" y="639"/>
                  </a:cubicBezTo>
                  <a:cubicBezTo>
                    <a:pt x="1307" y="274"/>
                    <a:pt x="1003" y="1"/>
                    <a:pt x="638"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1297975" y="3286650"/>
              <a:ext cx="136050" cy="203675"/>
            </a:xfrm>
            <a:custGeom>
              <a:avLst/>
              <a:gdLst/>
              <a:ahLst/>
              <a:cxnLst/>
              <a:rect l="l" t="t" r="r" b="b"/>
              <a:pathLst>
                <a:path w="5442" h="8147" extrusionOk="0">
                  <a:moveTo>
                    <a:pt x="0" y="0"/>
                  </a:moveTo>
                  <a:lnTo>
                    <a:pt x="0" y="8146"/>
                  </a:lnTo>
                  <a:lnTo>
                    <a:pt x="5441" y="8146"/>
                  </a:lnTo>
                  <a:lnTo>
                    <a:pt x="5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1676400" y="3238775"/>
              <a:ext cx="801700" cy="64600"/>
            </a:xfrm>
            <a:custGeom>
              <a:avLst/>
              <a:gdLst/>
              <a:ahLst/>
              <a:cxnLst/>
              <a:rect l="l" t="t" r="r" b="b"/>
              <a:pathLst>
                <a:path w="32068" h="2584" extrusionOk="0">
                  <a:moveTo>
                    <a:pt x="0" y="0"/>
                  </a:moveTo>
                  <a:lnTo>
                    <a:pt x="0" y="2584"/>
                  </a:lnTo>
                  <a:lnTo>
                    <a:pt x="27721" y="2584"/>
                  </a:lnTo>
                  <a:cubicBezTo>
                    <a:pt x="31460" y="2584"/>
                    <a:pt x="32068" y="760"/>
                    <a:pt x="31977" y="183"/>
                  </a:cubicBezTo>
                  <a:lnTo>
                    <a:pt x="170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1708325" y="3059325"/>
              <a:ext cx="936975" cy="200750"/>
            </a:xfrm>
            <a:custGeom>
              <a:avLst/>
              <a:gdLst/>
              <a:ahLst/>
              <a:cxnLst/>
              <a:rect l="l" t="t" r="r" b="b"/>
              <a:pathLst>
                <a:path w="37479" h="8030" extrusionOk="0">
                  <a:moveTo>
                    <a:pt x="26384" y="0"/>
                  </a:moveTo>
                  <a:cubicBezTo>
                    <a:pt x="21502" y="0"/>
                    <a:pt x="15494" y="610"/>
                    <a:pt x="10031" y="1190"/>
                  </a:cubicBezTo>
                  <a:cubicBezTo>
                    <a:pt x="1" y="2345"/>
                    <a:pt x="1308" y="8029"/>
                    <a:pt x="1308" y="8029"/>
                  </a:cubicBezTo>
                  <a:lnTo>
                    <a:pt x="32980" y="8029"/>
                  </a:lnTo>
                  <a:cubicBezTo>
                    <a:pt x="32980" y="8029"/>
                    <a:pt x="37479" y="6722"/>
                    <a:pt x="36080" y="2710"/>
                  </a:cubicBezTo>
                  <a:cubicBezTo>
                    <a:pt x="35336" y="663"/>
                    <a:pt x="31472" y="0"/>
                    <a:pt x="263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1859475" y="3718250"/>
              <a:ext cx="272775" cy="293775"/>
            </a:xfrm>
            <a:custGeom>
              <a:avLst/>
              <a:gdLst/>
              <a:ahLst/>
              <a:cxnLst/>
              <a:rect l="l" t="t" r="r" b="b"/>
              <a:pathLst>
                <a:path w="10911" h="11751" extrusionOk="0">
                  <a:moveTo>
                    <a:pt x="8174" y="1"/>
                  </a:moveTo>
                  <a:lnTo>
                    <a:pt x="4770" y="670"/>
                  </a:lnTo>
                  <a:cubicBezTo>
                    <a:pt x="4770" y="670"/>
                    <a:pt x="5287" y="3101"/>
                    <a:pt x="5348" y="3618"/>
                  </a:cubicBezTo>
                  <a:cubicBezTo>
                    <a:pt x="5378" y="4165"/>
                    <a:pt x="3190" y="7448"/>
                    <a:pt x="2430" y="8603"/>
                  </a:cubicBezTo>
                  <a:cubicBezTo>
                    <a:pt x="1670" y="9788"/>
                    <a:pt x="120" y="10335"/>
                    <a:pt x="59" y="11004"/>
                  </a:cubicBezTo>
                  <a:cubicBezTo>
                    <a:pt x="0" y="11415"/>
                    <a:pt x="357" y="11751"/>
                    <a:pt x="1131" y="11751"/>
                  </a:cubicBezTo>
                  <a:cubicBezTo>
                    <a:pt x="1558" y="11751"/>
                    <a:pt x="2113" y="11648"/>
                    <a:pt x="2794" y="11399"/>
                  </a:cubicBezTo>
                  <a:cubicBezTo>
                    <a:pt x="4649" y="10731"/>
                    <a:pt x="5439" y="8633"/>
                    <a:pt x="6867" y="7995"/>
                  </a:cubicBezTo>
                  <a:cubicBezTo>
                    <a:pt x="8266" y="7357"/>
                    <a:pt x="10910" y="6506"/>
                    <a:pt x="10819" y="5472"/>
                  </a:cubicBezTo>
                  <a:cubicBezTo>
                    <a:pt x="10728" y="4408"/>
                    <a:pt x="8782" y="2433"/>
                    <a:pt x="8782" y="2433"/>
                  </a:cubicBezTo>
                  <a:lnTo>
                    <a:pt x="8174"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1686275" y="3846675"/>
              <a:ext cx="182400" cy="226825"/>
            </a:xfrm>
            <a:custGeom>
              <a:avLst/>
              <a:gdLst/>
              <a:ahLst/>
              <a:cxnLst/>
              <a:rect l="l" t="t" r="r" b="b"/>
              <a:pathLst>
                <a:path w="7296" h="9073" extrusionOk="0">
                  <a:moveTo>
                    <a:pt x="4012" y="1"/>
                  </a:moveTo>
                  <a:cubicBezTo>
                    <a:pt x="4012" y="1"/>
                    <a:pt x="3526" y="2432"/>
                    <a:pt x="3222" y="2919"/>
                  </a:cubicBezTo>
                  <a:cubicBezTo>
                    <a:pt x="2918" y="3466"/>
                    <a:pt x="760" y="6080"/>
                    <a:pt x="365" y="6688"/>
                  </a:cubicBezTo>
                  <a:cubicBezTo>
                    <a:pt x="0" y="7296"/>
                    <a:pt x="1186" y="8481"/>
                    <a:pt x="2128" y="8937"/>
                  </a:cubicBezTo>
                  <a:cubicBezTo>
                    <a:pt x="2345" y="9032"/>
                    <a:pt x="2658" y="9072"/>
                    <a:pt x="3019" y="9072"/>
                  </a:cubicBezTo>
                  <a:cubicBezTo>
                    <a:pt x="4283" y="9072"/>
                    <a:pt x="6140" y="8579"/>
                    <a:pt x="6566" y="8177"/>
                  </a:cubicBezTo>
                  <a:cubicBezTo>
                    <a:pt x="7143" y="7630"/>
                    <a:pt x="6566" y="4499"/>
                    <a:pt x="6566" y="3952"/>
                  </a:cubicBezTo>
                  <a:cubicBezTo>
                    <a:pt x="6566" y="3466"/>
                    <a:pt x="7295" y="1065"/>
                    <a:pt x="7295" y="1065"/>
                  </a:cubicBezTo>
                  <a:lnTo>
                    <a:pt x="4012"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1864100" y="3839850"/>
              <a:ext cx="299425" cy="207475"/>
            </a:xfrm>
            <a:custGeom>
              <a:avLst/>
              <a:gdLst/>
              <a:ahLst/>
              <a:cxnLst/>
              <a:rect l="l" t="t" r="r" b="b"/>
              <a:pathLst>
                <a:path w="11977" h="8299" extrusionOk="0">
                  <a:moveTo>
                    <a:pt x="9089" y="0"/>
                  </a:moveTo>
                  <a:lnTo>
                    <a:pt x="1" y="7234"/>
                  </a:lnTo>
                  <a:lnTo>
                    <a:pt x="517" y="8298"/>
                  </a:lnTo>
                  <a:lnTo>
                    <a:pt x="11977" y="1459"/>
                  </a:lnTo>
                  <a:lnTo>
                    <a:pt x="11399" y="365"/>
                  </a:lnTo>
                  <a:lnTo>
                    <a:pt x="9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1904375" y="3729650"/>
              <a:ext cx="325275" cy="291075"/>
            </a:xfrm>
            <a:custGeom>
              <a:avLst/>
              <a:gdLst/>
              <a:ahLst/>
              <a:cxnLst/>
              <a:rect l="l" t="t" r="r" b="b"/>
              <a:pathLst>
                <a:path w="13011" h="11643" extrusionOk="0">
                  <a:moveTo>
                    <a:pt x="10518" y="1"/>
                  </a:moveTo>
                  <a:lnTo>
                    <a:pt x="6323" y="609"/>
                  </a:lnTo>
                  <a:cubicBezTo>
                    <a:pt x="6323" y="609"/>
                    <a:pt x="6749" y="2281"/>
                    <a:pt x="6627" y="2554"/>
                  </a:cubicBezTo>
                  <a:cubicBezTo>
                    <a:pt x="6566" y="2828"/>
                    <a:pt x="3466" y="5898"/>
                    <a:pt x="3466" y="5898"/>
                  </a:cubicBezTo>
                  <a:cubicBezTo>
                    <a:pt x="3223" y="6171"/>
                    <a:pt x="2949" y="6384"/>
                    <a:pt x="2767" y="6627"/>
                  </a:cubicBezTo>
                  <a:cubicBezTo>
                    <a:pt x="1" y="9636"/>
                    <a:pt x="1612" y="11642"/>
                    <a:pt x="1612" y="11642"/>
                  </a:cubicBezTo>
                  <a:lnTo>
                    <a:pt x="5320" y="9484"/>
                  </a:lnTo>
                  <a:lnTo>
                    <a:pt x="13010" y="4773"/>
                  </a:lnTo>
                  <a:cubicBezTo>
                    <a:pt x="11733" y="1977"/>
                    <a:pt x="10518" y="1"/>
                    <a:pt x="105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1904375" y="3894550"/>
              <a:ext cx="133000" cy="126175"/>
            </a:xfrm>
            <a:custGeom>
              <a:avLst/>
              <a:gdLst/>
              <a:ahLst/>
              <a:cxnLst/>
              <a:rect l="l" t="t" r="r" b="b"/>
              <a:pathLst>
                <a:path w="5320" h="5047" extrusionOk="0">
                  <a:moveTo>
                    <a:pt x="2767" y="1"/>
                  </a:moveTo>
                  <a:cubicBezTo>
                    <a:pt x="1" y="3040"/>
                    <a:pt x="1612" y="5046"/>
                    <a:pt x="1612" y="5046"/>
                  </a:cubicBezTo>
                  <a:lnTo>
                    <a:pt x="5320" y="2888"/>
                  </a:lnTo>
                  <a:cubicBezTo>
                    <a:pt x="5320" y="2888"/>
                    <a:pt x="4621" y="700"/>
                    <a:pt x="27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1705275" y="4008550"/>
              <a:ext cx="190750" cy="100450"/>
            </a:xfrm>
            <a:custGeom>
              <a:avLst/>
              <a:gdLst/>
              <a:ahLst/>
              <a:cxnLst/>
              <a:rect l="l" t="t" r="r" b="b"/>
              <a:pathLst>
                <a:path w="7630" h="4018" extrusionOk="0">
                  <a:moveTo>
                    <a:pt x="578" y="0"/>
                  </a:moveTo>
                  <a:lnTo>
                    <a:pt x="304" y="1155"/>
                  </a:lnTo>
                  <a:cubicBezTo>
                    <a:pt x="304" y="1155"/>
                    <a:pt x="0" y="3222"/>
                    <a:pt x="2736" y="3891"/>
                  </a:cubicBezTo>
                  <a:cubicBezTo>
                    <a:pt x="3159" y="3980"/>
                    <a:pt x="3569" y="4018"/>
                    <a:pt x="3960" y="4018"/>
                  </a:cubicBezTo>
                  <a:cubicBezTo>
                    <a:pt x="5959" y="4018"/>
                    <a:pt x="7447" y="3040"/>
                    <a:pt x="7447" y="3040"/>
                  </a:cubicBezTo>
                  <a:lnTo>
                    <a:pt x="7630" y="1885"/>
                  </a:lnTo>
                  <a:lnTo>
                    <a:pt x="6414" y="1277"/>
                  </a:lnTo>
                  <a:lnTo>
                    <a:pt x="5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1697675" y="3861875"/>
              <a:ext cx="196825" cy="222225"/>
            </a:xfrm>
            <a:custGeom>
              <a:avLst/>
              <a:gdLst/>
              <a:ahLst/>
              <a:cxnLst/>
              <a:rect l="l" t="t" r="r" b="b"/>
              <a:pathLst>
                <a:path w="7873" h="8889" extrusionOk="0">
                  <a:moveTo>
                    <a:pt x="4013" y="1"/>
                  </a:moveTo>
                  <a:cubicBezTo>
                    <a:pt x="4013" y="1"/>
                    <a:pt x="3344" y="1855"/>
                    <a:pt x="3222" y="2311"/>
                  </a:cubicBezTo>
                  <a:cubicBezTo>
                    <a:pt x="3070" y="2767"/>
                    <a:pt x="274" y="5624"/>
                    <a:pt x="213" y="5867"/>
                  </a:cubicBezTo>
                  <a:cubicBezTo>
                    <a:pt x="183" y="6080"/>
                    <a:pt x="0" y="8299"/>
                    <a:pt x="2614" y="8785"/>
                  </a:cubicBezTo>
                  <a:cubicBezTo>
                    <a:pt x="2982" y="8858"/>
                    <a:pt x="3338" y="8889"/>
                    <a:pt x="3679" y="8889"/>
                  </a:cubicBezTo>
                  <a:cubicBezTo>
                    <a:pt x="5768" y="8889"/>
                    <a:pt x="7295" y="7721"/>
                    <a:pt x="7295" y="7721"/>
                  </a:cubicBezTo>
                  <a:cubicBezTo>
                    <a:pt x="7721" y="6475"/>
                    <a:pt x="7295" y="3679"/>
                    <a:pt x="7295" y="3435"/>
                  </a:cubicBezTo>
                  <a:cubicBezTo>
                    <a:pt x="7295" y="3131"/>
                    <a:pt x="7873" y="1612"/>
                    <a:pt x="7873" y="1612"/>
                  </a:cubicBezTo>
                  <a:lnTo>
                    <a:pt x="40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1697675" y="3986800"/>
              <a:ext cx="182400" cy="97300"/>
            </a:xfrm>
            <a:custGeom>
              <a:avLst/>
              <a:gdLst/>
              <a:ahLst/>
              <a:cxnLst/>
              <a:rect l="l" t="t" r="r" b="b"/>
              <a:pathLst>
                <a:path w="7296" h="3892" extrusionOk="0">
                  <a:moveTo>
                    <a:pt x="2342" y="0"/>
                  </a:moveTo>
                  <a:cubicBezTo>
                    <a:pt x="1608" y="0"/>
                    <a:pt x="876" y="242"/>
                    <a:pt x="213" y="870"/>
                  </a:cubicBezTo>
                  <a:cubicBezTo>
                    <a:pt x="183" y="1083"/>
                    <a:pt x="0" y="3302"/>
                    <a:pt x="2614" y="3788"/>
                  </a:cubicBezTo>
                  <a:cubicBezTo>
                    <a:pt x="2982" y="3861"/>
                    <a:pt x="3338" y="3892"/>
                    <a:pt x="3679" y="3892"/>
                  </a:cubicBezTo>
                  <a:cubicBezTo>
                    <a:pt x="5768" y="3892"/>
                    <a:pt x="7295" y="2724"/>
                    <a:pt x="7295" y="2724"/>
                  </a:cubicBezTo>
                  <a:cubicBezTo>
                    <a:pt x="7295" y="2724"/>
                    <a:pt x="4806" y="0"/>
                    <a:pt x="2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1918050" y="2836800"/>
              <a:ext cx="973450" cy="1080575"/>
            </a:xfrm>
            <a:custGeom>
              <a:avLst/>
              <a:gdLst/>
              <a:ahLst/>
              <a:cxnLst/>
              <a:rect l="l" t="t" r="r" b="b"/>
              <a:pathLst>
                <a:path w="38938" h="43223" extrusionOk="0">
                  <a:moveTo>
                    <a:pt x="23253" y="0"/>
                  </a:moveTo>
                  <a:cubicBezTo>
                    <a:pt x="23253" y="0"/>
                    <a:pt x="456" y="13526"/>
                    <a:pt x="213" y="15563"/>
                  </a:cubicBezTo>
                  <a:cubicBezTo>
                    <a:pt x="1" y="17569"/>
                    <a:pt x="6657" y="38238"/>
                    <a:pt x="6657" y="38238"/>
                  </a:cubicBezTo>
                  <a:lnTo>
                    <a:pt x="11916" y="36110"/>
                  </a:lnTo>
                  <a:lnTo>
                    <a:pt x="9332" y="18693"/>
                  </a:lnTo>
                  <a:lnTo>
                    <a:pt x="24530" y="9970"/>
                  </a:lnTo>
                  <a:lnTo>
                    <a:pt x="24621" y="9939"/>
                  </a:lnTo>
                  <a:lnTo>
                    <a:pt x="24591" y="9970"/>
                  </a:lnTo>
                  <a:cubicBezTo>
                    <a:pt x="23831" y="10608"/>
                    <a:pt x="15958" y="17721"/>
                    <a:pt x="15502" y="19544"/>
                  </a:cubicBezTo>
                  <a:cubicBezTo>
                    <a:pt x="14773" y="21216"/>
                    <a:pt x="12189" y="41308"/>
                    <a:pt x="12189" y="41308"/>
                  </a:cubicBezTo>
                  <a:lnTo>
                    <a:pt x="17691" y="43223"/>
                  </a:lnTo>
                  <a:lnTo>
                    <a:pt x="22889" y="22888"/>
                  </a:lnTo>
                  <a:cubicBezTo>
                    <a:pt x="22889" y="22888"/>
                    <a:pt x="37235" y="14529"/>
                    <a:pt x="38482" y="9483"/>
                  </a:cubicBezTo>
                  <a:cubicBezTo>
                    <a:pt x="38937" y="7599"/>
                    <a:pt x="36779" y="2067"/>
                    <a:pt x="36810" y="2037"/>
                  </a:cubicBezTo>
                  <a:lnTo>
                    <a:pt x="25928" y="395"/>
                  </a:lnTo>
                  <a:lnTo>
                    <a:pt x="232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1740225" y="2997875"/>
              <a:ext cx="436950" cy="741700"/>
            </a:xfrm>
            <a:custGeom>
              <a:avLst/>
              <a:gdLst/>
              <a:ahLst/>
              <a:cxnLst/>
              <a:rect l="l" t="t" r="r" b="b"/>
              <a:pathLst>
                <a:path w="17478" h="29668" extrusionOk="0">
                  <a:moveTo>
                    <a:pt x="13982" y="1"/>
                  </a:moveTo>
                  <a:lnTo>
                    <a:pt x="15137" y="2737"/>
                  </a:lnTo>
                  <a:lnTo>
                    <a:pt x="0" y="11764"/>
                  </a:lnTo>
                  <a:lnTo>
                    <a:pt x="4833" y="29667"/>
                  </a:lnTo>
                  <a:lnTo>
                    <a:pt x="2219" y="12250"/>
                  </a:lnTo>
                  <a:lnTo>
                    <a:pt x="17478" y="3527"/>
                  </a:lnTo>
                  <a:lnTo>
                    <a:pt x="139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1475800" y="2847425"/>
              <a:ext cx="531200" cy="1069950"/>
            </a:xfrm>
            <a:custGeom>
              <a:avLst/>
              <a:gdLst/>
              <a:ahLst/>
              <a:cxnLst/>
              <a:rect l="l" t="t" r="r" b="b"/>
              <a:pathLst>
                <a:path w="21248" h="42798" extrusionOk="0">
                  <a:moveTo>
                    <a:pt x="8116" y="1"/>
                  </a:moveTo>
                  <a:cubicBezTo>
                    <a:pt x="4074" y="912"/>
                    <a:pt x="1490" y="2159"/>
                    <a:pt x="3040" y="3830"/>
                  </a:cubicBezTo>
                  <a:cubicBezTo>
                    <a:pt x="7569" y="8633"/>
                    <a:pt x="17266" y="8907"/>
                    <a:pt x="17266" y="8907"/>
                  </a:cubicBezTo>
                  <a:lnTo>
                    <a:pt x="3618" y="21612"/>
                  </a:lnTo>
                  <a:lnTo>
                    <a:pt x="1" y="42798"/>
                  </a:lnTo>
                  <a:lnTo>
                    <a:pt x="5199" y="22463"/>
                  </a:lnTo>
                  <a:cubicBezTo>
                    <a:pt x="5199" y="22463"/>
                    <a:pt x="19545" y="14104"/>
                    <a:pt x="20792" y="9058"/>
                  </a:cubicBezTo>
                  <a:cubicBezTo>
                    <a:pt x="21247" y="7174"/>
                    <a:pt x="19089" y="1642"/>
                    <a:pt x="19029" y="1642"/>
                  </a:cubicBezTo>
                  <a:lnTo>
                    <a:pt x="81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2028350" y="2272700"/>
              <a:ext cx="659225" cy="590325"/>
            </a:xfrm>
            <a:custGeom>
              <a:avLst/>
              <a:gdLst/>
              <a:ahLst/>
              <a:cxnLst/>
              <a:rect l="l" t="t" r="r" b="b"/>
              <a:pathLst>
                <a:path w="26369" h="23613" extrusionOk="0">
                  <a:moveTo>
                    <a:pt x="23797" y="0"/>
                  </a:moveTo>
                  <a:cubicBezTo>
                    <a:pt x="22966" y="0"/>
                    <a:pt x="21934" y="789"/>
                    <a:pt x="20705" y="3020"/>
                  </a:cubicBezTo>
                  <a:cubicBezTo>
                    <a:pt x="19762" y="6272"/>
                    <a:pt x="18942" y="18613"/>
                    <a:pt x="18942" y="18613"/>
                  </a:cubicBezTo>
                  <a:cubicBezTo>
                    <a:pt x="14838" y="17488"/>
                    <a:pt x="8972" y="15664"/>
                    <a:pt x="7148" y="15056"/>
                  </a:cubicBezTo>
                  <a:cubicBezTo>
                    <a:pt x="6723" y="14448"/>
                    <a:pt x="6206" y="13658"/>
                    <a:pt x="5902" y="13385"/>
                  </a:cubicBezTo>
                  <a:cubicBezTo>
                    <a:pt x="5416" y="12898"/>
                    <a:pt x="4504" y="11834"/>
                    <a:pt x="4230" y="11591"/>
                  </a:cubicBezTo>
                  <a:cubicBezTo>
                    <a:pt x="4165" y="11541"/>
                    <a:pt x="3986" y="11519"/>
                    <a:pt x="3746" y="11519"/>
                  </a:cubicBezTo>
                  <a:cubicBezTo>
                    <a:pt x="2976" y="11519"/>
                    <a:pt x="1589" y="11740"/>
                    <a:pt x="1403" y="11926"/>
                  </a:cubicBezTo>
                  <a:cubicBezTo>
                    <a:pt x="1160" y="12169"/>
                    <a:pt x="340" y="12594"/>
                    <a:pt x="1403" y="12655"/>
                  </a:cubicBezTo>
                  <a:cubicBezTo>
                    <a:pt x="2467" y="12594"/>
                    <a:pt x="3379" y="12473"/>
                    <a:pt x="3379" y="12473"/>
                  </a:cubicBezTo>
                  <a:lnTo>
                    <a:pt x="4443" y="13658"/>
                  </a:lnTo>
                  <a:cubicBezTo>
                    <a:pt x="4443" y="13658"/>
                    <a:pt x="3075" y="13111"/>
                    <a:pt x="2741" y="13081"/>
                  </a:cubicBezTo>
                  <a:cubicBezTo>
                    <a:pt x="2735" y="13080"/>
                    <a:pt x="2729" y="13080"/>
                    <a:pt x="2723" y="13080"/>
                  </a:cubicBezTo>
                  <a:cubicBezTo>
                    <a:pt x="2334" y="13080"/>
                    <a:pt x="186" y="13967"/>
                    <a:pt x="96" y="14266"/>
                  </a:cubicBezTo>
                  <a:cubicBezTo>
                    <a:pt x="0" y="14507"/>
                    <a:pt x="342" y="14786"/>
                    <a:pt x="730" y="14786"/>
                  </a:cubicBezTo>
                  <a:cubicBezTo>
                    <a:pt x="832" y="14786"/>
                    <a:pt x="937" y="14766"/>
                    <a:pt x="1039" y="14722"/>
                  </a:cubicBezTo>
                  <a:lnTo>
                    <a:pt x="1039" y="14722"/>
                  </a:lnTo>
                  <a:cubicBezTo>
                    <a:pt x="1038" y="14722"/>
                    <a:pt x="583" y="14965"/>
                    <a:pt x="583" y="15208"/>
                  </a:cubicBezTo>
                  <a:cubicBezTo>
                    <a:pt x="583" y="15343"/>
                    <a:pt x="668" y="15441"/>
                    <a:pt x="908" y="15441"/>
                  </a:cubicBezTo>
                  <a:cubicBezTo>
                    <a:pt x="1047" y="15441"/>
                    <a:pt x="1238" y="15408"/>
                    <a:pt x="1495" y="15330"/>
                  </a:cubicBezTo>
                  <a:lnTo>
                    <a:pt x="1495" y="15330"/>
                  </a:lnTo>
                  <a:cubicBezTo>
                    <a:pt x="1495" y="15330"/>
                    <a:pt x="1221" y="15695"/>
                    <a:pt x="1343" y="15877"/>
                  </a:cubicBezTo>
                  <a:cubicBezTo>
                    <a:pt x="1417" y="15965"/>
                    <a:pt x="1543" y="15999"/>
                    <a:pt x="1694" y="15999"/>
                  </a:cubicBezTo>
                  <a:cubicBezTo>
                    <a:pt x="2197" y="15999"/>
                    <a:pt x="2987" y="15630"/>
                    <a:pt x="3171" y="15630"/>
                  </a:cubicBezTo>
                  <a:cubicBezTo>
                    <a:pt x="3182" y="15630"/>
                    <a:pt x="3190" y="15631"/>
                    <a:pt x="3197" y="15634"/>
                  </a:cubicBezTo>
                  <a:cubicBezTo>
                    <a:pt x="3349" y="15664"/>
                    <a:pt x="3835" y="17488"/>
                    <a:pt x="5720" y="17549"/>
                  </a:cubicBezTo>
                  <a:lnTo>
                    <a:pt x="5902" y="17549"/>
                  </a:lnTo>
                  <a:cubicBezTo>
                    <a:pt x="10903" y="20427"/>
                    <a:pt x="17857" y="23613"/>
                    <a:pt x="20600" y="23613"/>
                  </a:cubicBezTo>
                  <a:cubicBezTo>
                    <a:pt x="20841" y="23613"/>
                    <a:pt x="21050" y="23588"/>
                    <a:pt x="21221" y="23537"/>
                  </a:cubicBezTo>
                  <a:cubicBezTo>
                    <a:pt x="23744" y="22108"/>
                    <a:pt x="25902" y="8795"/>
                    <a:pt x="26328" y="4327"/>
                  </a:cubicBezTo>
                  <a:cubicBezTo>
                    <a:pt x="26369" y="3364"/>
                    <a:pt x="25513" y="0"/>
                    <a:pt x="23797"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1541900" y="2557150"/>
              <a:ext cx="158075" cy="28900"/>
            </a:xfrm>
            <a:custGeom>
              <a:avLst/>
              <a:gdLst/>
              <a:ahLst/>
              <a:cxnLst/>
              <a:rect l="l" t="t" r="r" b="b"/>
              <a:pathLst>
                <a:path w="6323" h="1156" extrusionOk="0">
                  <a:moveTo>
                    <a:pt x="92" y="1"/>
                  </a:moveTo>
                  <a:lnTo>
                    <a:pt x="0" y="1156"/>
                  </a:lnTo>
                  <a:lnTo>
                    <a:pt x="6323" y="365"/>
                  </a:lnTo>
                  <a:lnTo>
                    <a:pt x="92"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1542650" y="2246550"/>
              <a:ext cx="202900" cy="320500"/>
            </a:xfrm>
            <a:custGeom>
              <a:avLst/>
              <a:gdLst/>
              <a:ahLst/>
              <a:cxnLst/>
              <a:rect l="l" t="t" r="r" b="b"/>
              <a:pathLst>
                <a:path w="8116" h="12820" extrusionOk="0">
                  <a:moveTo>
                    <a:pt x="5301" y="0"/>
                  </a:moveTo>
                  <a:cubicBezTo>
                    <a:pt x="5011" y="0"/>
                    <a:pt x="4719" y="68"/>
                    <a:pt x="4438" y="205"/>
                  </a:cubicBezTo>
                  <a:cubicBezTo>
                    <a:pt x="3040" y="935"/>
                    <a:pt x="0" y="2546"/>
                    <a:pt x="0" y="12364"/>
                  </a:cubicBezTo>
                  <a:lnTo>
                    <a:pt x="7295" y="12820"/>
                  </a:lnTo>
                  <a:cubicBezTo>
                    <a:pt x="7295" y="12820"/>
                    <a:pt x="8116" y="5464"/>
                    <a:pt x="7781" y="3002"/>
                  </a:cubicBezTo>
                  <a:cubicBezTo>
                    <a:pt x="7516" y="1021"/>
                    <a:pt x="6424" y="0"/>
                    <a:pt x="53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1491750" y="2137700"/>
              <a:ext cx="536500" cy="859875"/>
            </a:xfrm>
            <a:custGeom>
              <a:avLst/>
              <a:gdLst/>
              <a:ahLst/>
              <a:cxnLst/>
              <a:rect l="l" t="t" r="r" b="b"/>
              <a:pathLst>
                <a:path w="21460" h="34395" extrusionOk="0">
                  <a:moveTo>
                    <a:pt x="7995" y="0"/>
                  </a:moveTo>
                  <a:cubicBezTo>
                    <a:pt x="6657" y="426"/>
                    <a:pt x="5411" y="1125"/>
                    <a:pt x="4347" y="1945"/>
                  </a:cubicBezTo>
                  <a:cubicBezTo>
                    <a:pt x="4195" y="2067"/>
                    <a:pt x="4043" y="2189"/>
                    <a:pt x="3891" y="2341"/>
                  </a:cubicBezTo>
                  <a:cubicBezTo>
                    <a:pt x="3587" y="2553"/>
                    <a:pt x="3283" y="2827"/>
                    <a:pt x="3010" y="3100"/>
                  </a:cubicBezTo>
                  <a:cubicBezTo>
                    <a:pt x="882" y="5107"/>
                    <a:pt x="1" y="6657"/>
                    <a:pt x="1" y="6657"/>
                  </a:cubicBezTo>
                  <a:cubicBezTo>
                    <a:pt x="1" y="6657"/>
                    <a:pt x="274" y="12280"/>
                    <a:pt x="2280" y="16961"/>
                  </a:cubicBezTo>
                  <a:cubicBezTo>
                    <a:pt x="2432" y="17538"/>
                    <a:pt x="2949" y="18967"/>
                    <a:pt x="3040" y="19605"/>
                  </a:cubicBezTo>
                  <a:cubicBezTo>
                    <a:pt x="3314" y="20912"/>
                    <a:pt x="3557" y="22311"/>
                    <a:pt x="3770" y="23618"/>
                  </a:cubicBezTo>
                  <a:cubicBezTo>
                    <a:pt x="3800" y="23830"/>
                    <a:pt x="3861" y="24073"/>
                    <a:pt x="3891" y="24256"/>
                  </a:cubicBezTo>
                  <a:cubicBezTo>
                    <a:pt x="3952" y="24712"/>
                    <a:pt x="3800" y="25958"/>
                    <a:pt x="3800" y="25988"/>
                  </a:cubicBezTo>
                  <a:cubicBezTo>
                    <a:pt x="3830" y="26292"/>
                    <a:pt x="1915" y="30639"/>
                    <a:pt x="1915" y="30669"/>
                  </a:cubicBezTo>
                  <a:cubicBezTo>
                    <a:pt x="4177" y="33690"/>
                    <a:pt x="10823" y="34395"/>
                    <a:pt x="15742" y="34395"/>
                  </a:cubicBezTo>
                  <a:cubicBezTo>
                    <a:pt x="18889" y="34395"/>
                    <a:pt x="21329" y="34106"/>
                    <a:pt x="21460" y="33952"/>
                  </a:cubicBezTo>
                  <a:cubicBezTo>
                    <a:pt x="21460" y="33952"/>
                    <a:pt x="19667" y="24225"/>
                    <a:pt x="20670" y="18815"/>
                  </a:cubicBezTo>
                  <a:cubicBezTo>
                    <a:pt x="20670" y="18815"/>
                    <a:pt x="20518" y="5137"/>
                    <a:pt x="20670" y="4559"/>
                  </a:cubicBezTo>
                  <a:lnTo>
                    <a:pt x="20670" y="4529"/>
                  </a:lnTo>
                  <a:cubicBezTo>
                    <a:pt x="20670" y="4529"/>
                    <a:pt x="17660" y="2432"/>
                    <a:pt x="13831" y="1125"/>
                  </a:cubicBezTo>
                  <a:cubicBezTo>
                    <a:pt x="13496" y="1003"/>
                    <a:pt x="13162" y="882"/>
                    <a:pt x="12767" y="760"/>
                  </a:cubicBezTo>
                  <a:cubicBezTo>
                    <a:pt x="12402" y="669"/>
                    <a:pt x="12037" y="547"/>
                    <a:pt x="11672" y="456"/>
                  </a:cubicBezTo>
                  <a:cubicBezTo>
                    <a:pt x="10457" y="152"/>
                    <a:pt x="9210"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1409000" y="1974325"/>
              <a:ext cx="242500" cy="335100"/>
            </a:xfrm>
            <a:custGeom>
              <a:avLst/>
              <a:gdLst/>
              <a:ahLst/>
              <a:cxnLst/>
              <a:rect l="l" t="t" r="r" b="b"/>
              <a:pathLst>
                <a:path w="9700" h="13404" extrusionOk="0">
                  <a:moveTo>
                    <a:pt x="7116" y="0"/>
                  </a:moveTo>
                  <a:lnTo>
                    <a:pt x="4593" y="4164"/>
                  </a:lnTo>
                  <a:lnTo>
                    <a:pt x="1128" y="4073"/>
                  </a:lnTo>
                  <a:lnTo>
                    <a:pt x="1037" y="4985"/>
                  </a:lnTo>
                  <a:lnTo>
                    <a:pt x="794" y="7052"/>
                  </a:lnTo>
                  <a:lnTo>
                    <a:pt x="612" y="8906"/>
                  </a:lnTo>
                  <a:cubicBezTo>
                    <a:pt x="612" y="8906"/>
                    <a:pt x="1" y="13404"/>
                    <a:pt x="2866" y="13404"/>
                  </a:cubicBezTo>
                  <a:cubicBezTo>
                    <a:pt x="2998" y="13404"/>
                    <a:pt x="3138" y="13394"/>
                    <a:pt x="3286" y="13374"/>
                  </a:cubicBezTo>
                  <a:cubicBezTo>
                    <a:pt x="6600" y="12918"/>
                    <a:pt x="9700" y="7721"/>
                    <a:pt x="9700" y="7721"/>
                  </a:cubicBezTo>
                  <a:lnTo>
                    <a:pt x="9031" y="6049"/>
                  </a:lnTo>
                  <a:lnTo>
                    <a:pt x="8180" y="3313"/>
                  </a:lnTo>
                  <a:lnTo>
                    <a:pt x="7116"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1389925" y="1994825"/>
              <a:ext cx="193800" cy="180125"/>
            </a:xfrm>
            <a:custGeom>
              <a:avLst/>
              <a:gdLst/>
              <a:ahLst/>
              <a:cxnLst/>
              <a:rect l="l" t="t" r="r" b="b"/>
              <a:pathLst>
                <a:path w="7752" h="7205" extrusionOk="0">
                  <a:moveTo>
                    <a:pt x="6596" y="1"/>
                  </a:moveTo>
                  <a:lnTo>
                    <a:pt x="3982" y="4317"/>
                  </a:lnTo>
                  <a:lnTo>
                    <a:pt x="365" y="4195"/>
                  </a:lnTo>
                  <a:lnTo>
                    <a:pt x="274" y="5168"/>
                  </a:lnTo>
                  <a:lnTo>
                    <a:pt x="1" y="7053"/>
                  </a:lnTo>
                  <a:cubicBezTo>
                    <a:pt x="517" y="7022"/>
                    <a:pt x="3709" y="7205"/>
                    <a:pt x="7751" y="3679"/>
                  </a:cubicBezTo>
                  <a:lnTo>
                    <a:pt x="6596"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1496475" y="1774325"/>
              <a:ext cx="340625" cy="397175"/>
            </a:xfrm>
            <a:custGeom>
              <a:avLst/>
              <a:gdLst/>
              <a:ahLst/>
              <a:cxnLst/>
              <a:rect l="l" t="t" r="r" b="b"/>
              <a:pathLst>
                <a:path w="13625" h="15887" extrusionOk="0">
                  <a:moveTo>
                    <a:pt x="6945" y="1"/>
                  </a:moveTo>
                  <a:cubicBezTo>
                    <a:pt x="4161" y="1"/>
                    <a:pt x="1509" y="2993"/>
                    <a:pt x="767" y="7027"/>
                  </a:cubicBezTo>
                  <a:cubicBezTo>
                    <a:pt x="1" y="11300"/>
                    <a:pt x="1606" y="15886"/>
                    <a:pt x="4030" y="15886"/>
                  </a:cubicBezTo>
                  <a:cubicBezTo>
                    <a:pt x="4107" y="15886"/>
                    <a:pt x="4184" y="15882"/>
                    <a:pt x="4263" y="15873"/>
                  </a:cubicBezTo>
                  <a:cubicBezTo>
                    <a:pt x="7940" y="15295"/>
                    <a:pt x="11679" y="11617"/>
                    <a:pt x="11679" y="11617"/>
                  </a:cubicBezTo>
                  <a:cubicBezTo>
                    <a:pt x="13624" y="8699"/>
                    <a:pt x="12895" y="5173"/>
                    <a:pt x="12895" y="5173"/>
                  </a:cubicBezTo>
                  <a:cubicBezTo>
                    <a:pt x="11691" y="249"/>
                    <a:pt x="8001" y="3"/>
                    <a:pt x="7275" y="3"/>
                  </a:cubicBezTo>
                  <a:cubicBezTo>
                    <a:pt x="7194" y="3"/>
                    <a:pt x="7150" y="6"/>
                    <a:pt x="7150" y="6"/>
                  </a:cubicBezTo>
                  <a:cubicBezTo>
                    <a:pt x="7082" y="2"/>
                    <a:pt x="7013" y="1"/>
                    <a:pt x="6945"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8"/>
            <p:cNvSpPr/>
            <p:nvPr/>
          </p:nvSpPr>
          <p:spPr>
            <a:xfrm>
              <a:off x="-1345850" y="1959075"/>
              <a:ext cx="21300" cy="60975"/>
            </a:xfrm>
            <a:custGeom>
              <a:avLst/>
              <a:gdLst/>
              <a:ahLst/>
              <a:cxnLst/>
              <a:rect l="l" t="t" r="r" b="b"/>
              <a:pathLst>
                <a:path w="852" h="2439" extrusionOk="0">
                  <a:moveTo>
                    <a:pt x="533" y="1"/>
                  </a:moveTo>
                  <a:cubicBezTo>
                    <a:pt x="352" y="1"/>
                    <a:pt x="120" y="537"/>
                    <a:pt x="61" y="1188"/>
                  </a:cubicBezTo>
                  <a:cubicBezTo>
                    <a:pt x="1" y="1887"/>
                    <a:pt x="92" y="2434"/>
                    <a:pt x="304" y="2434"/>
                  </a:cubicBezTo>
                  <a:cubicBezTo>
                    <a:pt x="314" y="2437"/>
                    <a:pt x="323" y="2438"/>
                    <a:pt x="333" y="2438"/>
                  </a:cubicBezTo>
                  <a:cubicBezTo>
                    <a:pt x="508" y="2438"/>
                    <a:pt x="704" y="1913"/>
                    <a:pt x="791" y="1279"/>
                  </a:cubicBezTo>
                  <a:cubicBezTo>
                    <a:pt x="852" y="580"/>
                    <a:pt x="760" y="2"/>
                    <a:pt x="548" y="2"/>
                  </a:cubicBezTo>
                  <a:cubicBezTo>
                    <a:pt x="543" y="1"/>
                    <a:pt x="538" y="1"/>
                    <a:pt x="533"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8"/>
            <p:cNvSpPr/>
            <p:nvPr/>
          </p:nvSpPr>
          <p:spPr>
            <a:xfrm>
              <a:off x="-1453750" y="1947675"/>
              <a:ext cx="20525" cy="57175"/>
            </a:xfrm>
            <a:custGeom>
              <a:avLst/>
              <a:gdLst/>
              <a:ahLst/>
              <a:cxnLst/>
              <a:rect l="l" t="t" r="r" b="b"/>
              <a:pathLst>
                <a:path w="821" h="2287" extrusionOk="0">
                  <a:moveTo>
                    <a:pt x="531" y="1"/>
                  </a:moveTo>
                  <a:cubicBezTo>
                    <a:pt x="351" y="1"/>
                    <a:pt x="121" y="478"/>
                    <a:pt x="92" y="1127"/>
                  </a:cubicBezTo>
                  <a:cubicBezTo>
                    <a:pt x="0" y="1765"/>
                    <a:pt x="122" y="2282"/>
                    <a:pt x="274" y="2282"/>
                  </a:cubicBezTo>
                  <a:cubicBezTo>
                    <a:pt x="283" y="2285"/>
                    <a:pt x="293" y="2287"/>
                    <a:pt x="302" y="2287"/>
                  </a:cubicBezTo>
                  <a:cubicBezTo>
                    <a:pt x="475" y="2287"/>
                    <a:pt x="643" y="1764"/>
                    <a:pt x="730" y="1188"/>
                  </a:cubicBezTo>
                  <a:cubicBezTo>
                    <a:pt x="821" y="549"/>
                    <a:pt x="699" y="2"/>
                    <a:pt x="547" y="2"/>
                  </a:cubicBezTo>
                  <a:cubicBezTo>
                    <a:pt x="542" y="1"/>
                    <a:pt x="537" y="1"/>
                    <a:pt x="531"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8"/>
            <p:cNvSpPr/>
            <p:nvPr/>
          </p:nvSpPr>
          <p:spPr>
            <a:xfrm>
              <a:off x="-1212875" y="1980600"/>
              <a:ext cx="98050" cy="97450"/>
            </a:xfrm>
            <a:custGeom>
              <a:avLst/>
              <a:gdLst/>
              <a:ahLst/>
              <a:cxnLst/>
              <a:rect l="l" t="t" r="r" b="b"/>
              <a:pathLst>
                <a:path w="3922" h="3898" extrusionOk="0">
                  <a:moveTo>
                    <a:pt x="2689" y="0"/>
                  </a:moveTo>
                  <a:cubicBezTo>
                    <a:pt x="1885" y="0"/>
                    <a:pt x="1147" y="707"/>
                    <a:pt x="700" y="1178"/>
                  </a:cubicBezTo>
                  <a:cubicBezTo>
                    <a:pt x="457" y="1421"/>
                    <a:pt x="335" y="1634"/>
                    <a:pt x="335" y="1634"/>
                  </a:cubicBezTo>
                  <a:lnTo>
                    <a:pt x="1" y="3609"/>
                  </a:lnTo>
                  <a:cubicBezTo>
                    <a:pt x="343" y="3811"/>
                    <a:pt x="691" y="3898"/>
                    <a:pt x="1031" y="3898"/>
                  </a:cubicBezTo>
                  <a:cubicBezTo>
                    <a:pt x="2231" y="3898"/>
                    <a:pt x="3330" y="2811"/>
                    <a:pt x="3709" y="1816"/>
                  </a:cubicBezTo>
                  <a:cubicBezTo>
                    <a:pt x="3922" y="1178"/>
                    <a:pt x="3891" y="509"/>
                    <a:pt x="3405" y="205"/>
                  </a:cubicBezTo>
                  <a:cubicBezTo>
                    <a:pt x="3164" y="61"/>
                    <a:pt x="2924" y="0"/>
                    <a:pt x="2689"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8"/>
            <p:cNvSpPr/>
            <p:nvPr/>
          </p:nvSpPr>
          <p:spPr>
            <a:xfrm>
              <a:off x="-1196150" y="1980600"/>
              <a:ext cx="79800" cy="45400"/>
            </a:xfrm>
            <a:custGeom>
              <a:avLst/>
              <a:gdLst/>
              <a:ahLst/>
              <a:cxnLst/>
              <a:rect l="l" t="t" r="r" b="b"/>
              <a:pathLst>
                <a:path w="3192" h="1816" extrusionOk="0">
                  <a:moveTo>
                    <a:pt x="1975" y="0"/>
                  </a:moveTo>
                  <a:cubicBezTo>
                    <a:pt x="1185" y="0"/>
                    <a:pt x="447" y="707"/>
                    <a:pt x="0" y="1178"/>
                  </a:cubicBezTo>
                  <a:lnTo>
                    <a:pt x="183" y="1178"/>
                  </a:lnTo>
                  <a:cubicBezTo>
                    <a:pt x="183" y="1178"/>
                    <a:pt x="607" y="776"/>
                    <a:pt x="1379" y="776"/>
                  </a:cubicBezTo>
                  <a:cubicBezTo>
                    <a:pt x="1508" y="776"/>
                    <a:pt x="1646" y="787"/>
                    <a:pt x="1794" y="813"/>
                  </a:cubicBezTo>
                  <a:cubicBezTo>
                    <a:pt x="2827" y="965"/>
                    <a:pt x="2979" y="1816"/>
                    <a:pt x="2979" y="1816"/>
                  </a:cubicBezTo>
                  <a:cubicBezTo>
                    <a:pt x="3192" y="1178"/>
                    <a:pt x="3162" y="509"/>
                    <a:pt x="2675" y="205"/>
                  </a:cubicBezTo>
                  <a:cubicBezTo>
                    <a:pt x="2442" y="61"/>
                    <a:pt x="2206" y="0"/>
                    <a:pt x="1975"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8"/>
            <p:cNvSpPr/>
            <p:nvPr/>
          </p:nvSpPr>
          <p:spPr>
            <a:xfrm>
              <a:off x="-1199200" y="2011500"/>
              <a:ext cx="55500" cy="37300"/>
            </a:xfrm>
            <a:custGeom>
              <a:avLst/>
              <a:gdLst/>
              <a:ahLst/>
              <a:cxnLst/>
              <a:rect l="l" t="t" r="r" b="b"/>
              <a:pathLst>
                <a:path w="2220" h="1492" extrusionOk="0">
                  <a:moveTo>
                    <a:pt x="1740" y="1"/>
                  </a:moveTo>
                  <a:cubicBezTo>
                    <a:pt x="750" y="1"/>
                    <a:pt x="89" y="735"/>
                    <a:pt x="62" y="762"/>
                  </a:cubicBezTo>
                  <a:cubicBezTo>
                    <a:pt x="1" y="793"/>
                    <a:pt x="1" y="884"/>
                    <a:pt x="62" y="914"/>
                  </a:cubicBezTo>
                  <a:lnTo>
                    <a:pt x="92" y="945"/>
                  </a:lnTo>
                  <a:cubicBezTo>
                    <a:pt x="122" y="945"/>
                    <a:pt x="153" y="945"/>
                    <a:pt x="153" y="914"/>
                  </a:cubicBezTo>
                  <a:cubicBezTo>
                    <a:pt x="153" y="914"/>
                    <a:pt x="518" y="580"/>
                    <a:pt x="1004" y="337"/>
                  </a:cubicBezTo>
                  <a:cubicBezTo>
                    <a:pt x="1338" y="702"/>
                    <a:pt x="1034" y="1340"/>
                    <a:pt x="1034" y="1340"/>
                  </a:cubicBezTo>
                  <a:cubicBezTo>
                    <a:pt x="1004" y="1370"/>
                    <a:pt x="1034" y="1461"/>
                    <a:pt x="1065" y="1492"/>
                  </a:cubicBezTo>
                  <a:lnTo>
                    <a:pt x="1126" y="1492"/>
                  </a:lnTo>
                  <a:cubicBezTo>
                    <a:pt x="1156" y="1492"/>
                    <a:pt x="1186" y="1492"/>
                    <a:pt x="1217" y="1461"/>
                  </a:cubicBezTo>
                  <a:cubicBezTo>
                    <a:pt x="1217" y="1401"/>
                    <a:pt x="1612" y="732"/>
                    <a:pt x="1217" y="306"/>
                  </a:cubicBezTo>
                  <a:cubicBezTo>
                    <a:pt x="1370" y="268"/>
                    <a:pt x="1549" y="230"/>
                    <a:pt x="1736" y="230"/>
                  </a:cubicBezTo>
                  <a:cubicBezTo>
                    <a:pt x="1844" y="230"/>
                    <a:pt x="1956" y="243"/>
                    <a:pt x="2068" y="276"/>
                  </a:cubicBezTo>
                  <a:lnTo>
                    <a:pt x="2098" y="276"/>
                  </a:lnTo>
                  <a:cubicBezTo>
                    <a:pt x="2129" y="276"/>
                    <a:pt x="2220" y="246"/>
                    <a:pt x="2220" y="185"/>
                  </a:cubicBezTo>
                  <a:cubicBezTo>
                    <a:pt x="2189" y="124"/>
                    <a:pt x="2129" y="33"/>
                    <a:pt x="2098" y="33"/>
                  </a:cubicBezTo>
                  <a:cubicBezTo>
                    <a:pt x="1975" y="11"/>
                    <a:pt x="1855" y="1"/>
                    <a:pt x="174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8"/>
            <p:cNvSpPr/>
            <p:nvPr/>
          </p:nvSpPr>
          <p:spPr>
            <a:xfrm>
              <a:off x="-1295700" y="2022950"/>
              <a:ext cx="26625" cy="8375"/>
            </a:xfrm>
            <a:custGeom>
              <a:avLst/>
              <a:gdLst/>
              <a:ahLst/>
              <a:cxnLst/>
              <a:rect l="l" t="t" r="r" b="b"/>
              <a:pathLst>
                <a:path w="1065" h="335" extrusionOk="0">
                  <a:moveTo>
                    <a:pt x="517" y="0"/>
                  </a:moveTo>
                  <a:cubicBezTo>
                    <a:pt x="213" y="0"/>
                    <a:pt x="1" y="31"/>
                    <a:pt x="1" y="152"/>
                  </a:cubicBezTo>
                  <a:cubicBezTo>
                    <a:pt x="1" y="274"/>
                    <a:pt x="213" y="335"/>
                    <a:pt x="517" y="335"/>
                  </a:cubicBezTo>
                  <a:cubicBezTo>
                    <a:pt x="821" y="335"/>
                    <a:pt x="1064" y="274"/>
                    <a:pt x="1064" y="183"/>
                  </a:cubicBezTo>
                  <a:cubicBezTo>
                    <a:pt x="1064" y="92"/>
                    <a:pt x="821" y="0"/>
                    <a:pt x="517"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1300250" y="2038725"/>
              <a:ext cx="26625" cy="11225"/>
            </a:xfrm>
            <a:custGeom>
              <a:avLst/>
              <a:gdLst/>
              <a:ahLst/>
              <a:cxnLst/>
              <a:rect l="l" t="t" r="r" b="b"/>
              <a:pathLst>
                <a:path w="1065" h="449" extrusionOk="0">
                  <a:moveTo>
                    <a:pt x="213" y="0"/>
                  </a:moveTo>
                  <a:cubicBezTo>
                    <a:pt x="114" y="0"/>
                    <a:pt x="46" y="23"/>
                    <a:pt x="31" y="69"/>
                  </a:cubicBezTo>
                  <a:cubicBezTo>
                    <a:pt x="0" y="160"/>
                    <a:pt x="213" y="312"/>
                    <a:pt x="487" y="403"/>
                  </a:cubicBezTo>
                  <a:cubicBezTo>
                    <a:pt x="639" y="433"/>
                    <a:pt x="768" y="448"/>
                    <a:pt x="867" y="448"/>
                  </a:cubicBezTo>
                  <a:cubicBezTo>
                    <a:pt x="965" y="448"/>
                    <a:pt x="1034" y="433"/>
                    <a:pt x="1064" y="403"/>
                  </a:cubicBezTo>
                  <a:cubicBezTo>
                    <a:pt x="1064" y="281"/>
                    <a:pt x="851" y="129"/>
                    <a:pt x="578" y="69"/>
                  </a:cubicBezTo>
                  <a:cubicBezTo>
                    <a:pt x="441" y="23"/>
                    <a:pt x="312" y="0"/>
                    <a:pt x="21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1497075" y="2004700"/>
              <a:ext cx="26625" cy="9150"/>
            </a:xfrm>
            <a:custGeom>
              <a:avLst/>
              <a:gdLst/>
              <a:ahLst/>
              <a:cxnLst/>
              <a:rect l="l" t="t" r="r" b="b"/>
              <a:pathLst>
                <a:path w="1065" h="366" extrusionOk="0">
                  <a:moveTo>
                    <a:pt x="517" y="1"/>
                  </a:moveTo>
                  <a:cubicBezTo>
                    <a:pt x="214" y="1"/>
                    <a:pt x="1" y="92"/>
                    <a:pt x="1" y="153"/>
                  </a:cubicBezTo>
                  <a:cubicBezTo>
                    <a:pt x="1" y="274"/>
                    <a:pt x="214" y="366"/>
                    <a:pt x="517" y="366"/>
                  </a:cubicBezTo>
                  <a:cubicBezTo>
                    <a:pt x="821" y="366"/>
                    <a:pt x="1065" y="305"/>
                    <a:pt x="1065" y="214"/>
                  </a:cubicBezTo>
                  <a:cubicBezTo>
                    <a:pt x="1065" y="92"/>
                    <a:pt x="821" y="1"/>
                    <a:pt x="517"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1492500" y="1986275"/>
              <a:ext cx="26600" cy="11800"/>
            </a:xfrm>
            <a:custGeom>
              <a:avLst/>
              <a:gdLst/>
              <a:ahLst/>
              <a:cxnLst/>
              <a:rect l="l" t="t" r="r" b="b"/>
              <a:pathLst>
                <a:path w="1064" h="472" extrusionOk="0">
                  <a:moveTo>
                    <a:pt x="186" y="1"/>
                  </a:moveTo>
                  <a:cubicBezTo>
                    <a:pt x="84" y="1"/>
                    <a:pt x="15" y="24"/>
                    <a:pt x="0" y="69"/>
                  </a:cubicBezTo>
                  <a:cubicBezTo>
                    <a:pt x="0" y="191"/>
                    <a:pt x="183" y="343"/>
                    <a:pt x="456" y="404"/>
                  </a:cubicBezTo>
                  <a:cubicBezTo>
                    <a:pt x="608" y="449"/>
                    <a:pt x="745" y="472"/>
                    <a:pt x="847" y="472"/>
                  </a:cubicBezTo>
                  <a:cubicBezTo>
                    <a:pt x="950" y="472"/>
                    <a:pt x="1018" y="449"/>
                    <a:pt x="1034" y="404"/>
                  </a:cubicBezTo>
                  <a:cubicBezTo>
                    <a:pt x="1064" y="282"/>
                    <a:pt x="882" y="130"/>
                    <a:pt x="578" y="69"/>
                  </a:cubicBezTo>
                  <a:cubicBezTo>
                    <a:pt x="426" y="24"/>
                    <a:pt x="289" y="1"/>
                    <a:pt x="186"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1411950" y="1957275"/>
              <a:ext cx="38775" cy="84750"/>
            </a:xfrm>
            <a:custGeom>
              <a:avLst/>
              <a:gdLst/>
              <a:ahLst/>
              <a:cxnLst/>
              <a:rect l="l" t="t" r="r" b="b"/>
              <a:pathLst>
                <a:path w="1551" h="3390" extrusionOk="0">
                  <a:moveTo>
                    <a:pt x="818" y="1"/>
                  </a:moveTo>
                  <a:cubicBezTo>
                    <a:pt x="788" y="1"/>
                    <a:pt x="751" y="22"/>
                    <a:pt x="730" y="44"/>
                  </a:cubicBezTo>
                  <a:cubicBezTo>
                    <a:pt x="699" y="74"/>
                    <a:pt x="304" y="834"/>
                    <a:pt x="122" y="2293"/>
                  </a:cubicBezTo>
                  <a:cubicBezTo>
                    <a:pt x="0" y="3175"/>
                    <a:pt x="304" y="3357"/>
                    <a:pt x="486" y="3387"/>
                  </a:cubicBezTo>
                  <a:cubicBezTo>
                    <a:pt x="502" y="3388"/>
                    <a:pt x="517" y="3389"/>
                    <a:pt x="533" y="3389"/>
                  </a:cubicBezTo>
                  <a:cubicBezTo>
                    <a:pt x="916" y="3389"/>
                    <a:pt x="1345" y="3028"/>
                    <a:pt x="1520" y="2415"/>
                  </a:cubicBezTo>
                  <a:cubicBezTo>
                    <a:pt x="1550" y="2354"/>
                    <a:pt x="1520" y="2323"/>
                    <a:pt x="1489" y="2293"/>
                  </a:cubicBezTo>
                  <a:cubicBezTo>
                    <a:pt x="1481" y="2284"/>
                    <a:pt x="1469" y="2280"/>
                    <a:pt x="1456" y="2280"/>
                  </a:cubicBezTo>
                  <a:cubicBezTo>
                    <a:pt x="1426" y="2280"/>
                    <a:pt x="1389" y="2302"/>
                    <a:pt x="1368" y="2323"/>
                  </a:cubicBezTo>
                  <a:cubicBezTo>
                    <a:pt x="1172" y="2884"/>
                    <a:pt x="795" y="3212"/>
                    <a:pt x="546" y="3212"/>
                  </a:cubicBezTo>
                  <a:cubicBezTo>
                    <a:pt x="525" y="3212"/>
                    <a:pt x="505" y="3210"/>
                    <a:pt x="486" y="3205"/>
                  </a:cubicBezTo>
                  <a:cubicBezTo>
                    <a:pt x="365" y="3114"/>
                    <a:pt x="243" y="2901"/>
                    <a:pt x="304" y="2293"/>
                  </a:cubicBezTo>
                  <a:cubicBezTo>
                    <a:pt x="486" y="895"/>
                    <a:pt x="882" y="135"/>
                    <a:pt x="882" y="135"/>
                  </a:cubicBezTo>
                  <a:cubicBezTo>
                    <a:pt x="912" y="74"/>
                    <a:pt x="882" y="44"/>
                    <a:pt x="851" y="13"/>
                  </a:cubicBezTo>
                  <a:cubicBezTo>
                    <a:pt x="842" y="4"/>
                    <a:pt x="831" y="1"/>
                    <a:pt x="818"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1444625" y="2048475"/>
              <a:ext cx="104125" cy="32325"/>
            </a:xfrm>
            <a:custGeom>
              <a:avLst/>
              <a:gdLst/>
              <a:ahLst/>
              <a:cxnLst/>
              <a:rect l="l" t="t" r="r" b="b"/>
              <a:pathLst>
                <a:path w="4165" h="1293" extrusionOk="0">
                  <a:moveTo>
                    <a:pt x="94" y="0"/>
                  </a:moveTo>
                  <a:cubicBezTo>
                    <a:pt x="81" y="0"/>
                    <a:pt x="70" y="4"/>
                    <a:pt x="61" y="13"/>
                  </a:cubicBezTo>
                  <a:cubicBezTo>
                    <a:pt x="30" y="43"/>
                    <a:pt x="0" y="74"/>
                    <a:pt x="30" y="134"/>
                  </a:cubicBezTo>
                  <a:cubicBezTo>
                    <a:pt x="0" y="195"/>
                    <a:pt x="608" y="1259"/>
                    <a:pt x="1915" y="1289"/>
                  </a:cubicBezTo>
                  <a:cubicBezTo>
                    <a:pt x="1954" y="1291"/>
                    <a:pt x="1993" y="1292"/>
                    <a:pt x="2032" y="1292"/>
                  </a:cubicBezTo>
                  <a:cubicBezTo>
                    <a:pt x="3302" y="1292"/>
                    <a:pt x="4104" y="346"/>
                    <a:pt x="4134" y="317"/>
                  </a:cubicBezTo>
                  <a:cubicBezTo>
                    <a:pt x="4164" y="286"/>
                    <a:pt x="4164" y="226"/>
                    <a:pt x="4134" y="195"/>
                  </a:cubicBezTo>
                  <a:cubicBezTo>
                    <a:pt x="4103" y="180"/>
                    <a:pt x="4081" y="172"/>
                    <a:pt x="4062" y="172"/>
                  </a:cubicBezTo>
                  <a:cubicBezTo>
                    <a:pt x="4043" y="172"/>
                    <a:pt x="4027" y="180"/>
                    <a:pt x="4012" y="195"/>
                  </a:cubicBezTo>
                  <a:cubicBezTo>
                    <a:pt x="4012" y="195"/>
                    <a:pt x="3247" y="1108"/>
                    <a:pt x="2035" y="1108"/>
                  </a:cubicBezTo>
                  <a:cubicBezTo>
                    <a:pt x="2015" y="1108"/>
                    <a:pt x="1996" y="1108"/>
                    <a:pt x="1976" y="1107"/>
                  </a:cubicBezTo>
                  <a:cubicBezTo>
                    <a:pt x="760" y="1077"/>
                    <a:pt x="182" y="74"/>
                    <a:pt x="182" y="43"/>
                  </a:cubicBezTo>
                  <a:cubicBezTo>
                    <a:pt x="161" y="22"/>
                    <a:pt x="124" y="0"/>
                    <a:pt x="94"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1469700" y="1901900"/>
              <a:ext cx="68400" cy="32325"/>
            </a:xfrm>
            <a:custGeom>
              <a:avLst/>
              <a:gdLst/>
              <a:ahLst/>
              <a:cxnLst/>
              <a:rect l="l" t="t" r="r" b="b"/>
              <a:pathLst>
                <a:path w="2736" h="1293" extrusionOk="0">
                  <a:moveTo>
                    <a:pt x="1544" y="0"/>
                  </a:moveTo>
                  <a:cubicBezTo>
                    <a:pt x="1414" y="0"/>
                    <a:pt x="1284" y="14"/>
                    <a:pt x="1155" y="40"/>
                  </a:cubicBezTo>
                  <a:cubicBezTo>
                    <a:pt x="426" y="253"/>
                    <a:pt x="91" y="891"/>
                    <a:pt x="91" y="921"/>
                  </a:cubicBezTo>
                  <a:cubicBezTo>
                    <a:pt x="0" y="1043"/>
                    <a:pt x="30" y="1225"/>
                    <a:pt x="182" y="1286"/>
                  </a:cubicBezTo>
                  <a:cubicBezTo>
                    <a:pt x="182" y="1256"/>
                    <a:pt x="198" y="1241"/>
                    <a:pt x="217" y="1241"/>
                  </a:cubicBezTo>
                  <a:cubicBezTo>
                    <a:pt x="236" y="1241"/>
                    <a:pt x="258" y="1256"/>
                    <a:pt x="274" y="1286"/>
                  </a:cubicBezTo>
                  <a:cubicBezTo>
                    <a:pt x="290" y="1290"/>
                    <a:pt x="306" y="1292"/>
                    <a:pt x="322" y="1292"/>
                  </a:cubicBezTo>
                  <a:cubicBezTo>
                    <a:pt x="420" y="1292"/>
                    <a:pt x="495" y="1217"/>
                    <a:pt x="547" y="1165"/>
                  </a:cubicBezTo>
                  <a:cubicBezTo>
                    <a:pt x="547" y="1165"/>
                    <a:pt x="790" y="648"/>
                    <a:pt x="1307" y="557"/>
                  </a:cubicBezTo>
                  <a:cubicBezTo>
                    <a:pt x="1398" y="529"/>
                    <a:pt x="1492" y="516"/>
                    <a:pt x="1589" y="516"/>
                  </a:cubicBezTo>
                  <a:cubicBezTo>
                    <a:pt x="1814" y="516"/>
                    <a:pt x="2055" y="590"/>
                    <a:pt x="2310" y="739"/>
                  </a:cubicBezTo>
                  <a:cubicBezTo>
                    <a:pt x="2349" y="758"/>
                    <a:pt x="2393" y="768"/>
                    <a:pt x="2438" y="768"/>
                  </a:cubicBezTo>
                  <a:cubicBezTo>
                    <a:pt x="2535" y="768"/>
                    <a:pt x="2633" y="721"/>
                    <a:pt x="2675" y="617"/>
                  </a:cubicBezTo>
                  <a:cubicBezTo>
                    <a:pt x="2736" y="496"/>
                    <a:pt x="2705" y="313"/>
                    <a:pt x="2553" y="283"/>
                  </a:cubicBezTo>
                  <a:cubicBezTo>
                    <a:pt x="2205" y="87"/>
                    <a:pt x="1872" y="0"/>
                    <a:pt x="1544"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1339000" y="1918450"/>
              <a:ext cx="66875" cy="50575"/>
            </a:xfrm>
            <a:custGeom>
              <a:avLst/>
              <a:gdLst/>
              <a:ahLst/>
              <a:cxnLst/>
              <a:rect l="l" t="t" r="r" b="b"/>
              <a:pathLst>
                <a:path w="2675" h="2023" extrusionOk="0">
                  <a:moveTo>
                    <a:pt x="763" y="0"/>
                  </a:moveTo>
                  <a:cubicBezTo>
                    <a:pt x="609" y="0"/>
                    <a:pt x="446" y="15"/>
                    <a:pt x="274" y="47"/>
                  </a:cubicBezTo>
                  <a:cubicBezTo>
                    <a:pt x="122" y="77"/>
                    <a:pt x="0" y="229"/>
                    <a:pt x="61" y="381"/>
                  </a:cubicBezTo>
                  <a:cubicBezTo>
                    <a:pt x="88" y="517"/>
                    <a:pt x="213" y="629"/>
                    <a:pt x="348" y="629"/>
                  </a:cubicBezTo>
                  <a:cubicBezTo>
                    <a:pt x="363" y="629"/>
                    <a:pt x="379" y="627"/>
                    <a:pt x="395" y="624"/>
                  </a:cubicBezTo>
                  <a:cubicBezTo>
                    <a:pt x="517" y="600"/>
                    <a:pt x="635" y="588"/>
                    <a:pt x="747" y="588"/>
                  </a:cubicBezTo>
                  <a:cubicBezTo>
                    <a:pt x="1054" y="588"/>
                    <a:pt x="1320" y="673"/>
                    <a:pt x="1520" y="807"/>
                  </a:cubicBezTo>
                  <a:cubicBezTo>
                    <a:pt x="2006" y="1141"/>
                    <a:pt x="2097" y="1749"/>
                    <a:pt x="2097" y="1749"/>
                  </a:cubicBezTo>
                  <a:cubicBezTo>
                    <a:pt x="2097" y="1901"/>
                    <a:pt x="2189" y="1992"/>
                    <a:pt x="2310" y="2022"/>
                  </a:cubicBezTo>
                  <a:lnTo>
                    <a:pt x="2401" y="2022"/>
                  </a:lnTo>
                  <a:cubicBezTo>
                    <a:pt x="2553" y="1992"/>
                    <a:pt x="2675" y="1840"/>
                    <a:pt x="2675" y="1688"/>
                  </a:cubicBezTo>
                  <a:cubicBezTo>
                    <a:pt x="2675" y="1627"/>
                    <a:pt x="2553" y="837"/>
                    <a:pt x="1885" y="351"/>
                  </a:cubicBezTo>
                  <a:cubicBezTo>
                    <a:pt x="1569" y="125"/>
                    <a:pt x="1203" y="0"/>
                    <a:pt x="763"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1554050" y="1715475"/>
              <a:ext cx="461275" cy="353100"/>
            </a:xfrm>
            <a:custGeom>
              <a:avLst/>
              <a:gdLst/>
              <a:ahLst/>
              <a:cxnLst/>
              <a:rect l="l" t="t" r="r" b="b"/>
              <a:pathLst>
                <a:path w="18451" h="14124" extrusionOk="0">
                  <a:moveTo>
                    <a:pt x="11374" y="0"/>
                  </a:moveTo>
                  <a:cubicBezTo>
                    <a:pt x="5364" y="0"/>
                    <a:pt x="0" y="3576"/>
                    <a:pt x="0" y="3576"/>
                  </a:cubicBezTo>
                  <a:cubicBezTo>
                    <a:pt x="486" y="4366"/>
                    <a:pt x="2037" y="4852"/>
                    <a:pt x="3678" y="5278"/>
                  </a:cubicBezTo>
                  <a:cubicBezTo>
                    <a:pt x="2918" y="5400"/>
                    <a:pt x="1854" y="5643"/>
                    <a:pt x="1672" y="5886"/>
                  </a:cubicBezTo>
                  <a:cubicBezTo>
                    <a:pt x="3764" y="6814"/>
                    <a:pt x="6020" y="7067"/>
                    <a:pt x="7856" y="7067"/>
                  </a:cubicBezTo>
                  <a:cubicBezTo>
                    <a:pt x="10048" y="7067"/>
                    <a:pt x="11642" y="6707"/>
                    <a:pt x="11642" y="6707"/>
                  </a:cubicBezTo>
                  <a:cubicBezTo>
                    <a:pt x="11885" y="8622"/>
                    <a:pt x="13222" y="9381"/>
                    <a:pt x="13830" y="9655"/>
                  </a:cubicBezTo>
                  <a:cubicBezTo>
                    <a:pt x="13313" y="11722"/>
                    <a:pt x="13283" y="14123"/>
                    <a:pt x="13283" y="14123"/>
                  </a:cubicBezTo>
                  <a:cubicBezTo>
                    <a:pt x="13830" y="13302"/>
                    <a:pt x="14195" y="12391"/>
                    <a:pt x="14468" y="11631"/>
                  </a:cubicBezTo>
                  <a:cubicBezTo>
                    <a:pt x="14606" y="11438"/>
                    <a:pt x="15291" y="10598"/>
                    <a:pt x="16276" y="10598"/>
                  </a:cubicBezTo>
                  <a:cubicBezTo>
                    <a:pt x="16380" y="10598"/>
                    <a:pt x="16486" y="10607"/>
                    <a:pt x="16596" y="10628"/>
                  </a:cubicBezTo>
                  <a:cubicBezTo>
                    <a:pt x="16961" y="9807"/>
                    <a:pt x="18025" y="4822"/>
                    <a:pt x="17386" y="3880"/>
                  </a:cubicBezTo>
                  <a:cubicBezTo>
                    <a:pt x="17174" y="3515"/>
                    <a:pt x="16900" y="3333"/>
                    <a:pt x="16657" y="3211"/>
                  </a:cubicBezTo>
                  <a:cubicBezTo>
                    <a:pt x="16809" y="3181"/>
                    <a:pt x="16961" y="3120"/>
                    <a:pt x="17174" y="3029"/>
                  </a:cubicBezTo>
                  <a:cubicBezTo>
                    <a:pt x="17873" y="2725"/>
                    <a:pt x="18450" y="2390"/>
                    <a:pt x="18389" y="2238"/>
                  </a:cubicBezTo>
                  <a:cubicBezTo>
                    <a:pt x="18363" y="2194"/>
                    <a:pt x="18290" y="2173"/>
                    <a:pt x="18181" y="2173"/>
                  </a:cubicBezTo>
                  <a:cubicBezTo>
                    <a:pt x="17918" y="2173"/>
                    <a:pt x="17447" y="2297"/>
                    <a:pt x="16930" y="2512"/>
                  </a:cubicBezTo>
                  <a:cubicBezTo>
                    <a:pt x="16627" y="2603"/>
                    <a:pt x="16353" y="2755"/>
                    <a:pt x="16171" y="2877"/>
                  </a:cubicBezTo>
                  <a:cubicBezTo>
                    <a:pt x="16201" y="2725"/>
                    <a:pt x="16292" y="2573"/>
                    <a:pt x="16353" y="2390"/>
                  </a:cubicBezTo>
                  <a:cubicBezTo>
                    <a:pt x="16596" y="1783"/>
                    <a:pt x="16596" y="1235"/>
                    <a:pt x="16444" y="1205"/>
                  </a:cubicBezTo>
                  <a:cubicBezTo>
                    <a:pt x="16435" y="1201"/>
                    <a:pt x="16425" y="1200"/>
                    <a:pt x="16415" y="1200"/>
                  </a:cubicBezTo>
                  <a:cubicBezTo>
                    <a:pt x="16256" y="1200"/>
                    <a:pt x="15977" y="1633"/>
                    <a:pt x="15806" y="2147"/>
                  </a:cubicBezTo>
                  <a:lnTo>
                    <a:pt x="15806" y="2208"/>
                  </a:lnTo>
                  <a:cubicBezTo>
                    <a:pt x="15593" y="1448"/>
                    <a:pt x="15076" y="415"/>
                    <a:pt x="13587" y="172"/>
                  </a:cubicBezTo>
                  <a:cubicBezTo>
                    <a:pt x="12845" y="53"/>
                    <a:pt x="12105" y="0"/>
                    <a:pt x="11374"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1468375" y="2252875"/>
              <a:ext cx="624850" cy="595075"/>
            </a:xfrm>
            <a:custGeom>
              <a:avLst/>
              <a:gdLst/>
              <a:ahLst/>
              <a:cxnLst/>
              <a:rect l="l" t="t" r="r" b="b"/>
              <a:pathLst>
                <a:path w="24994" h="23803" extrusionOk="0">
                  <a:moveTo>
                    <a:pt x="19140" y="0"/>
                  </a:moveTo>
                  <a:cubicBezTo>
                    <a:pt x="18216" y="0"/>
                    <a:pt x="17294" y="953"/>
                    <a:pt x="16665" y="3813"/>
                  </a:cubicBezTo>
                  <a:cubicBezTo>
                    <a:pt x="16239" y="7156"/>
                    <a:pt x="18975" y="19193"/>
                    <a:pt x="18975" y="19193"/>
                  </a:cubicBezTo>
                  <a:cubicBezTo>
                    <a:pt x="16482" y="19228"/>
                    <a:pt x="13489" y="19243"/>
                    <a:pt x="11052" y="19243"/>
                  </a:cubicBezTo>
                  <a:cubicBezTo>
                    <a:pt x="9328" y="19243"/>
                    <a:pt x="7883" y="19236"/>
                    <a:pt x="7090" y="19223"/>
                  </a:cubicBezTo>
                  <a:cubicBezTo>
                    <a:pt x="6512" y="18737"/>
                    <a:pt x="5753" y="18159"/>
                    <a:pt x="5418" y="17977"/>
                  </a:cubicBezTo>
                  <a:cubicBezTo>
                    <a:pt x="4810" y="17673"/>
                    <a:pt x="3625" y="16883"/>
                    <a:pt x="3321" y="16731"/>
                  </a:cubicBezTo>
                  <a:cubicBezTo>
                    <a:pt x="3299" y="16720"/>
                    <a:pt x="3268" y="16715"/>
                    <a:pt x="3229" y="16715"/>
                  </a:cubicBezTo>
                  <a:cubicBezTo>
                    <a:pt x="2722" y="16715"/>
                    <a:pt x="876" y="17571"/>
                    <a:pt x="707" y="17825"/>
                  </a:cubicBezTo>
                  <a:cubicBezTo>
                    <a:pt x="551" y="18085"/>
                    <a:pt x="60" y="18568"/>
                    <a:pt x="552" y="18568"/>
                  </a:cubicBezTo>
                  <a:cubicBezTo>
                    <a:pt x="635" y="18568"/>
                    <a:pt x="745" y="18555"/>
                    <a:pt x="889" y="18524"/>
                  </a:cubicBezTo>
                  <a:cubicBezTo>
                    <a:pt x="1892" y="18159"/>
                    <a:pt x="2774" y="17764"/>
                    <a:pt x="2774" y="17764"/>
                  </a:cubicBezTo>
                  <a:lnTo>
                    <a:pt x="4081" y="18585"/>
                  </a:lnTo>
                  <a:cubicBezTo>
                    <a:pt x="4081" y="18585"/>
                    <a:pt x="3147" y="18507"/>
                    <a:pt x="2587" y="18507"/>
                  </a:cubicBezTo>
                  <a:cubicBezTo>
                    <a:pt x="2447" y="18507"/>
                    <a:pt x="2330" y="18512"/>
                    <a:pt x="2257" y="18524"/>
                  </a:cubicBezTo>
                  <a:cubicBezTo>
                    <a:pt x="1923" y="18615"/>
                    <a:pt x="69" y="20105"/>
                    <a:pt x="38" y="20409"/>
                  </a:cubicBezTo>
                  <a:cubicBezTo>
                    <a:pt x="0" y="20619"/>
                    <a:pt x="261" y="20768"/>
                    <a:pt x="566" y="20768"/>
                  </a:cubicBezTo>
                  <a:cubicBezTo>
                    <a:pt x="747" y="20768"/>
                    <a:pt x="944" y="20716"/>
                    <a:pt x="1102" y="20591"/>
                  </a:cubicBezTo>
                  <a:lnTo>
                    <a:pt x="1102" y="20591"/>
                  </a:lnTo>
                  <a:cubicBezTo>
                    <a:pt x="1102" y="20591"/>
                    <a:pt x="707" y="21017"/>
                    <a:pt x="798" y="21199"/>
                  </a:cubicBezTo>
                  <a:cubicBezTo>
                    <a:pt x="827" y="21286"/>
                    <a:pt x="897" y="21352"/>
                    <a:pt x="1027" y="21352"/>
                  </a:cubicBezTo>
                  <a:cubicBezTo>
                    <a:pt x="1172" y="21352"/>
                    <a:pt x="1391" y="21271"/>
                    <a:pt x="1710" y="21047"/>
                  </a:cubicBezTo>
                  <a:lnTo>
                    <a:pt x="1710" y="21047"/>
                  </a:lnTo>
                  <a:cubicBezTo>
                    <a:pt x="1710" y="21047"/>
                    <a:pt x="1558" y="21473"/>
                    <a:pt x="1740" y="21655"/>
                  </a:cubicBezTo>
                  <a:cubicBezTo>
                    <a:pt x="1790" y="21687"/>
                    <a:pt x="1849" y="21701"/>
                    <a:pt x="1915" y="21701"/>
                  </a:cubicBezTo>
                  <a:cubicBezTo>
                    <a:pt x="2415" y="21701"/>
                    <a:pt x="3308" y="20891"/>
                    <a:pt x="3443" y="20865"/>
                  </a:cubicBezTo>
                  <a:cubicBezTo>
                    <a:pt x="3575" y="20865"/>
                    <a:pt x="4358" y="22072"/>
                    <a:pt x="5771" y="22072"/>
                  </a:cubicBezTo>
                  <a:cubicBezTo>
                    <a:pt x="5975" y="22072"/>
                    <a:pt x="6191" y="22047"/>
                    <a:pt x="6421" y="21989"/>
                  </a:cubicBezTo>
                  <a:cubicBezTo>
                    <a:pt x="6482" y="21989"/>
                    <a:pt x="6512" y="21959"/>
                    <a:pt x="6604" y="21928"/>
                  </a:cubicBezTo>
                  <a:cubicBezTo>
                    <a:pt x="10847" y="22947"/>
                    <a:pt x="16231" y="23802"/>
                    <a:pt x="19736" y="23802"/>
                  </a:cubicBezTo>
                  <a:cubicBezTo>
                    <a:pt x="21253" y="23802"/>
                    <a:pt x="22418" y="23642"/>
                    <a:pt x="22987" y="23266"/>
                  </a:cubicBezTo>
                  <a:cubicBezTo>
                    <a:pt x="24993" y="21290"/>
                    <a:pt x="23291" y="7916"/>
                    <a:pt x="22440" y="3509"/>
                  </a:cubicBezTo>
                  <a:cubicBezTo>
                    <a:pt x="22212" y="2618"/>
                    <a:pt x="20672" y="0"/>
                    <a:pt x="19140"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1026700" y="2555625"/>
              <a:ext cx="148975" cy="37275"/>
            </a:xfrm>
            <a:custGeom>
              <a:avLst/>
              <a:gdLst/>
              <a:ahLst/>
              <a:cxnLst/>
              <a:rect l="l" t="t" r="r" b="b"/>
              <a:pathLst>
                <a:path w="5959" h="1491" extrusionOk="0">
                  <a:moveTo>
                    <a:pt x="5958" y="1"/>
                  </a:moveTo>
                  <a:lnTo>
                    <a:pt x="1" y="426"/>
                  </a:lnTo>
                  <a:lnTo>
                    <a:pt x="183" y="1490"/>
                  </a:lnTo>
                  <a:lnTo>
                    <a:pt x="5958"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1066975" y="2246550"/>
              <a:ext cx="203675" cy="320500"/>
            </a:xfrm>
            <a:custGeom>
              <a:avLst/>
              <a:gdLst/>
              <a:ahLst/>
              <a:cxnLst/>
              <a:rect l="l" t="t" r="r" b="b"/>
              <a:pathLst>
                <a:path w="8147" h="12820" extrusionOk="0">
                  <a:moveTo>
                    <a:pt x="2818" y="0"/>
                  </a:moveTo>
                  <a:cubicBezTo>
                    <a:pt x="1702" y="0"/>
                    <a:pt x="625" y="1021"/>
                    <a:pt x="335" y="3002"/>
                  </a:cubicBezTo>
                  <a:cubicBezTo>
                    <a:pt x="1" y="5464"/>
                    <a:pt x="852" y="12820"/>
                    <a:pt x="852" y="12820"/>
                  </a:cubicBezTo>
                  <a:lnTo>
                    <a:pt x="8147" y="12364"/>
                  </a:lnTo>
                  <a:cubicBezTo>
                    <a:pt x="8147" y="2546"/>
                    <a:pt x="5107" y="935"/>
                    <a:pt x="3679" y="205"/>
                  </a:cubicBezTo>
                  <a:cubicBezTo>
                    <a:pt x="3398" y="68"/>
                    <a:pt x="3107" y="0"/>
                    <a:pt x="28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1421075" y="2186325"/>
              <a:ext cx="92725" cy="180875"/>
            </a:xfrm>
            <a:custGeom>
              <a:avLst/>
              <a:gdLst/>
              <a:ahLst/>
              <a:cxnLst/>
              <a:rect l="l" t="t" r="r" b="b"/>
              <a:pathLst>
                <a:path w="3709" h="7235" extrusionOk="0">
                  <a:moveTo>
                    <a:pt x="1095" y="0"/>
                  </a:moveTo>
                  <a:lnTo>
                    <a:pt x="0" y="912"/>
                  </a:lnTo>
                  <a:lnTo>
                    <a:pt x="2310" y="7235"/>
                  </a:lnTo>
                  <a:lnTo>
                    <a:pt x="3709" y="4894"/>
                  </a:lnTo>
                  <a:lnTo>
                    <a:pt x="1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1328375" y="2147575"/>
              <a:ext cx="193050" cy="229500"/>
            </a:xfrm>
            <a:custGeom>
              <a:avLst/>
              <a:gdLst/>
              <a:ahLst/>
              <a:cxnLst/>
              <a:rect l="l" t="t" r="r" b="b"/>
              <a:pathLst>
                <a:path w="7722" h="9180" extrusionOk="0">
                  <a:moveTo>
                    <a:pt x="6080" y="0"/>
                  </a:moveTo>
                  <a:lnTo>
                    <a:pt x="1" y="6444"/>
                  </a:lnTo>
                  <a:lnTo>
                    <a:pt x="1703" y="9180"/>
                  </a:lnTo>
                  <a:lnTo>
                    <a:pt x="7721" y="882"/>
                  </a:lnTo>
                  <a:lnTo>
                    <a:pt x="60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2006200" y="2478875"/>
              <a:ext cx="625425" cy="382250"/>
            </a:xfrm>
            <a:custGeom>
              <a:avLst/>
              <a:gdLst/>
              <a:ahLst/>
              <a:cxnLst/>
              <a:rect l="l" t="t" r="r" b="b"/>
              <a:pathLst>
                <a:path w="25017" h="15290" extrusionOk="0">
                  <a:moveTo>
                    <a:pt x="517" y="1"/>
                  </a:moveTo>
                  <a:cubicBezTo>
                    <a:pt x="213" y="1"/>
                    <a:pt x="1" y="305"/>
                    <a:pt x="61" y="609"/>
                  </a:cubicBezTo>
                  <a:lnTo>
                    <a:pt x="4408" y="14925"/>
                  </a:lnTo>
                  <a:cubicBezTo>
                    <a:pt x="4469" y="15138"/>
                    <a:pt x="4621" y="15290"/>
                    <a:pt x="4864" y="15290"/>
                  </a:cubicBezTo>
                  <a:lnTo>
                    <a:pt x="24500" y="15290"/>
                  </a:lnTo>
                  <a:cubicBezTo>
                    <a:pt x="24804" y="15290"/>
                    <a:pt x="25016" y="14986"/>
                    <a:pt x="24956" y="14682"/>
                  </a:cubicBezTo>
                  <a:lnTo>
                    <a:pt x="20639" y="335"/>
                  </a:lnTo>
                  <a:cubicBezTo>
                    <a:pt x="20548" y="153"/>
                    <a:pt x="20396" y="1"/>
                    <a:pt x="201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1814700" y="2638450"/>
              <a:ext cx="190000" cy="64625"/>
            </a:xfrm>
            <a:custGeom>
              <a:avLst/>
              <a:gdLst/>
              <a:ahLst/>
              <a:cxnLst/>
              <a:rect l="l" t="t" r="r" b="b"/>
              <a:pathLst>
                <a:path w="7600" h="2585" extrusionOk="0">
                  <a:moveTo>
                    <a:pt x="3800" y="1"/>
                  </a:moveTo>
                  <a:cubicBezTo>
                    <a:pt x="1733" y="1"/>
                    <a:pt x="0" y="578"/>
                    <a:pt x="0" y="1308"/>
                  </a:cubicBezTo>
                  <a:cubicBezTo>
                    <a:pt x="0" y="2007"/>
                    <a:pt x="1733" y="2584"/>
                    <a:pt x="3800" y="2584"/>
                  </a:cubicBezTo>
                  <a:cubicBezTo>
                    <a:pt x="5897" y="2584"/>
                    <a:pt x="7599" y="2007"/>
                    <a:pt x="7599" y="1308"/>
                  </a:cubicBezTo>
                  <a:cubicBezTo>
                    <a:pt x="7599" y="578"/>
                    <a:pt x="5897" y="1"/>
                    <a:pt x="38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1516825" y="2479650"/>
              <a:ext cx="449125" cy="382250"/>
            </a:xfrm>
            <a:custGeom>
              <a:avLst/>
              <a:gdLst/>
              <a:ahLst/>
              <a:cxnLst/>
              <a:rect l="l" t="t" r="r" b="b"/>
              <a:pathLst>
                <a:path w="17965" h="15290" extrusionOk="0">
                  <a:moveTo>
                    <a:pt x="0" y="0"/>
                  </a:moveTo>
                  <a:lnTo>
                    <a:pt x="5046" y="15289"/>
                  </a:lnTo>
                  <a:lnTo>
                    <a:pt x="17964" y="15289"/>
                  </a:lnTo>
                  <a:lnTo>
                    <a:pt x="17964" y="14316"/>
                  </a:lnTo>
                  <a:lnTo>
                    <a:pt x="5715" y="14316"/>
                  </a:lnTo>
                  <a:lnTo>
                    <a:pt x="9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968175" y="2906700"/>
              <a:ext cx="509900" cy="1063875"/>
            </a:xfrm>
            <a:custGeom>
              <a:avLst/>
              <a:gdLst/>
              <a:ahLst/>
              <a:cxnLst/>
              <a:rect l="l" t="t" r="r" b="b"/>
              <a:pathLst>
                <a:path w="20396" h="42555" extrusionOk="0">
                  <a:moveTo>
                    <a:pt x="0" y="0"/>
                  </a:moveTo>
                  <a:lnTo>
                    <a:pt x="18663" y="42554"/>
                  </a:lnTo>
                  <a:lnTo>
                    <a:pt x="20396" y="42554"/>
                  </a:lnTo>
                  <a:lnTo>
                    <a:pt x="42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3548025" y="2808675"/>
              <a:ext cx="3054838" cy="110975"/>
            </a:xfrm>
            <a:custGeom>
              <a:avLst/>
              <a:gdLst/>
              <a:ahLst/>
              <a:cxnLst/>
              <a:rect l="l" t="t" r="r" b="b"/>
              <a:pathLst>
                <a:path w="167664" h="4439" extrusionOk="0">
                  <a:moveTo>
                    <a:pt x="1125" y="0"/>
                  </a:moveTo>
                  <a:cubicBezTo>
                    <a:pt x="487" y="0"/>
                    <a:pt x="1" y="639"/>
                    <a:pt x="1" y="1399"/>
                  </a:cubicBezTo>
                  <a:lnTo>
                    <a:pt x="1" y="3040"/>
                  </a:lnTo>
                  <a:cubicBezTo>
                    <a:pt x="1" y="3800"/>
                    <a:pt x="518" y="4438"/>
                    <a:pt x="1125" y="4438"/>
                  </a:cubicBezTo>
                  <a:lnTo>
                    <a:pt x="166539" y="4438"/>
                  </a:lnTo>
                  <a:cubicBezTo>
                    <a:pt x="167177" y="4438"/>
                    <a:pt x="167663" y="3800"/>
                    <a:pt x="167663" y="3040"/>
                  </a:cubicBezTo>
                  <a:lnTo>
                    <a:pt x="167663" y="1399"/>
                  </a:lnTo>
                  <a:cubicBezTo>
                    <a:pt x="167663" y="608"/>
                    <a:pt x="167177" y="0"/>
                    <a:pt x="166539" y="0"/>
                  </a:cubicBezTo>
                  <a:close/>
                </a:path>
              </a:pathLst>
            </a:custGeom>
            <a:solidFill>
              <a:srgbClr val="393A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3298775" y="2417325"/>
              <a:ext cx="602625" cy="382250"/>
            </a:xfrm>
            <a:custGeom>
              <a:avLst/>
              <a:gdLst/>
              <a:ahLst/>
              <a:cxnLst/>
              <a:rect l="l" t="t" r="r" b="b"/>
              <a:pathLst>
                <a:path w="24105" h="15290" extrusionOk="0">
                  <a:moveTo>
                    <a:pt x="1460" y="1"/>
                  </a:moveTo>
                  <a:cubicBezTo>
                    <a:pt x="153" y="1"/>
                    <a:pt x="1" y="1034"/>
                    <a:pt x="153" y="1581"/>
                  </a:cubicBezTo>
                  <a:lnTo>
                    <a:pt x="3283" y="14013"/>
                  </a:lnTo>
                  <a:lnTo>
                    <a:pt x="3526" y="14925"/>
                  </a:lnTo>
                  <a:cubicBezTo>
                    <a:pt x="3557" y="15077"/>
                    <a:pt x="3648" y="15199"/>
                    <a:pt x="3739" y="15290"/>
                  </a:cubicBezTo>
                  <a:lnTo>
                    <a:pt x="23861" y="15290"/>
                  </a:lnTo>
                  <a:cubicBezTo>
                    <a:pt x="23922" y="15229"/>
                    <a:pt x="24013" y="15168"/>
                    <a:pt x="24044" y="15047"/>
                  </a:cubicBezTo>
                  <a:cubicBezTo>
                    <a:pt x="24074" y="14955"/>
                    <a:pt x="24104" y="14895"/>
                    <a:pt x="24104" y="14803"/>
                  </a:cubicBezTo>
                  <a:lnTo>
                    <a:pt x="24104" y="14651"/>
                  </a:lnTo>
                  <a:cubicBezTo>
                    <a:pt x="24104" y="14608"/>
                    <a:pt x="24104" y="14565"/>
                    <a:pt x="24094" y="14565"/>
                  </a:cubicBezTo>
                  <a:cubicBezTo>
                    <a:pt x="24089" y="14565"/>
                    <a:pt x="24083" y="14573"/>
                    <a:pt x="24074" y="14591"/>
                  </a:cubicBezTo>
                  <a:lnTo>
                    <a:pt x="23952" y="14135"/>
                  </a:lnTo>
                  <a:lnTo>
                    <a:pt x="20700" y="1217"/>
                  </a:lnTo>
                  <a:cubicBezTo>
                    <a:pt x="20639" y="1065"/>
                    <a:pt x="20578" y="913"/>
                    <a:pt x="20487" y="791"/>
                  </a:cubicBezTo>
                  <a:cubicBezTo>
                    <a:pt x="20457" y="730"/>
                    <a:pt x="20426" y="639"/>
                    <a:pt x="20366" y="578"/>
                  </a:cubicBezTo>
                  <a:cubicBezTo>
                    <a:pt x="20153" y="365"/>
                    <a:pt x="19940" y="213"/>
                    <a:pt x="19697" y="213"/>
                  </a:cubicBezTo>
                  <a:lnTo>
                    <a:pt x="1460" y="1"/>
                  </a:lnTo>
                  <a:close/>
                </a:path>
              </a:pathLst>
            </a:custGeom>
            <a:solidFill>
              <a:srgbClr val="7A7A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3283575" y="2416575"/>
              <a:ext cx="604900" cy="377675"/>
            </a:xfrm>
            <a:custGeom>
              <a:avLst/>
              <a:gdLst/>
              <a:ahLst/>
              <a:cxnLst/>
              <a:rect l="l" t="t" r="r" b="b"/>
              <a:pathLst>
                <a:path w="24196" h="15107" extrusionOk="0">
                  <a:moveTo>
                    <a:pt x="1095" y="0"/>
                  </a:moveTo>
                  <a:cubicBezTo>
                    <a:pt x="456" y="0"/>
                    <a:pt x="0" y="517"/>
                    <a:pt x="92" y="1095"/>
                  </a:cubicBezTo>
                  <a:lnTo>
                    <a:pt x="3496" y="14438"/>
                  </a:lnTo>
                  <a:cubicBezTo>
                    <a:pt x="3587" y="14833"/>
                    <a:pt x="4013" y="15107"/>
                    <a:pt x="4469" y="15107"/>
                  </a:cubicBezTo>
                  <a:lnTo>
                    <a:pt x="23101" y="15107"/>
                  </a:lnTo>
                  <a:cubicBezTo>
                    <a:pt x="23740" y="15107"/>
                    <a:pt x="24195" y="14590"/>
                    <a:pt x="24074" y="14013"/>
                  </a:cubicBezTo>
                  <a:lnTo>
                    <a:pt x="20700" y="669"/>
                  </a:lnTo>
                  <a:cubicBezTo>
                    <a:pt x="20578" y="243"/>
                    <a:pt x="20214" y="0"/>
                    <a:pt x="19697" y="0"/>
                  </a:cubicBezTo>
                  <a:close/>
                </a:path>
              </a:pathLst>
            </a:custGeom>
            <a:solidFill>
              <a:srgbClr val="9595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8"/>
            <p:cNvSpPr/>
            <p:nvPr/>
          </p:nvSpPr>
          <p:spPr>
            <a:xfrm>
              <a:off x="-3264575" y="2430250"/>
              <a:ext cx="563100" cy="336650"/>
            </a:xfrm>
            <a:custGeom>
              <a:avLst/>
              <a:gdLst/>
              <a:ahLst/>
              <a:cxnLst/>
              <a:rect l="l" t="t" r="r" b="b"/>
              <a:pathLst>
                <a:path w="22524" h="13466" extrusionOk="0">
                  <a:moveTo>
                    <a:pt x="0" y="0"/>
                  </a:moveTo>
                  <a:lnTo>
                    <a:pt x="3405" y="13466"/>
                  </a:lnTo>
                  <a:lnTo>
                    <a:pt x="22524" y="13466"/>
                  </a:lnTo>
                  <a:lnTo>
                    <a:pt x="190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8"/>
            <p:cNvSpPr/>
            <p:nvPr/>
          </p:nvSpPr>
          <p:spPr>
            <a:xfrm>
              <a:off x="-3224300" y="2767650"/>
              <a:ext cx="528150" cy="32700"/>
            </a:xfrm>
            <a:custGeom>
              <a:avLst/>
              <a:gdLst/>
              <a:ahLst/>
              <a:cxnLst/>
              <a:rect l="l" t="t" r="r" b="b"/>
              <a:pathLst>
                <a:path w="21126" h="1308" extrusionOk="0">
                  <a:moveTo>
                    <a:pt x="213" y="0"/>
                  </a:moveTo>
                  <a:cubicBezTo>
                    <a:pt x="92" y="0"/>
                    <a:pt x="0" y="91"/>
                    <a:pt x="0" y="152"/>
                  </a:cubicBezTo>
                  <a:lnTo>
                    <a:pt x="61" y="1307"/>
                  </a:lnTo>
                  <a:lnTo>
                    <a:pt x="21125" y="1307"/>
                  </a:lnTo>
                  <a:lnTo>
                    <a:pt x="21125" y="91"/>
                  </a:lnTo>
                  <a:lnTo>
                    <a:pt x="20973" y="91"/>
                  </a:lnTo>
                  <a:lnTo>
                    <a:pt x="1003" y="0"/>
                  </a:ln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8"/>
            <p:cNvSpPr/>
            <p:nvPr/>
          </p:nvSpPr>
          <p:spPr>
            <a:xfrm>
              <a:off x="-3095125" y="2533600"/>
              <a:ext cx="70700" cy="51700"/>
            </a:xfrm>
            <a:custGeom>
              <a:avLst/>
              <a:gdLst/>
              <a:ahLst/>
              <a:cxnLst/>
              <a:rect l="l" t="t" r="r" b="b"/>
              <a:pathLst>
                <a:path w="2828" h="2068" extrusionOk="0">
                  <a:moveTo>
                    <a:pt x="1" y="0"/>
                  </a:moveTo>
                  <a:lnTo>
                    <a:pt x="2068" y="2067"/>
                  </a:lnTo>
                  <a:cubicBezTo>
                    <a:pt x="2432" y="1733"/>
                    <a:pt x="2706" y="1277"/>
                    <a:pt x="2827" y="730"/>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3103475" y="2460650"/>
              <a:ext cx="79800" cy="82850"/>
            </a:xfrm>
            <a:custGeom>
              <a:avLst/>
              <a:gdLst/>
              <a:ahLst/>
              <a:cxnLst/>
              <a:rect l="l" t="t" r="r" b="b"/>
              <a:pathLst>
                <a:path w="3192" h="3314" extrusionOk="0">
                  <a:moveTo>
                    <a:pt x="1094" y="0"/>
                  </a:moveTo>
                  <a:lnTo>
                    <a:pt x="0" y="2493"/>
                  </a:lnTo>
                  <a:lnTo>
                    <a:pt x="3192" y="3313"/>
                  </a:lnTo>
                  <a:cubicBezTo>
                    <a:pt x="3192" y="3070"/>
                    <a:pt x="3192" y="2857"/>
                    <a:pt x="3161" y="2584"/>
                  </a:cubicBezTo>
                  <a:cubicBezTo>
                    <a:pt x="2918" y="1520"/>
                    <a:pt x="2128" y="578"/>
                    <a:pt x="1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8"/>
            <p:cNvSpPr/>
            <p:nvPr/>
          </p:nvSpPr>
          <p:spPr>
            <a:xfrm>
              <a:off x="-3184025" y="2531325"/>
              <a:ext cx="133000" cy="72200"/>
            </a:xfrm>
            <a:custGeom>
              <a:avLst/>
              <a:gdLst/>
              <a:ahLst/>
              <a:cxnLst/>
              <a:rect l="l" t="t" r="r" b="b"/>
              <a:pathLst>
                <a:path w="5320" h="2888" extrusionOk="0">
                  <a:moveTo>
                    <a:pt x="2888" y="0"/>
                  </a:moveTo>
                  <a:lnTo>
                    <a:pt x="0" y="942"/>
                  </a:lnTo>
                  <a:cubicBezTo>
                    <a:pt x="699" y="2097"/>
                    <a:pt x="2128" y="2888"/>
                    <a:pt x="3557" y="2888"/>
                  </a:cubicBezTo>
                  <a:cubicBezTo>
                    <a:pt x="4256" y="2888"/>
                    <a:pt x="4833" y="2705"/>
                    <a:pt x="5320" y="2401"/>
                  </a:cubicBezTo>
                  <a:lnTo>
                    <a:pt x="28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3206075" y="2448475"/>
              <a:ext cx="120100" cy="98050"/>
            </a:xfrm>
            <a:custGeom>
              <a:avLst/>
              <a:gdLst/>
              <a:ahLst/>
              <a:cxnLst/>
              <a:rect l="l" t="t" r="r" b="b"/>
              <a:pathLst>
                <a:path w="4804" h="3922" extrusionOk="0">
                  <a:moveTo>
                    <a:pt x="3162" y="1"/>
                  </a:moveTo>
                  <a:cubicBezTo>
                    <a:pt x="1247" y="1"/>
                    <a:pt x="1" y="1399"/>
                    <a:pt x="335" y="3132"/>
                  </a:cubicBezTo>
                  <a:cubicBezTo>
                    <a:pt x="396" y="3375"/>
                    <a:pt x="487" y="3648"/>
                    <a:pt x="609" y="3922"/>
                  </a:cubicBezTo>
                  <a:lnTo>
                    <a:pt x="3618" y="2919"/>
                  </a:lnTo>
                  <a:lnTo>
                    <a:pt x="4803" y="335"/>
                  </a:lnTo>
                  <a:cubicBezTo>
                    <a:pt x="4287" y="123"/>
                    <a:pt x="3739" y="1"/>
                    <a:pt x="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3000900" y="2468250"/>
              <a:ext cx="201400" cy="13700"/>
            </a:xfrm>
            <a:custGeom>
              <a:avLst/>
              <a:gdLst/>
              <a:ahLst/>
              <a:cxnLst/>
              <a:rect l="l" t="t" r="r" b="b"/>
              <a:pathLst>
                <a:path w="8056" h="548" extrusionOk="0">
                  <a:moveTo>
                    <a:pt x="1" y="0"/>
                  </a:moveTo>
                  <a:lnTo>
                    <a:pt x="122" y="547"/>
                  </a:lnTo>
                  <a:lnTo>
                    <a:pt x="8056" y="547"/>
                  </a:lnTo>
                  <a:lnTo>
                    <a:pt x="7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2994050" y="2506225"/>
              <a:ext cx="201400" cy="12950"/>
            </a:xfrm>
            <a:custGeom>
              <a:avLst/>
              <a:gdLst/>
              <a:ahLst/>
              <a:cxnLst/>
              <a:rect l="l" t="t" r="r" b="b"/>
              <a:pathLst>
                <a:path w="8056" h="518" extrusionOk="0">
                  <a:moveTo>
                    <a:pt x="0" y="1"/>
                  </a:moveTo>
                  <a:lnTo>
                    <a:pt x="122" y="518"/>
                  </a:lnTo>
                  <a:lnTo>
                    <a:pt x="8055" y="518"/>
                  </a:lnTo>
                  <a:lnTo>
                    <a:pt x="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2981900" y="2551825"/>
              <a:ext cx="201400" cy="13700"/>
            </a:xfrm>
            <a:custGeom>
              <a:avLst/>
              <a:gdLst/>
              <a:ahLst/>
              <a:cxnLst/>
              <a:rect l="l" t="t" r="r" b="b"/>
              <a:pathLst>
                <a:path w="8056" h="548" extrusionOk="0">
                  <a:moveTo>
                    <a:pt x="1" y="1"/>
                  </a:moveTo>
                  <a:lnTo>
                    <a:pt x="122" y="548"/>
                  </a:lnTo>
                  <a:lnTo>
                    <a:pt x="8055" y="548"/>
                  </a:lnTo>
                  <a:lnTo>
                    <a:pt x="79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3160475" y="2649850"/>
              <a:ext cx="401250" cy="12200"/>
            </a:xfrm>
            <a:custGeom>
              <a:avLst/>
              <a:gdLst/>
              <a:ahLst/>
              <a:cxnLst/>
              <a:rect l="l" t="t" r="r" b="b"/>
              <a:pathLst>
                <a:path w="16050" h="488" extrusionOk="0">
                  <a:moveTo>
                    <a:pt x="1" y="1"/>
                  </a:moveTo>
                  <a:lnTo>
                    <a:pt x="244" y="487"/>
                  </a:lnTo>
                  <a:lnTo>
                    <a:pt x="16049" y="487"/>
                  </a:lnTo>
                  <a:lnTo>
                    <a:pt x="1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2954550" y="3916600"/>
              <a:ext cx="360225" cy="126150"/>
            </a:xfrm>
            <a:custGeom>
              <a:avLst/>
              <a:gdLst/>
              <a:ahLst/>
              <a:cxnLst/>
              <a:rect l="l" t="t" r="r" b="b"/>
              <a:pathLst>
                <a:path w="14409" h="5046" extrusionOk="0">
                  <a:moveTo>
                    <a:pt x="8968" y="0"/>
                  </a:moveTo>
                  <a:cubicBezTo>
                    <a:pt x="8968" y="0"/>
                    <a:pt x="6657" y="1034"/>
                    <a:pt x="4408" y="1946"/>
                  </a:cubicBezTo>
                  <a:cubicBezTo>
                    <a:pt x="2341" y="2827"/>
                    <a:pt x="1" y="3587"/>
                    <a:pt x="426" y="5046"/>
                  </a:cubicBezTo>
                  <a:lnTo>
                    <a:pt x="14408" y="5046"/>
                  </a:lnTo>
                  <a:lnTo>
                    <a:pt x="13800" y="1885"/>
                  </a:lnTo>
                  <a:cubicBezTo>
                    <a:pt x="13800" y="1885"/>
                    <a:pt x="13275" y="1981"/>
                    <a:pt x="12606" y="1981"/>
                  </a:cubicBezTo>
                  <a:cubicBezTo>
                    <a:pt x="12027" y="1981"/>
                    <a:pt x="11341" y="1909"/>
                    <a:pt x="10791" y="1642"/>
                  </a:cubicBezTo>
                  <a:cubicBezTo>
                    <a:pt x="9636" y="1216"/>
                    <a:pt x="8968" y="0"/>
                    <a:pt x="8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2944675" y="4037425"/>
              <a:ext cx="350350" cy="31925"/>
            </a:xfrm>
            <a:custGeom>
              <a:avLst/>
              <a:gdLst/>
              <a:ahLst/>
              <a:cxnLst/>
              <a:rect l="l" t="t" r="r" b="b"/>
              <a:pathLst>
                <a:path w="14014" h="1277" extrusionOk="0">
                  <a:moveTo>
                    <a:pt x="1" y="0"/>
                  </a:moveTo>
                  <a:lnTo>
                    <a:pt x="1" y="1277"/>
                  </a:lnTo>
                  <a:lnTo>
                    <a:pt x="14013" y="1277"/>
                  </a:lnTo>
                  <a:lnTo>
                    <a:pt x="140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2855750" y="2858075"/>
              <a:ext cx="667975" cy="1116125"/>
            </a:xfrm>
            <a:custGeom>
              <a:avLst/>
              <a:gdLst/>
              <a:ahLst/>
              <a:cxnLst/>
              <a:rect l="l" t="t" r="r" b="b"/>
              <a:pathLst>
                <a:path w="26719" h="44645" extrusionOk="0">
                  <a:moveTo>
                    <a:pt x="24560" y="0"/>
                  </a:moveTo>
                  <a:lnTo>
                    <a:pt x="15198" y="5897"/>
                  </a:lnTo>
                  <a:lnTo>
                    <a:pt x="12219" y="7781"/>
                  </a:lnTo>
                  <a:cubicBezTo>
                    <a:pt x="11490" y="8420"/>
                    <a:pt x="1186" y="15259"/>
                    <a:pt x="730" y="17052"/>
                  </a:cubicBezTo>
                  <a:cubicBezTo>
                    <a:pt x="0" y="18693"/>
                    <a:pt x="3009" y="42584"/>
                    <a:pt x="3009" y="42584"/>
                  </a:cubicBezTo>
                  <a:cubicBezTo>
                    <a:pt x="4424" y="43520"/>
                    <a:pt x="7031" y="44644"/>
                    <a:pt x="9158" y="44644"/>
                  </a:cubicBezTo>
                  <a:cubicBezTo>
                    <a:pt x="9727" y="44644"/>
                    <a:pt x="10262" y="44564"/>
                    <a:pt x="10730" y="44378"/>
                  </a:cubicBezTo>
                  <a:lnTo>
                    <a:pt x="9788" y="19271"/>
                  </a:lnTo>
                  <a:cubicBezTo>
                    <a:pt x="9788" y="19271"/>
                    <a:pt x="24986" y="12219"/>
                    <a:pt x="26262" y="7295"/>
                  </a:cubicBezTo>
                  <a:cubicBezTo>
                    <a:pt x="26718" y="5502"/>
                    <a:pt x="24560" y="61"/>
                    <a:pt x="24560" y="0"/>
                  </a:cubicBezTo>
                  <a:close/>
                </a:path>
              </a:pathLst>
            </a:custGeom>
            <a:solidFill>
              <a:srgbClr val="3C4D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3315500" y="4059450"/>
              <a:ext cx="360225" cy="125400"/>
            </a:xfrm>
            <a:custGeom>
              <a:avLst/>
              <a:gdLst/>
              <a:ahLst/>
              <a:cxnLst/>
              <a:rect l="l" t="t" r="r" b="b"/>
              <a:pathLst>
                <a:path w="14409" h="5016" extrusionOk="0">
                  <a:moveTo>
                    <a:pt x="8968" y="1"/>
                  </a:moveTo>
                  <a:cubicBezTo>
                    <a:pt x="8968" y="1"/>
                    <a:pt x="6658" y="1034"/>
                    <a:pt x="4408" y="1946"/>
                  </a:cubicBezTo>
                  <a:cubicBezTo>
                    <a:pt x="2341" y="2827"/>
                    <a:pt x="1" y="3618"/>
                    <a:pt x="426" y="5016"/>
                  </a:cubicBezTo>
                  <a:lnTo>
                    <a:pt x="14408" y="5016"/>
                  </a:lnTo>
                  <a:lnTo>
                    <a:pt x="13800" y="1855"/>
                  </a:lnTo>
                  <a:cubicBezTo>
                    <a:pt x="13800" y="1855"/>
                    <a:pt x="13249" y="1956"/>
                    <a:pt x="12555" y="1956"/>
                  </a:cubicBezTo>
                  <a:cubicBezTo>
                    <a:pt x="11987" y="1956"/>
                    <a:pt x="11325" y="1888"/>
                    <a:pt x="10791" y="1642"/>
                  </a:cubicBezTo>
                  <a:cubicBezTo>
                    <a:pt x="9636" y="1216"/>
                    <a:pt x="8968" y="1"/>
                    <a:pt x="8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8"/>
            <p:cNvSpPr/>
            <p:nvPr/>
          </p:nvSpPr>
          <p:spPr>
            <a:xfrm>
              <a:off x="-3305625" y="4180275"/>
              <a:ext cx="350350" cy="31175"/>
            </a:xfrm>
            <a:custGeom>
              <a:avLst/>
              <a:gdLst/>
              <a:ahLst/>
              <a:cxnLst/>
              <a:rect l="l" t="t" r="r" b="b"/>
              <a:pathLst>
                <a:path w="14014" h="1247" extrusionOk="0">
                  <a:moveTo>
                    <a:pt x="1" y="0"/>
                  </a:moveTo>
                  <a:lnTo>
                    <a:pt x="1" y="1247"/>
                  </a:lnTo>
                  <a:lnTo>
                    <a:pt x="14013" y="1247"/>
                  </a:lnTo>
                  <a:lnTo>
                    <a:pt x="140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8"/>
            <p:cNvSpPr/>
            <p:nvPr/>
          </p:nvSpPr>
          <p:spPr>
            <a:xfrm>
              <a:off x="-3226575" y="3223575"/>
              <a:ext cx="277375" cy="892900"/>
            </a:xfrm>
            <a:custGeom>
              <a:avLst/>
              <a:gdLst/>
              <a:ahLst/>
              <a:cxnLst/>
              <a:rect l="l" t="t" r="r" b="b"/>
              <a:pathLst>
                <a:path w="11095" h="35716" extrusionOk="0">
                  <a:moveTo>
                    <a:pt x="669" y="0"/>
                  </a:moveTo>
                  <a:cubicBezTo>
                    <a:pt x="0" y="1611"/>
                    <a:pt x="3374" y="33679"/>
                    <a:pt x="3374" y="33679"/>
                  </a:cubicBezTo>
                  <a:cubicBezTo>
                    <a:pt x="4468" y="34347"/>
                    <a:pt x="6262" y="35199"/>
                    <a:pt x="7964" y="35533"/>
                  </a:cubicBezTo>
                  <a:cubicBezTo>
                    <a:pt x="8511" y="35654"/>
                    <a:pt x="8997" y="35685"/>
                    <a:pt x="9484" y="35715"/>
                  </a:cubicBezTo>
                  <a:cubicBezTo>
                    <a:pt x="10061" y="35715"/>
                    <a:pt x="10639" y="35654"/>
                    <a:pt x="11095" y="35442"/>
                  </a:cubicBezTo>
                  <a:lnTo>
                    <a:pt x="9666" y="5563"/>
                  </a:lnTo>
                  <a:lnTo>
                    <a:pt x="9636" y="4985"/>
                  </a:lnTo>
                  <a:lnTo>
                    <a:pt x="7326" y="3678"/>
                  </a:lnTo>
                  <a:lnTo>
                    <a:pt x="821" y="92"/>
                  </a:lnTo>
                  <a:lnTo>
                    <a:pt x="6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8"/>
            <p:cNvSpPr/>
            <p:nvPr/>
          </p:nvSpPr>
          <p:spPr>
            <a:xfrm>
              <a:off x="-3209100" y="3010050"/>
              <a:ext cx="1156575" cy="353375"/>
            </a:xfrm>
            <a:custGeom>
              <a:avLst/>
              <a:gdLst/>
              <a:ahLst/>
              <a:cxnLst/>
              <a:rect l="l" t="t" r="r" b="b"/>
              <a:pathLst>
                <a:path w="46263" h="14135" extrusionOk="0">
                  <a:moveTo>
                    <a:pt x="21216" y="0"/>
                  </a:moveTo>
                  <a:cubicBezTo>
                    <a:pt x="21216" y="0"/>
                    <a:pt x="1885" y="5137"/>
                    <a:pt x="0" y="8541"/>
                  </a:cubicBezTo>
                  <a:lnTo>
                    <a:pt x="5988" y="12310"/>
                  </a:lnTo>
                  <a:lnTo>
                    <a:pt x="6627" y="12675"/>
                  </a:lnTo>
                  <a:lnTo>
                    <a:pt x="9028" y="14134"/>
                  </a:lnTo>
                  <a:lnTo>
                    <a:pt x="30548" y="12280"/>
                  </a:lnTo>
                  <a:lnTo>
                    <a:pt x="31825" y="12158"/>
                  </a:lnTo>
                  <a:lnTo>
                    <a:pt x="41399" y="12979"/>
                  </a:lnTo>
                  <a:lnTo>
                    <a:pt x="43983" y="11216"/>
                  </a:lnTo>
                  <a:lnTo>
                    <a:pt x="45746" y="2614"/>
                  </a:lnTo>
                  <a:lnTo>
                    <a:pt x="46262" y="335"/>
                  </a:lnTo>
                  <a:lnTo>
                    <a:pt x="212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8"/>
            <p:cNvSpPr/>
            <p:nvPr/>
          </p:nvSpPr>
          <p:spPr>
            <a:xfrm>
              <a:off x="-3070050" y="3053350"/>
              <a:ext cx="1004600" cy="1063125"/>
            </a:xfrm>
            <a:custGeom>
              <a:avLst/>
              <a:gdLst/>
              <a:ahLst/>
              <a:cxnLst/>
              <a:rect l="l" t="t" r="r" b="b"/>
              <a:pathLst>
                <a:path w="40184" h="42525" extrusionOk="0">
                  <a:moveTo>
                    <a:pt x="22098" y="1"/>
                  </a:moveTo>
                  <a:lnTo>
                    <a:pt x="19180" y="4591"/>
                  </a:lnTo>
                  <a:lnTo>
                    <a:pt x="1" y="9150"/>
                  </a:lnTo>
                  <a:cubicBezTo>
                    <a:pt x="1" y="9150"/>
                    <a:pt x="2767" y="42524"/>
                    <a:pt x="3253" y="42524"/>
                  </a:cubicBezTo>
                  <a:cubicBezTo>
                    <a:pt x="3831" y="42524"/>
                    <a:pt x="4378" y="42433"/>
                    <a:pt x="4864" y="42251"/>
                  </a:cubicBezTo>
                  <a:lnTo>
                    <a:pt x="3466" y="12402"/>
                  </a:lnTo>
                  <a:lnTo>
                    <a:pt x="24986" y="10548"/>
                  </a:lnTo>
                  <a:lnTo>
                    <a:pt x="26263" y="10426"/>
                  </a:lnTo>
                  <a:lnTo>
                    <a:pt x="35837" y="11247"/>
                  </a:lnTo>
                  <a:lnTo>
                    <a:pt x="38421" y="9484"/>
                  </a:lnTo>
                  <a:lnTo>
                    <a:pt x="40184" y="882"/>
                  </a:lnTo>
                  <a:lnTo>
                    <a:pt x="220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8"/>
            <p:cNvSpPr/>
            <p:nvPr/>
          </p:nvSpPr>
          <p:spPr>
            <a:xfrm>
              <a:off x="-2469725" y="1163625"/>
              <a:ext cx="205725" cy="287150"/>
            </a:xfrm>
            <a:custGeom>
              <a:avLst/>
              <a:gdLst/>
              <a:ahLst/>
              <a:cxnLst/>
              <a:rect l="l" t="t" r="r" b="b"/>
              <a:pathLst>
                <a:path w="8229" h="11486" extrusionOk="0">
                  <a:moveTo>
                    <a:pt x="5839" y="1"/>
                  </a:moveTo>
                  <a:cubicBezTo>
                    <a:pt x="5808" y="1"/>
                    <a:pt x="5777" y="9"/>
                    <a:pt x="5745" y="26"/>
                  </a:cubicBezTo>
                  <a:cubicBezTo>
                    <a:pt x="5380" y="209"/>
                    <a:pt x="4985" y="1668"/>
                    <a:pt x="4772" y="2367"/>
                  </a:cubicBezTo>
                  <a:cubicBezTo>
                    <a:pt x="4590" y="3096"/>
                    <a:pt x="4012" y="4738"/>
                    <a:pt x="3800" y="5194"/>
                  </a:cubicBezTo>
                  <a:cubicBezTo>
                    <a:pt x="3769" y="5163"/>
                    <a:pt x="4225" y="2732"/>
                    <a:pt x="4316" y="1607"/>
                  </a:cubicBezTo>
                  <a:cubicBezTo>
                    <a:pt x="4403" y="826"/>
                    <a:pt x="4289" y="385"/>
                    <a:pt x="4050" y="385"/>
                  </a:cubicBezTo>
                  <a:cubicBezTo>
                    <a:pt x="3954" y="385"/>
                    <a:pt x="3839" y="456"/>
                    <a:pt x="3709" y="604"/>
                  </a:cubicBezTo>
                  <a:cubicBezTo>
                    <a:pt x="3222" y="1090"/>
                    <a:pt x="2766" y="3978"/>
                    <a:pt x="2614" y="4434"/>
                  </a:cubicBezTo>
                  <a:cubicBezTo>
                    <a:pt x="2432" y="5102"/>
                    <a:pt x="1976" y="6713"/>
                    <a:pt x="1976" y="6713"/>
                  </a:cubicBezTo>
                  <a:cubicBezTo>
                    <a:pt x="1846" y="4693"/>
                    <a:pt x="1054" y="3268"/>
                    <a:pt x="503" y="3268"/>
                  </a:cubicBezTo>
                  <a:cubicBezTo>
                    <a:pt x="408" y="3268"/>
                    <a:pt x="320" y="3311"/>
                    <a:pt x="243" y="3400"/>
                  </a:cubicBezTo>
                  <a:cubicBezTo>
                    <a:pt x="31" y="3643"/>
                    <a:pt x="0" y="4160"/>
                    <a:pt x="31" y="4829"/>
                  </a:cubicBezTo>
                  <a:cubicBezTo>
                    <a:pt x="61" y="5528"/>
                    <a:pt x="152" y="6379"/>
                    <a:pt x="122" y="7109"/>
                  </a:cubicBezTo>
                  <a:cubicBezTo>
                    <a:pt x="31" y="8385"/>
                    <a:pt x="1429" y="11364"/>
                    <a:pt x="1429" y="11364"/>
                  </a:cubicBezTo>
                  <a:cubicBezTo>
                    <a:pt x="1490" y="11410"/>
                    <a:pt x="2242" y="11486"/>
                    <a:pt x="3017" y="11486"/>
                  </a:cubicBezTo>
                  <a:cubicBezTo>
                    <a:pt x="3792" y="11486"/>
                    <a:pt x="4590" y="11410"/>
                    <a:pt x="4742" y="11151"/>
                  </a:cubicBezTo>
                  <a:cubicBezTo>
                    <a:pt x="5593" y="10756"/>
                    <a:pt x="6383" y="9267"/>
                    <a:pt x="7052" y="7990"/>
                  </a:cubicBezTo>
                  <a:cubicBezTo>
                    <a:pt x="7569" y="7078"/>
                    <a:pt x="8086" y="6379"/>
                    <a:pt x="8177" y="5954"/>
                  </a:cubicBezTo>
                  <a:cubicBezTo>
                    <a:pt x="8228" y="5609"/>
                    <a:pt x="8104" y="5508"/>
                    <a:pt x="7931" y="5508"/>
                  </a:cubicBezTo>
                  <a:cubicBezTo>
                    <a:pt x="7799" y="5508"/>
                    <a:pt x="7639" y="5567"/>
                    <a:pt x="7508" y="5619"/>
                  </a:cubicBezTo>
                  <a:cubicBezTo>
                    <a:pt x="7174" y="5771"/>
                    <a:pt x="6079" y="7017"/>
                    <a:pt x="6079" y="7017"/>
                  </a:cubicBezTo>
                  <a:cubicBezTo>
                    <a:pt x="6079" y="7017"/>
                    <a:pt x="7599" y="3856"/>
                    <a:pt x="7782" y="2792"/>
                  </a:cubicBezTo>
                  <a:cubicBezTo>
                    <a:pt x="7888" y="2169"/>
                    <a:pt x="7693" y="1974"/>
                    <a:pt x="7469" y="1974"/>
                  </a:cubicBezTo>
                  <a:cubicBezTo>
                    <a:pt x="7312" y="1974"/>
                    <a:pt x="7140" y="2071"/>
                    <a:pt x="7052" y="2185"/>
                  </a:cubicBezTo>
                  <a:cubicBezTo>
                    <a:pt x="6875" y="2450"/>
                    <a:pt x="5413" y="5629"/>
                    <a:pt x="5351" y="5629"/>
                  </a:cubicBezTo>
                  <a:cubicBezTo>
                    <a:pt x="5350" y="5629"/>
                    <a:pt x="5349" y="5626"/>
                    <a:pt x="5350" y="5619"/>
                  </a:cubicBezTo>
                  <a:cubicBezTo>
                    <a:pt x="5380" y="5376"/>
                    <a:pt x="5988" y="2336"/>
                    <a:pt x="6201" y="1516"/>
                  </a:cubicBezTo>
                  <a:cubicBezTo>
                    <a:pt x="6338" y="746"/>
                    <a:pt x="6128" y="1"/>
                    <a:pt x="5839" y="1"/>
                  </a:cubicBezTo>
                  <a:close/>
                </a:path>
              </a:pathLst>
            </a:custGeom>
            <a:solidFill>
              <a:srgbClr val="DCA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8"/>
            <p:cNvSpPr/>
            <p:nvPr/>
          </p:nvSpPr>
          <p:spPr>
            <a:xfrm>
              <a:off x="-2442375" y="1440875"/>
              <a:ext cx="228000" cy="795825"/>
            </a:xfrm>
            <a:custGeom>
              <a:avLst/>
              <a:gdLst/>
              <a:ahLst/>
              <a:cxnLst/>
              <a:rect l="l" t="t" r="r" b="b"/>
              <a:pathLst>
                <a:path w="9120" h="31833" extrusionOk="0">
                  <a:moveTo>
                    <a:pt x="3982" y="0"/>
                  </a:moveTo>
                  <a:lnTo>
                    <a:pt x="760" y="122"/>
                  </a:lnTo>
                  <a:lnTo>
                    <a:pt x="1" y="122"/>
                  </a:lnTo>
                  <a:cubicBezTo>
                    <a:pt x="1" y="122"/>
                    <a:pt x="31" y="943"/>
                    <a:pt x="92" y="2280"/>
                  </a:cubicBezTo>
                  <a:cubicBezTo>
                    <a:pt x="122" y="2949"/>
                    <a:pt x="122" y="3769"/>
                    <a:pt x="183" y="4621"/>
                  </a:cubicBezTo>
                  <a:cubicBezTo>
                    <a:pt x="456" y="10061"/>
                    <a:pt x="1004" y="31338"/>
                    <a:pt x="2067" y="31673"/>
                  </a:cubicBezTo>
                  <a:cubicBezTo>
                    <a:pt x="2418" y="31785"/>
                    <a:pt x="2819" y="31833"/>
                    <a:pt x="3249" y="31833"/>
                  </a:cubicBezTo>
                  <a:cubicBezTo>
                    <a:pt x="5721" y="31833"/>
                    <a:pt x="9119" y="30244"/>
                    <a:pt x="9119" y="30244"/>
                  </a:cubicBezTo>
                  <a:cubicBezTo>
                    <a:pt x="8359" y="27052"/>
                    <a:pt x="5654" y="7964"/>
                    <a:pt x="4803" y="3830"/>
                  </a:cubicBezTo>
                  <a:cubicBezTo>
                    <a:pt x="4651" y="3040"/>
                    <a:pt x="4499" y="2280"/>
                    <a:pt x="4347" y="1672"/>
                  </a:cubicBezTo>
                  <a:cubicBezTo>
                    <a:pt x="4195" y="912"/>
                    <a:pt x="4074" y="335"/>
                    <a:pt x="39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8"/>
            <p:cNvSpPr/>
            <p:nvPr/>
          </p:nvSpPr>
          <p:spPr>
            <a:xfrm>
              <a:off x="-2802575" y="1794325"/>
              <a:ext cx="389850" cy="426975"/>
            </a:xfrm>
            <a:custGeom>
              <a:avLst/>
              <a:gdLst/>
              <a:ahLst/>
              <a:cxnLst/>
              <a:rect l="l" t="t" r="r" b="b"/>
              <a:pathLst>
                <a:path w="15594" h="17079" extrusionOk="0">
                  <a:moveTo>
                    <a:pt x="8559" y="0"/>
                  </a:moveTo>
                  <a:cubicBezTo>
                    <a:pt x="6351" y="0"/>
                    <a:pt x="3284" y="1423"/>
                    <a:pt x="1733" y="3735"/>
                  </a:cubicBezTo>
                  <a:cubicBezTo>
                    <a:pt x="1126" y="4708"/>
                    <a:pt x="1" y="16380"/>
                    <a:pt x="4226" y="17048"/>
                  </a:cubicBezTo>
                  <a:cubicBezTo>
                    <a:pt x="4348" y="17079"/>
                    <a:pt x="4500" y="17079"/>
                    <a:pt x="4651" y="17079"/>
                  </a:cubicBezTo>
                  <a:cubicBezTo>
                    <a:pt x="6475" y="16896"/>
                    <a:pt x="8360" y="16076"/>
                    <a:pt x="9940" y="15225"/>
                  </a:cubicBezTo>
                  <a:cubicBezTo>
                    <a:pt x="11855" y="14161"/>
                    <a:pt x="13284" y="13036"/>
                    <a:pt x="13284" y="13036"/>
                  </a:cubicBezTo>
                  <a:cubicBezTo>
                    <a:pt x="15594" y="9936"/>
                    <a:pt x="14986" y="6015"/>
                    <a:pt x="14986" y="6015"/>
                  </a:cubicBezTo>
                  <a:cubicBezTo>
                    <a:pt x="13924" y="113"/>
                    <a:pt x="9337" y="27"/>
                    <a:pt x="9071" y="27"/>
                  </a:cubicBezTo>
                  <a:cubicBezTo>
                    <a:pt x="9063" y="27"/>
                    <a:pt x="9059" y="27"/>
                    <a:pt x="9059" y="27"/>
                  </a:cubicBezTo>
                  <a:cubicBezTo>
                    <a:pt x="8898" y="9"/>
                    <a:pt x="8731" y="0"/>
                    <a:pt x="8559"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8"/>
            <p:cNvSpPr/>
            <p:nvPr/>
          </p:nvSpPr>
          <p:spPr>
            <a:xfrm>
              <a:off x="-2696950" y="2139975"/>
              <a:ext cx="142900" cy="81325"/>
            </a:xfrm>
            <a:custGeom>
              <a:avLst/>
              <a:gdLst/>
              <a:ahLst/>
              <a:cxnLst/>
              <a:rect l="l" t="t" r="r" b="b"/>
              <a:pathLst>
                <a:path w="5716" h="3253" extrusionOk="0">
                  <a:moveTo>
                    <a:pt x="4196" y="0"/>
                  </a:moveTo>
                  <a:lnTo>
                    <a:pt x="4196" y="1"/>
                  </a:lnTo>
                  <a:lnTo>
                    <a:pt x="4196" y="1"/>
                  </a:lnTo>
                  <a:cubicBezTo>
                    <a:pt x="4196" y="0"/>
                    <a:pt x="4196" y="0"/>
                    <a:pt x="4196" y="0"/>
                  </a:cubicBezTo>
                  <a:close/>
                  <a:moveTo>
                    <a:pt x="4196" y="1"/>
                  </a:moveTo>
                  <a:cubicBezTo>
                    <a:pt x="4200" y="32"/>
                    <a:pt x="2415" y="2196"/>
                    <a:pt x="1" y="3222"/>
                  </a:cubicBezTo>
                  <a:cubicBezTo>
                    <a:pt x="123" y="3253"/>
                    <a:pt x="275" y="3253"/>
                    <a:pt x="426" y="3253"/>
                  </a:cubicBezTo>
                  <a:cubicBezTo>
                    <a:pt x="2250" y="3070"/>
                    <a:pt x="4135" y="2250"/>
                    <a:pt x="5715" y="1399"/>
                  </a:cubicBezTo>
                  <a:lnTo>
                    <a:pt x="4196"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8"/>
            <p:cNvSpPr/>
            <p:nvPr/>
          </p:nvSpPr>
          <p:spPr>
            <a:xfrm>
              <a:off x="-2825350" y="1689100"/>
              <a:ext cx="455950" cy="465025"/>
            </a:xfrm>
            <a:custGeom>
              <a:avLst/>
              <a:gdLst/>
              <a:ahLst/>
              <a:cxnLst/>
              <a:rect l="l" t="t" r="r" b="b"/>
              <a:pathLst>
                <a:path w="18238" h="18601" extrusionOk="0">
                  <a:moveTo>
                    <a:pt x="8789" y="0"/>
                  </a:moveTo>
                  <a:cubicBezTo>
                    <a:pt x="8099" y="0"/>
                    <a:pt x="7474" y="470"/>
                    <a:pt x="7082" y="862"/>
                  </a:cubicBezTo>
                  <a:cubicBezTo>
                    <a:pt x="6991" y="953"/>
                    <a:pt x="6869" y="999"/>
                    <a:pt x="6744" y="999"/>
                  </a:cubicBezTo>
                  <a:cubicBezTo>
                    <a:pt x="6619" y="999"/>
                    <a:pt x="6490" y="953"/>
                    <a:pt x="6383" y="862"/>
                  </a:cubicBezTo>
                  <a:cubicBezTo>
                    <a:pt x="6155" y="657"/>
                    <a:pt x="5808" y="451"/>
                    <a:pt x="5315" y="451"/>
                  </a:cubicBezTo>
                  <a:cubicBezTo>
                    <a:pt x="5150" y="451"/>
                    <a:pt x="4970" y="474"/>
                    <a:pt x="4772" y="527"/>
                  </a:cubicBezTo>
                  <a:cubicBezTo>
                    <a:pt x="3891" y="740"/>
                    <a:pt x="3587" y="1531"/>
                    <a:pt x="3465" y="2108"/>
                  </a:cubicBezTo>
                  <a:cubicBezTo>
                    <a:pt x="3437" y="2358"/>
                    <a:pt x="3231" y="2507"/>
                    <a:pt x="3010" y="2507"/>
                  </a:cubicBezTo>
                  <a:cubicBezTo>
                    <a:pt x="2990" y="2507"/>
                    <a:pt x="2969" y="2506"/>
                    <a:pt x="2948" y="2503"/>
                  </a:cubicBezTo>
                  <a:cubicBezTo>
                    <a:pt x="2705" y="2503"/>
                    <a:pt x="2432" y="2534"/>
                    <a:pt x="2067" y="2716"/>
                  </a:cubicBezTo>
                  <a:cubicBezTo>
                    <a:pt x="1459" y="3020"/>
                    <a:pt x="1337" y="3597"/>
                    <a:pt x="1337" y="3932"/>
                  </a:cubicBezTo>
                  <a:cubicBezTo>
                    <a:pt x="1337" y="4114"/>
                    <a:pt x="1216" y="4327"/>
                    <a:pt x="1034" y="4388"/>
                  </a:cubicBezTo>
                  <a:cubicBezTo>
                    <a:pt x="821" y="4509"/>
                    <a:pt x="456" y="4722"/>
                    <a:pt x="274" y="5330"/>
                  </a:cubicBezTo>
                  <a:cubicBezTo>
                    <a:pt x="0" y="6059"/>
                    <a:pt x="547" y="6607"/>
                    <a:pt x="882" y="6850"/>
                  </a:cubicBezTo>
                  <a:cubicBezTo>
                    <a:pt x="1034" y="6971"/>
                    <a:pt x="1155" y="7154"/>
                    <a:pt x="1064" y="7366"/>
                  </a:cubicBezTo>
                  <a:cubicBezTo>
                    <a:pt x="578" y="8613"/>
                    <a:pt x="1915" y="8522"/>
                    <a:pt x="2189" y="8613"/>
                  </a:cubicBezTo>
                  <a:lnTo>
                    <a:pt x="2249" y="8613"/>
                  </a:lnTo>
                  <a:cubicBezTo>
                    <a:pt x="2257" y="8620"/>
                    <a:pt x="2282" y="8624"/>
                    <a:pt x="2320" y="8624"/>
                  </a:cubicBezTo>
                  <a:cubicBezTo>
                    <a:pt x="2436" y="8624"/>
                    <a:pt x="2675" y="8590"/>
                    <a:pt x="2948" y="8522"/>
                  </a:cubicBezTo>
                  <a:lnTo>
                    <a:pt x="3252" y="8491"/>
                  </a:lnTo>
                  <a:lnTo>
                    <a:pt x="3252" y="8491"/>
                  </a:lnTo>
                  <a:cubicBezTo>
                    <a:pt x="2189" y="10011"/>
                    <a:pt x="3860" y="10011"/>
                    <a:pt x="3860" y="10011"/>
                  </a:cubicBezTo>
                  <a:cubicBezTo>
                    <a:pt x="3860" y="10011"/>
                    <a:pt x="3313" y="10497"/>
                    <a:pt x="3648" y="11196"/>
                  </a:cubicBezTo>
                  <a:cubicBezTo>
                    <a:pt x="3800" y="11500"/>
                    <a:pt x="4043" y="11683"/>
                    <a:pt x="4347" y="11804"/>
                  </a:cubicBezTo>
                  <a:cubicBezTo>
                    <a:pt x="4499" y="13172"/>
                    <a:pt x="4711" y="14418"/>
                    <a:pt x="4833" y="14509"/>
                  </a:cubicBezTo>
                  <a:cubicBezTo>
                    <a:pt x="4918" y="14390"/>
                    <a:pt x="5090" y="14337"/>
                    <a:pt x="5284" y="14337"/>
                  </a:cubicBezTo>
                  <a:cubicBezTo>
                    <a:pt x="5781" y="14337"/>
                    <a:pt x="6424" y="14680"/>
                    <a:pt x="6140" y="15117"/>
                  </a:cubicBezTo>
                  <a:cubicBezTo>
                    <a:pt x="7894" y="17818"/>
                    <a:pt x="9599" y="18600"/>
                    <a:pt x="10986" y="18600"/>
                  </a:cubicBezTo>
                  <a:cubicBezTo>
                    <a:pt x="12891" y="18600"/>
                    <a:pt x="14195" y="17123"/>
                    <a:pt x="14195" y="17123"/>
                  </a:cubicBezTo>
                  <a:cubicBezTo>
                    <a:pt x="14985" y="16029"/>
                    <a:pt x="15867" y="14601"/>
                    <a:pt x="16505" y="13142"/>
                  </a:cubicBezTo>
                  <a:cubicBezTo>
                    <a:pt x="16961" y="13050"/>
                    <a:pt x="17721" y="12838"/>
                    <a:pt x="17903" y="12230"/>
                  </a:cubicBezTo>
                  <a:cubicBezTo>
                    <a:pt x="18055" y="11713"/>
                    <a:pt x="17994" y="10740"/>
                    <a:pt x="17265" y="10406"/>
                  </a:cubicBezTo>
                  <a:cubicBezTo>
                    <a:pt x="17630" y="10102"/>
                    <a:pt x="18237" y="9525"/>
                    <a:pt x="18086" y="8673"/>
                  </a:cubicBezTo>
                  <a:cubicBezTo>
                    <a:pt x="17994" y="7974"/>
                    <a:pt x="17478" y="7549"/>
                    <a:pt x="17143" y="7366"/>
                  </a:cubicBezTo>
                  <a:lnTo>
                    <a:pt x="17234" y="7366"/>
                  </a:lnTo>
                  <a:cubicBezTo>
                    <a:pt x="17295" y="7366"/>
                    <a:pt x="17326" y="7306"/>
                    <a:pt x="17417" y="7275"/>
                  </a:cubicBezTo>
                  <a:cubicBezTo>
                    <a:pt x="17630" y="7154"/>
                    <a:pt x="18207" y="6759"/>
                    <a:pt x="18055" y="5938"/>
                  </a:cubicBezTo>
                  <a:cubicBezTo>
                    <a:pt x="17934" y="5391"/>
                    <a:pt x="17478" y="5117"/>
                    <a:pt x="17143" y="5026"/>
                  </a:cubicBezTo>
                  <a:cubicBezTo>
                    <a:pt x="16930" y="4965"/>
                    <a:pt x="16778" y="4783"/>
                    <a:pt x="16809" y="4540"/>
                  </a:cubicBezTo>
                  <a:cubicBezTo>
                    <a:pt x="16809" y="4205"/>
                    <a:pt x="16778" y="3719"/>
                    <a:pt x="16383" y="3354"/>
                  </a:cubicBezTo>
                  <a:cubicBezTo>
                    <a:pt x="16110" y="3142"/>
                    <a:pt x="15806" y="3111"/>
                    <a:pt x="15563" y="3111"/>
                  </a:cubicBezTo>
                  <a:cubicBezTo>
                    <a:pt x="15547" y="3113"/>
                    <a:pt x="15532" y="3113"/>
                    <a:pt x="15517" y="3113"/>
                  </a:cubicBezTo>
                  <a:cubicBezTo>
                    <a:pt x="15234" y="3113"/>
                    <a:pt x="15016" y="2852"/>
                    <a:pt x="15016" y="2564"/>
                  </a:cubicBezTo>
                  <a:cubicBezTo>
                    <a:pt x="15046" y="2230"/>
                    <a:pt x="14955" y="1834"/>
                    <a:pt x="14560" y="1591"/>
                  </a:cubicBezTo>
                  <a:cubicBezTo>
                    <a:pt x="14364" y="1449"/>
                    <a:pt x="14168" y="1390"/>
                    <a:pt x="13984" y="1390"/>
                  </a:cubicBezTo>
                  <a:cubicBezTo>
                    <a:pt x="13854" y="1390"/>
                    <a:pt x="13731" y="1419"/>
                    <a:pt x="13617" y="1470"/>
                  </a:cubicBezTo>
                  <a:cubicBezTo>
                    <a:pt x="13576" y="1479"/>
                    <a:pt x="13535" y="1483"/>
                    <a:pt x="13494" y="1483"/>
                  </a:cubicBezTo>
                  <a:cubicBezTo>
                    <a:pt x="13266" y="1483"/>
                    <a:pt x="13061" y="1346"/>
                    <a:pt x="13009" y="1166"/>
                  </a:cubicBezTo>
                  <a:cubicBezTo>
                    <a:pt x="12888" y="831"/>
                    <a:pt x="12675" y="467"/>
                    <a:pt x="12006" y="376"/>
                  </a:cubicBezTo>
                  <a:cubicBezTo>
                    <a:pt x="11899" y="359"/>
                    <a:pt x="11799" y="352"/>
                    <a:pt x="11705" y="352"/>
                  </a:cubicBezTo>
                  <a:cubicBezTo>
                    <a:pt x="11272" y="352"/>
                    <a:pt x="10985" y="515"/>
                    <a:pt x="10760" y="740"/>
                  </a:cubicBezTo>
                  <a:cubicBezTo>
                    <a:pt x="10667" y="847"/>
                    <a:pt x="10544" y="895"/>
                    <a:pt x="10423" y="895"/>
                  </a:cubicBezTo>
                  <a:cubicBezTo>
                    <a:pt x="10268" y="895"/>
                    <a:pt x="10116" y="816"/>
                    <a:pt x="10031" y="679"/>
                  </a:cubicBezTo>
                  <a:cubicBezTo>
                    <a:pt x="9848" y="406"/>
                    <a:pt x="9514" y="102"/>
                    <a:pt x="8967" y="11"/>
                  </a:cubicBezTo>
                  <a:cubicBezTo>
                    <a:pt x="8907" y="4"/>
                    <a:pt x="8848" y="0"/>
                    <a:pt x="8789"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8"/>
            <p:cNvSpPr/>
            <p:nvPr/>
          </p:nvSpPr>
          <p:spPr>
            <a:xfrm>
              <a:off x="-2704550" y="1968900"/>
              <a:ext cx="112500" cy="102200"/>
            </a:xfrm>
            <a:custGeom>
              <a:avLst/>
              <a:gdLst/>
              <a:ahLst/>
              <a:cxnLst/>
              <a:rect l="l" t="t" r="r" b="b"/>
              <a:pathLst>
                <a:path w="4500" h="4088" extrusionOk="0">
                  <a:moveTo>
                    <a:pt x="3057" y="0"/>
                  </a:moveTo>
                  <a:cubicBezTo>
                    <a:pt x="2217" y="0"/>
                    <a:pt x="1438" y="656"/>
                    <a:pt x="943" y="1129"/>
                  </a:cubicBezTo>
                  <a:cubicBezTo>
                    <a:pt x="639" y="1372"/>
                    <a:pt x="487" y="1585"/>
                    <a:pt x="487" y="1585"/>
                  </a:cubicBezTo>
                  <a:lnTo>
                    <a:pt x="1" y="3713"/>
                  </a:lnTo>
                  <a:cubicBezTo>
                    <a:pt x="406" y="3975"/>
                    <a:pt x="826" y="4088"/>
                    <a:pt x="1239" y="4088"/>
                  </a:cubicBezTo>
                  <a:cubicBezTo>
                    <a:pt x="2499" y="4088"/>
                    <a:pt x="3692" y="3041"/>
                    <a:pt x="4196" y="2010"/>
                  </a:cubicBezTo>
                  <a:cubicBezTo>
                    <a:pt x="4500" y="1311"/>
                    <a:pt x="4500" y="612"/>
                    <a:pt x="3952" y="278"/>
                  </a:cubicBezTo>
                  <a:cubicBezTo>
                    <a:pt x="3653" y="81"/>
                    <a:pt x="3351" y="0"/>
                    <a:pt x="3057"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8"/>
            <p:cNvSpPr/>
            <p:nvPr/>
          </p:nvSpPr>
          <p:spPr>
            <a:xfrm>
              <a:off x="-2681750" y="1968100"/>
              <a:ext cx="88175" cy="51075"/>
            </a:xfrm>
            <a:custGeom>
              <a:avLst/>
              <a:gdLst/>
              <a:ahLst/>
              <a:cxnLst/>
              <a:rect l="l" t="t" r="r" b="b"/>
              <a:pathLst>
                <a:path w="3527" h="2043" extrusionOk="0">
                  <a:moveTo>
                    <a:pt x="2075" y="1"/>
                  </a:moveTo>
                  <a:cubicBezTo>
                    <a:pt x="1233" y="1"/>
                    <a:pt x="446" y="663"/>
                    <a:pt x="1" y="1131"/>
                  </a:cubicBezTo>
                  <a:cubicBezTo>
                    <a:pt x="1" y="1131"/>
                    <a:pt x="743" y="585"/>
                    <a:pt x="1635" y="585"/>
                  </a:cubicBezTo>
                  <a:cubicBezTo>
                    <a:pt x="1796" y="585"/>
                    <a:pt x="1962" y="603"/>
                    <a:pt x="2129" y="644"/>
                  </a:cubicBezTo>
                  <a:cubicBezTo>
                    <a:pt x="3223" y="918"/>
                    <a:pt x="3223" y="2042"/>
                    <a:pt x="3223" y="2042"/>
                  </a:cubicBezTo>
                  <a:cubicBezTo>
                    <a:pt x="3527" y="1343"/>
                    <a:pt x="3527" y="644"/>
                    <a:pt x="3010" y="310"/>
                  </a:cubicBezTo>
                  <a:cubicBezTo>
                    <a:pt x="2700" y="90"/>
                    <a:pt x="2384" y="1"/>
                    <a:pt x="2075"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8"/>
            <p:cNvSpPr/>
            <p:nvPr/>
          </p:nvSpPr>
          <p:spPr>
            <a:xfrm>
              <a:off x="-2686300" y="2001675"/>
              <a:ext cx="60825" cy="38775"/>
            </a:xfrm>
            <a:custGeom>
              <a:avLst/>
              <a:gdLst/>
              <a:ahLst/>
              <a:cxnLst/>
              <a:rect l="l" t="t" r="r" b="b"/>
              <a:pathLst>
                <a:path w="2433" h="1551" extrusionOk="0">
                  <a:moveTo>
                    <a:pt x="1808" y="1"/>
                  </a:moveTo>
                  <a:cubicBezTo>
                    <a:pt x="805" y="1"/>
                    <a:pt x="57" y="704"/>
                    <a:pt x="31" y="730"/>
                  </a:cubicBezTo>
                  <a:cubicBezTo>
                    <a:pt x="0" y="791"/>
                    <a:pt x="0" y="851"/>
                    <a:pt x="31" y="882"/>
                  </a:cubicBezTo>
                  <a:lnTo>
                    <a:pt x="61" y="943"/>
                  </a:lnTo>
                  <a:cubicBezTo>
                    <a:pt x="122" y="943"/>
                    <a:pt x="152" y="943"/>
                    <a:pt x="183" y="882"/>
                  </a:cubicBezTo>
                  <a:cubicBezTo>
                    <a:pt x="183" y="882"/>
                    <a:pt x="578" y="517"/>
                    <a:pt x="1095" y="335"/>
                  </a:cubicBezTo>
                  <a:lnTo>
                    <a:pt x="1095" y="335"/>
                  </a:lnTo>
                  <a:cubicBezTo>
                    <a:pt x="1490" y="699"/>
                    <a:pt x="1064" y="1399"/>
                    <a:pt x="1064" y="1399"/>
                  </a:cubicBezTo>
                  <a:cubicBezTo>
                    <a:pt x="1004" y="1429"/>
                    <a:pt x="1064" y="1490"/>
                    <a:pt x="1095" y="1551"/>
                  </a:cubicBezTo>
                  <a:lnTo>
                    <a:pt x="1125" y="1551"/>
                  </a:lnTo>
                  <a:cubicBezTo>
                    <a:pt x="1186" y="1551"/>
                    <a:pt x="1216" y="1551"/>
                    <a:pt x="1247" y="1490"/>
                  </a:cubicBezTo>
                  <a:cubicBezTo>
                    <a:pt x="1277" y="1459"/>
                    <a:pt x="1703" y="730"/>
                    <a:pt x="1338" y="244"/>
                  </a:cubicBezTo>
                  <a:cubicBezTo>
                    <a:pt x="1459" y="213"/>
                    <a:pt x="1596" y="198"/>
                    <a:pt x="1748" y="198"/>
                  </a:cubicBezTo>
                  <a:cubicBezTo>
                    <a:pt x="1900" y="198"/>
                    <a:pt x="2067" y="213"/>
                    <a:pt x="2250" y="244"/>
                  </a:cubicBezTo>
                  <a:lnTo>
                    <a:pt x="2280" y="244"/>
                  </a:lnTo>
                  <a:cubicBezTo>
                    <a:pt x="2286" y="249"/>
                    <a:pt x="2294" y="252"/>
                    <a:pt x="2303" y="252"/>
                  </a:cubicBezTo>
                  <a:cubicBezTo>
                    <a:pt x="2342" y="252"/>
                    <a:pt x="2402" y="207"/>
                    <a:pt x="2402" y="183"/>
                  </a:cubicBezTo>
                  <a:cubicBezTo>
                    <a:pt x="2432" y="122"/>
                    <a:pt x="2402" y="61"/>
                    <a:pt x="2311" y="61"/>
                  </a:cubicBezTo>
                  <a:cubicBezTo>
                    <a:pt x="2138" y="19"/>
                    <a:pt x="1970" y="1"/>
                    <a:pt x="1808"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8"/>
            <p:cNvSpPr/>
            <p:nvPr/>
          </p:nvSpPr>
          <p:spPr>
            <a:xfrm>
              <a:off x="-2785075" y="2060675"/>
              <a:ext cx="29650" cy="10450"/>
            </a:xfrm>
            <a:custGeom>
              <a:avLst/>
              <a:gdLst/>
              <a:ahLst/>
              <a:cxnLst/>
              <a:rect l="l" t="t" r="r" b="b"/>
              <a:pathLst>
                <a:path w="1186" h="418" extrusionOk="0">
                  <a:moveTo>
                    <a:pt x="801" y="0"/>
                  </a:moveTo>
                  <a:cubicBezTo>
                    <a:pt x="732" y="0"/>
                    <a:pt x="656" y="4"/>
                    <a:pt x="578" y="11"/>
                  </a:cubicBezTo>
                  <a:cubicBezTo>
                    <a:pt x="274" y="42"/>
                    <a:pt x="0" y="163"/>
                    <a:pt x="0" y="285"/>
                  </a:cubicBezTo>
                  <a:cubicBezTo>
                    <a:pt x="0" y="378"/>
                    <a:pt x="160" y="417"/>
                    <a:pt x="384" y="417"/>
                  </a:cubicBezTo>
                  <a:cubicBezTo>
                    <a:pt x="453" y="417"/>
                    <a:pt x="529" y="414"/>
                    <a:pt x="608" y="406"/>
                  </a:cubicBezTo>
                  <a:cubicBezTo>
                    <a:pt x="912" y="346"/>
                    <a:pt x="1185" y="254"/>
                    <a:pt x="1185" y="133"/>
                  </a:cubicBezTo>
                  <a:cubicBezTo>
                    <a:pt x="1185" y="40"/>
                    <a:pt x="1026" y="0"/>
                    <a:pt x="80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8"/>
            <p:cNvSpPr/>
            <p:nvPr/>
          </p:nvSpPr>
          <p:spPr>
            <a:xfrm>
              <a:off x="-2782050" y="2039850"/>
              <a:ext cx="28150" cy="11800"/>
            </a:xfrm>
            <a:custGeom>
              <a:avLst/>
              <a:gdLst/>
              <a:ahLst/>
              <a:cxnLst/>
              <a:rect l="l" t="t" r="r" b="b"/>
              <a:pathLst>
                <a:path w="1126" h="472" extrusionOk="0">
                  <a:moveTo>
                    <a:pt x="268" y="1"/>
                  </a:moveTo>
                  <a:cubicBezTo>
                    <a:pt x="112" y="1"/>
                    <a:pt x="1" y="41"/>
                    <a:pt x="1" y="115"/>
                  </a:cubicBezTo>
                  <a:cubicBezTo>
                    <a:pt x="1" y="236"/>
                    <a:pt x="213" y="388"/>
                    <a:pt x="517" y="419"/>
                  </a:cubicBezTo>
                  <a:cubicBezTo>
                    <a:pt x="637" y="455"/>
                    <a:pt x="757" y="472"/>
                    <a:pt x="858" y="472"/>
                  </a:cubicBezTo>
                  <a:cubicBezTo>
                    <a:pt x="1014" y="472"/>
                    <a:pt x="1125" y="431"/>
                    <a:pt x="1125" y="358"/>
                  </a:cubicBezTo>
                  <a:cubicBezTo>
                    <a:pt x="1125" y="236"/>
                    <a:pt x="912" y="115"/>
                    <a:pt x="609" y="54"/>
                  </a:cubicBezTo>
                  <a:cubicBezTo>
                    <a:pt x="489" y="18"/>
                    <a:pt x="369" y="1"/>
                    <a:pt x="268"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8"/>
            <p:cNvSpPr/>
            <p:nvPr/>
          </p:nvSpPr>
          <p:spPr>
            <a:xfrm>
              <a:off x="-2655800" y="2097100"/>
              <a:ext cx="249175" cy="264750"/>
            </a:xfrm>
            <a:custGeom>
              <a:avLst/>
              <a:gdLst/>
              <a:ahLst/>
              <a:cxnLst/>
              <a:rect l="l" t="t" r="r" b="b"/>
              <a:pathLst>
                <a:path w="9967" h="10590" extrusionOk="0">
                  <a:moveTo>
                    <a:pt x="6036" y="1"/>
                  </a:moveTo>
                  <a:cubicBezTo>
                    <a:pt x="4126" y="1"/>
                    <a:pt x="543" y="3448"/>
                    <a:pt x="543" y="3448"/>
                  </a:cubicBezTo>
                  <a:lnTo>
                    <a:pt x="1030" y="6001"/>
                  </a:lnTo>
                  <a:cubicBezTo>
                    <a:pt x="1030" y="6001"/>
                    <a:pt x="1" y="10590"/>
                    <a:pt x="2917" y="10590"/>
                  </a:cubicBezTo>
                  <a:cubicBezTo>
                    <a:pt x="3050" y="10590"/>
                    <a:pt x="3191" y="10580"/>
                    <a:pt x="3340" y="10560"/>
                  </a:cubicBezTo>
                  <a:cubicBezTo>
                    <a:pt x="6744" y="10105"/>
                    <a:pt x="9966" y="4451"/>
                    <a:pt x="9966" y="4451"/>
                  </a:cubicBezTo>
                  <a:cubicBezTo>
                    <a:pt x="9966" y="4451"/>
                    <a:pt x="7778" y="2840"/>
                    <a:pt x="7079" y="773"/>
                  </a:cubicBezTo>
                  <a:cubicBezTo>
                    <a:pt x="6895" y="221"/>
                    <a:pt x="6519" y="1"/>
                    <a:pt x="6036"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8"/>
            <p:cNvSpPr/>
            <p:nvPr/>
          </p:nvSpPr>
          <p:spPr>
            <a:xfrm>
              <a:off x="-2773700" y="1946950"/>
              <a:ext cx="578325" cy="1130900"/>
            </a:xfrm>
            <a:custGeom>
              <a:avLst/>
              <a:gdLst/>
              <a:ahLst/>
              <a:cxnLst/>
              <a:rect l="l" t="t" r="r" b="b"/>
              <a:pathLst>
                <a:path w="23133" h="45236" extrusionOk="0">
                  <a:moveTo>
                    <a:pt x="20761" y="1"/>
                  </a:moveTo>
                  <a:lnTo>
                    <a:pt x="12919" y="8755"/>
                  </a:lnTo>
                  <a:cubicBezTo>
                    <a:pt x="12919" y="8755"/>
                    <a:pt x="12851" y="8753"/>
                    <a:pt x="12727" y="8753"/>
                  </a:cubicBezTo>
                  <a:cubicBezTo>
                    <a:pt x="11843" y="8753"/>
                    <a:pt x="8121" y="8846"/>
                    <a:pt x="5989" y="10366"/>
                  </a:cubicBezTo>
                  <a:cubicBezTo>
                    <a:pt x="3284" y="11430"/>
                    <a:pt x="1" y="14530"/>
                    <a:pt x="1" y="14530"/>
                  </a:cubicBezTo>
                  <a:cubicBezTo>
                    <a:pt x="1" y="14530"/>
                    <a:pt x="305" y="22646"/>
                    <a:pt x="2402" y="27448"/>
                  </a:cubicBezTo>
                  <a:cubicBezTo>
                    <a:pt x="2524" y="27995"/>
                    <a:pt x="3041" y="29515"/>
                    <a:pt x="3193" y="30184"/>
                  </a:cubicBezTo>
                  <a:cubicBezTo>
                    <a:pt x="3466" y="31491"/>
                    <a:pt x="3709" y="32919"/>
                    <a:pt x="3922" y="34226"/>
                  </a:cubicBezTo>
                  <a:lnTo>
                    <a:pt x="4013" y="34925"/>
                  </a:lnTo>
                  <a:cubicBezTo>
                    <a:pt x="4104" y="35381"/>
                    <a:pt x="3952" y="36628"/>
                    <a:pt x="3952" y="36658"/>
                  </a:cubicBezTo>
                  <a:cubicBezTo>
                    <a:pt x="3983" y="36962"/>
                    <a:pt x="2007" y="41369"/>
                    <a:pt x="2007" y="41430"/>
                  </a:cubicBezTo>
                  <a:cubicBezTo>
                    <a:pt x="2098" y="41521"/>
                    <a:pt x="2189" y="41673"/>
                    <a:pt x="2311" y="41795"/>
                  </a:cubicBezTo>
                  <a:cubicBezTo>
                    <a:pt x="4870" y="44571"/>
                    <a:pt x="11286" y="45235"/>
                    <a:pt x="16112" y="45235"/>
                  </a:cubicBezTo>
                  <a:cubicBezTo>
                    <a:pt x="19370" y="45235"/>
                    <a:pt x="21903" y="44933"/>
                    <a:pt x="22038" y="44774"/>
                  </a:cubicBezTo>
                  <a:cubicBezTo>
                    <a:pt x="22038" y="44774"/>
                    <a:pt x="20184" y="34804"/>
                    <a:pt x="21248" y="29302"/>
                  </a:cubicBezTo>
                  <a:lnTo>
                    <a:pt x="21248" y="28755"/>
                  </a:lnTo>
                  <a:cubicBezTo>
                    <a:pt x="21187" y="26171"/>
                    <a:pt x="23011" y="15290"/>
                    <a:pt x="23132" y="14773"/>
                  </a:cubicBezTo>
                  <a:cubicBezTo>
                    <a:pt x="23132" y="14743"/>
                    <a:pt x="20761" y="1"/>
                    <a:pt x="207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8"/>
            <p:cNvSpPr/>
            <p:nvPr/>
          </p:nvSpPr>
          <p:spPr>
            <a:xfrm>
              <a:off x="-3362000" y="2666350"/>
              <a:ext cx="200025" cy="143100"/>
            </a:xfrm>
            <a:custGeom>
              <a:avLst/>
              <a:gdLst/>
              <a:ahLst/>
              <a:cxnLst/>
              <a:rect l="l" t="t" r="r" b="b"/>
              <a:pathLst>
                <a:path w="8001" h="5724" extrusionOk="0">
                  <a:moveTo>
                    <a:pt x="3406" y="0"/>
                  </a:moveTo>
                  <a:cubicBezTo>
                    <a:pt x="2914" y="0"/>
                    <a:pt x="879" y="1028"/>
                    <a:pt x="706" y="1316"/>
                  </a:cubicBezTo>
                  <a:cubicBezTo>
                    <a:pt x="522" y="1605"/>
                    <a:pt x="0" y="2119"/>
                    <a:pt x="561" y="2119"/>
                  </a:cubicBezTo>
                  <a:cubicBezTo>
                    <a:pt x="650" y="2119"/>
                    <a:pt x="768" y="2106"/>
                    <a:pt x="919" y="2076"/>
                  </a:cubicBezTo>
                  <a:cubicBezTo>
                    <a:pt x="1982" y="1620"/>
                    <a:pt x="2864" y="1195"/>
                    <a:pt x="2864" y="1195"/>
                  </a:cubicBezTo>
                  <a:lnTo>
                    <a:pt x="4353" y="2046"/>
                  </a:lnTo>
                  <a:cubicBezTo>
                    <a:pt x="4353" y="2046"/>
                    <a:pt x="3637" y="2005"/>
                    <a:pt x="3061" y="2005"/>
                  </a:cubicBezTo>
                  <a:cubicBezTo>
                    <a:pt x="2773" y="2005"/>
                    <a:pt x="2519" y="2016"/>
                    <a:pt x="2408" y="2046"/>
                  </a:cubicBezTo>
                  <a:cubicBezTo>
                    <a:pt x="2013" y="2107"/>
                    <a:pt x="128" y="3779"/>
                    <a:pt x="98" y="4113"/>
                  </a:cubicBezTo>
                  <a:cubicBezTo>
                    <a:pt x="61" y="4335"/>
                    <a:pt x="316" y="4500"/>
                    <a:pt x="625" y="4500"/>
                  </a:cubicBezTo>
                  <a:cubicBezTo>
                    <a:pt x="823" y="4500"/>
                    <a:pt x="1044" y="4432"/>
                    <a:pt x="1223" y="4265"/>
                  </a:cubicBezTo>
                  <a:lnTo>
                    <a:pt x="1223" y="4265"/>
                  </a:lnTo>
                  <a:cubicBezTo>
                    <a:pt x="1222" y="4265"/>
                    <a:pt x="858" y="4721"/>
                    <a:pt x="919" y="4964"/>
                  </a:cubicBezTo>
                  <a:cubicBezTo>
                    <a:pt x="947" y="5063"/>
                    <a:pt x="1022" y="5136"/>
                    <a:pt x="1161" y="5136"/>
                  </a:cubicBezTo>
                  <a:cubicBezTo>
                    <a:pt x="1321" y="5136"/>
                    <a:pt x="1565" y="5041"/>
                    <a:pt x="1922" y="4782"/>
                  </a:cubicBezTo>
                  <a:lnTo>
                    <a:pt x="1922" y="4782"/>
                  </a:lnTo>
                  <a:cubicBezTo>
                    <a:pt x="1922" y="4782"/>
                    <a:pt x="1770" y="5238"/>
                    <a:pt x="1952" y="5420"/>
                  </a:cubicBezTo>
                  <a:cubicBezTo>
                    <a:pt x="2000" y="5449"/>
                    <a:pt x="2057" y="5462"/>
                    <a:pt x="2120" y="5462"/>
                  </a:cubicBezTo>
                  <a:cubicBezTo>
                    <a:pt x="2653" y="5462"/>
                    <a:pt x="3640" y="4535"/>
                    <a:pt x="3776" y="4508"/>
                  </a:cubicBezTo>
                  <a:cubicBezTo>
                    <a:pt x="3905" y="4508"/>
                    <a:pt x="4742" y="5724"/>
                    <a:pt x="6173" y="5724"/>
                  </a:cubicBezTo>
                  <a:cubicBezTo>
                    <a:pt x="6420" y="5724"/>
                    <a:pt x="6685" y="5687"/>
                    <a:pt x="6967" y="5602"/>
                  </a:cubicBezTo>
                  <a:cubicBezTo>
                    <a:pt x="7028" y="5572"/>
                    <a:pt x="7089" y="5572"/>
                    <a:pt x="7150" y="5541"/>
                  </a:cubicBezTo>
                  <a:lnTo>
                    <a:pt x="8001" y="2836"/>
                  </a:lnTo>
                  <a:cubicBezTo>
                    <a:pt x="7332" y="2350"/>
                    <a:pt x="6116" y="1468"/>
                    <a:pt x="5751" y="1286"/>
                  </a:cubicBezTo>
                  <a:cubicBezTo>
                    <a:pt x="5052" y="952"/>
                    <a:pt x="3806" y="192"/>
                    <a:pt x="3472" y="9"/>
                  </a:cubicBezTo>
                  <a:cubicBezTo>
                    <a:pt x="3455" y="3"/>
                    <a:pt x="3433" y="0"/>
                    <a:pt x="3406" y="0"/>
                  </a:cubicBezTo>
                  <a:close/>
                </a:path>
              </a:pathLst>
            </a:custGeom>
            <a:solidFill>
              <a:srgbClr val="DCA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8"/>
            <p:cNvSpPr/>
            <p:nvPr/>
          </p:nvSpPr>
          <p:spPr>
            <a:xfrm>
              <a:off x="-3188600" y="2314750"/>
              <a:ext cx="528925" cy="585125"/>
            </a:xfrm>
            <a:custGeom>
              <a:avLst/>
              <a:gdLst/>
              <a:ahLst/>
              <a:cxnLst/>
              <a:rect l="l" t="t" r="r" b="b"/>
              <a:pathLst>
                <a:path w="21157" h="23405" extrusionOk="0">
                  <a:moveTo>
                    <a:pt x="16415" y="0"/>
                  </a:moveTo>
                  <a:lnTo>
                    <a:pt x="12098" y="16718"/>
                  </a:lnTo>
                  <a:cubicBezTo>
                    <a:pt x="7782" y="16353"/>
                    <a:pt x="2919" y="16262"/>
                    <a:pt x="974" y="16019"/>
                  </a:cubicBezTo>
                  <a:lnTo>
                    <a:pt x="335" y="18572"/>
                  </a:lnTo>
                  <a:lnTo>
                    <a:pt x="1" y="19849"/>
                  </a:lnTo>
                  <a:cubicBezTo>
                    <a:pt x="1916" y="20274"/>
                    <a:pt x="3740" y="20669"/>
                    <a:pt x="5411" y="21004"/>
                  </a:cubicBezTo>
                  <a:cubicBezTo>
                    <a:pt x="5715" y="21064"/>
                    <a:pt x="5989" y="21125"/>
                    <a:pt x="6293" y="21186"/>
                  </a:cubicBezTo>
                  <a:cubicBezTo>
                    <a:pt x="11703" y="22341"/>
                    <a:pt x="15442" y="23101"/>
                    <a:pt x="16323" y="23314"/>
                  </a:cubicBezTo>
                  <a:cubicBezTo>
                    <a:pt x="16323" y="23375"/>
                    <a:pt x="16354" y="23375"/>
                    <a:pt x="16415" y="23375"/>
                  </a:cubicBezTo>
                  <a:cubicBezTo>
                    <a:pt x="16445" y="23405"/>
                    <a:pt x="16506" y="23405"/>
                    <a:pt x="16506" y="23405"/>
                  </a:cubicBezTo>
                  <a:cubicBezTo>
                    <a:pt x="17326" y="22767"/>
                    <a:pt x="18451" y="19757"/>
                    <a:pt x="19363" y="16171"/>
                  </a:cubicBezTo>
                  <a:cubicBezTo>
                    <a:pt x="19485" y="15715"/>
                    <a:pt x="19606" y="15320"/>
                    <a:pt x="19697" y="14864"/>
                  </a:cubicBezTo>
                  <a:cubicBezTo>
                    <a:pt x="20396" y="12007"/>
                    <a:pt x="20883" y="8997"/>
                    <a:pt x="21035" y="6566"/>
                  </a:cubicBezTo>
                  <a:cubicBezTo>
                    <a:pt x="21156" y="4833"/>
                    <a:pt x="21035" y="3405"/>
                    <a:pt x="20670" y="2645"/>
                  </a:cubicBezTo>
                  <a:cubicBezTo>
                    <a:pt x="20427" y="1216"/>
                    <a:pt x="16415" y="0"/>
                    <a:pt x="16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8"/>
            <p:cNvSpPr/>
            <p:nvPr/>
          </p:nvSpPr>
          <p:spPr>
            <a:xfrm>
              <a:off x="-3190100" y="2452800"/>
              <a:ext cx="545625" cy="447075"/>
            </a:xfrm>
            <a:custGeom>
              <a:avLst/>
              <a:gdLst/>
              <a:ahLst/>
              <a:cxnLst/>
              <a:rect l="l" t="t" r="r" b="b"/>
              <a:pathLst>
                <a:path w="21825" h="17883" extrusionOk="0">
                  <a:moveTo>
                    <a:pt x="21768" y="1"/>
                  </a:moveTo>
                  <a:cubicBezTo>
                    <a:pt x="21663" y="1"/>
                    <a:pt x="21419" y="403"/>
                    <a:pt x="21064" y="1135"/>
                  </a:cubicBezTo>
                  <a:cubicBezTo>
                    <a:pt x="19423" y="4570"/>
                    <a:pt x="15472" y="15512"/>
                    <a:pt x="15472" y="15512"/>
                  </a:cubicBezTo>
                  <a:cubicBezTo>
                    <a:pt x="11155" y="15178"/>
                    <a:pt x="2401" y="13324"/>
                    <a:pt x="365" y="13050"/>
                  </a:cubicBezTo>
                  <a:lnTo>
                    <a:pt x="0" y="14327"/>
                  </a:lnTo>
                  <a:cubicBezTo>
                    <a:pt x="1945" y="14752"/>
                    <a:pt x="3769" y="15147"/>
                    <a:pt x="5441" y="15482"/>
                  </a:cubicBezTo>
                  <a:cubicBezTo>
                    <a:pt x="5745" y="15542"/>
                    <a:pt x="6018" y="15603"/>
                    <a:pt x="6322" y="15664"/>
                  </a:cubicBezTo>
                  <a:cubicBezTo>
                    <a:pt x="11702" y="16819"/>
                    <a:pt x="15472" y="17579"/>
                    <a:pt x="16353" y="17792"/>
                  </a:cubicBezTo>
                  <a:cubicBezTo>
                    <a:pt x="16353" y="17853"/>
                    <a:pt x="16383" y="17853"/>
                    <a:pt x="16414" y="17853"/>
                  </a:cubicBezTo>
                  <a:cubicBezTo>
                    <a:pt x="16475" y="17853"/>
                    <a:pt x="16505" y="17883"/>
                    <a:pt x="16566" y="17883"/>
                  </a:cubicBezTo>
                  <a:cubicBezTo>
                    <a:pt x="17386" y="17245"/>
                    <a:pt x="18511" y="14235"/>
                    <a:pt x="19423" y="10649"/>
                  </a:cubicBezTo>
                  <a:cubicBezTo>
                    <a:pt x="19545" y="10193"/>
                    <a:pt x="19666" y="9737"/>
                    <a:pt x="19757" y="9342"/>
                  </a:cubicBezTo>
                  <a:cubicBezTo>
                    <a:pt x="20791" y="5998"/>
                    <a:pt x="21581" y="2442"/>
                    <a:pt x="21824" y="101"/>
                  </a:cubicBezTo>
                  <a:cubicBezTo>
                    <a:pt x="21817" y="34"/>
                    <a:pt x="21799" y="1"/>
                    <a:pt x="21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8"/>
            <p:cNvSpPr/>
            <p:nvPr/>
          </p:nvSpPr>
          <p:spPr>
            <a:xfrm>
              <a:off x="-2637675" y="3502450"/>
              <a:ext cx="91225" cy="579825"/>
            </a:xfrm>
            <a:custGeom>
              <a:avLst/>
              <a:gdLst/>
              <a:ahLst/>
              <a:cxnLst/>
              <a:rect l="l" t="t" r="r" b="b"/>
              <a:pathLst>
                <a:path w="3649" h="23193" extrusionOk="0">
                  <a:moveTo>
                    <a:pt x="1" y="1"/>
                  </a:moveTo>
                  <a:lnTo>
                    <a:pt x="1" y="23192"/>
                  </a:lnTo>
                  <a:lnTo>
                    <a:pt x="3648" y="23192"/>
                  </a:lnTo>
                  <a:lnTo>
                    <a:pt x="36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8"/>
            <p:cNvSpPr/>
            <p:nvPr/>
          </p:nvSpPr>
          <p:spPr>
            <a:xfrm>
              <a:off x="-2608800" y="4002450"/>
              <a:ext cx="438500" cy="159600"/>
            </a:xfrm>
            <a:custGeom>
              <a:avLst/>
              <a:gdLst/>
              <a:ahLst/>
              <a:cxnLst/>
              <a:rect l="l" t="t" r="r" b="b"/>
              <a:pathLst>
                <a:path w="17540" h="6384" extrusionOk="0">
                  <a:moveTo>
                    <a:pt x="1" y="1"/>
                  </a:moveTo>
                  <a:lnTo>
                    <a:pt x="1" y="3952"/>
                  </a:lnTo>
                  <a:lnTo>
                    <a:pt x="17326" y="6384"/>
                  </a:lnTo>
                  <a:cubicBezTo>
                    <a:pt x="17326" y="6384"/>
                    <a:pt x="17539" y="4226"/>
                    <a:pt x="13436" y="3284"/>
                  </a:cubicBezTo>
                  <a:cubicBezTo>
                    <a:pt x="9332" y="2372"/>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8"/>
            <p:cNvSpPr/>
            <p:nvPr/>
          </p:nvSpPr>
          <p:spPr>
            <a:xfrm>
              <a:off x="-2295725" y="4122525"/>
              <a:ext cx="105650" cy="106400"/>
            </a:xfrm>
            <a:custGeom>
              <a:avLst/>
              <a:gdLst/>
              <a:ahLst/>
              <a:cxnLst/>
              <a:rect l="l" t="t" r="r" b="b"/>
              <a:pathLst>
                <a:path w="4226" h="4256" extrusionOk="0">
                  <a:moveTo>
                    <a:pt x="2129" y="0"/>
                  </a:moveTo>
                  <a:cubicBezTo>
                    <a:pt x="943" y="0"/>
                    <a:pt x="1" y="943"/>
                    <a:pt x="1" y="2128"/>
                  </a:cubicBezTo>
                  <a:cubicBezTo>
                    <a:pt x="1" y="3283"/>
                    <a:pt x="943" y="4256"/>
                    <a:pt x="2129" y="4256"/>
                  </a:cubicBezTo>
                  <a:cubicBezTo>
                    <a:pt x="3284" y="4256"/>
                    <a:pt x="4226" y="3283"/>
                    <a:pt x="4226" y="2128"/>
                  </a:cubicBezTo>
                  <a:cubicBezTo>
                    <a:pt x="4226" y="943"/>
                    <a:pt x="3284" y="0"/>
                    <a:pt x="2129"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8"/>
            <p:cNvSpPr/>
            <p:nvPr/>
          </p:nvSpPr>
          <p:spPr>
            <a:xfrm>
              <a:off x="-2260000" y="4158175"/>
              <a:ext cx="34225" cy="34275"/>
            </a:xfrm>
            <a:custGeom>
              <a:avLst/>
              <a:gdLst/>
              <a:ahLst/>
              <a:cxnLst/>
              <a:rect l="l" t="t" r="r" b="b"/>
              <a:pathLst>
                <a:path w="1369" h="1371" extrusionOk="0">
                  <a:moveTo>
                    <a:pt x="645" y="1"/>
                  </a:moveTo>
                  <a:cubicBezTo>
                    <a:pt x="277" y="1"/>
                    <a:pt x="0" y="296"/>
                    <a:pt x="0" y="702"/>
                  </a:cubicBezTo>
                  <a:cubicBezTo>
                    <a:pt x="0" y="1067"/>
                    <a:pt x="304" y="1371"/>
                    <a:pt x="700" y="1371"/>
                  </a:cubicBezTo>
                  <a:cubicBezTo>
                    <a:pt x="1064" y="1371"/>
                    <a:pt x="1368" y="1067"/>
                    <a:pt x="1368" y="702"/>
                  </a:cubicBezTo>
                  <a:cubicBezTo>
                    <a:pt x="1368" y="307"/>
                    <a:pt x="1064" y="3"/>
                    <a:pt x="700" y="3"/>
                  </a:cubicBezTo>
                  <a:cubicBezTo>
                    <a:pt x="681" y="2"/>
                    <a:pt x="663" y="1"/>
                    <a:pt x="6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8"/>
            <p:cNvSpPr/>
            <p:nvPr/>
          </p:nvSpPr>
          <p:spPr>
            <a:xfrm>
              <a:off x="-3029000" y="4002450"/>
              <a:ext cx="437700" cy="159600"/>
            </a:xfrm>
            <a:custGeom>
              <a:avLst/>
              <a:gdLst/>
              <a:ahLst/>
              <a:cxnLst/>
              <a:rect l="l" t="t" r="r" b="b"/>
              <a:pathLst>
                <a:path w="17508" h="6384" extrusionOk="0">
                  <a:moveTo>
                    <a:pt x="17508" y="1"/>
                  </a:moveTo>
                  <a:cubicBezTo>
                    <a:pt x="17508" y="1"/>
                    <a:pt x="8207" y="2372"/>
                    <a:pt x="4103" y="3284"/>
                  </a:cubicBezTo>
                  <a:cubicBezTo>
                    <a:pt x="0" y="4226"/>
                    <a:pt x="182" y="6384"/>
                    <a:pt x="182" y="6384"/>
                  </a:cubicBezTo>
                  <a:lnTo>
                    <a:pt x="17508" y="3952"/>
                  </a:lnTo>
                  <a:lnTo>
                    <a:pt x="175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8"/>
            <p:cNvSpPr/>
            <p:nvPr/>
          </p:nvSpPr>
          <p:spPr>
            <a:xfrm>
              <a:off x="-3010775" y="4122525"/>
              <a:ext cx="107175" cy="106400"/>
            </a:xfrm>
            <a:custGeom>
              <a:avLst/>
              <a:gdLst/>
              <a:ahLst/>
              <a:cxnLst/>
              <a:rect l="l" t="t" r="r" b="b"/>
              <a:pathLst>
                <a:path w="4287" h="4256" extrusionOk="0">
                  <a:moveTo>
                    <a:pt x="2128" y="0"/>
                  </a:moveTo>
                  <a:cubicBezTo>
                    <a:pt x="973" y="0"/>
                    <a:pt x="1" y="943"/>
                    <a:pt x="1" y="2128"/>
                  </a:cubicBezTo>
                  <a:cubicBezTo>
                    <a:pt x="1" y="3283"/>
                    <a:pt x="973" y="4256"/>
                    <a:pt x="2128" y="4256"/>
                  </a:cubicBezTo>
                  <a:cubicBezTo>
                    <a:pt x="3314" y="4256"/>
                    <a:pt x="4286" y="3283"/>
                    <a:pt x="4286" y="2128"/>
                  </a:cubicBezTo>
                  <a:cubicBezTo>
                    <a:pt x="4286" y="943"/>
                    <a:pt x="3314" y="0"/>
                    <a:pt x="2128"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8"/>
            <p:cNvSpPr/>
            <p:nvPr/>
          </p:nvSpPr>
          <p:spPr>
            <a:xfrm>
              <a:off x="-2973550" y="4158175"/>
              <a:ext cx="34225" cy="34275"/>
            </a:xfrm>
            <a:custGeom>
              <a:avLst/>
              <a:gdLst/>
              <a:ahLst/>
              <a:cxnLst/>
              <a:rect l="l" t="t" r="r" b="b"/>
              <a:pathLst>
                <a:path w="1369" h="1371" extrusionOk="0">
                  <a:moveTo>
                    <a:pt x="750" y="1"/>
                  </a:moveTo>
                  <a:cubicBezTo>
                    <a:pt x="734" y="1"/>
                    <a:pt x="717" y="2"/>
                    <a:pt x="700" y="3"/>
                  </a:cubicBezTo>
                  <a:cubicBezTo>
                    <a:pt x="305" y="3"/>
                    <a:pt x="1" y="307"/>
                    <a:pt x="1" y="702"/>
                  </a:cubicBezTo>
                  <a:cubicBezTo>
                    <a:pt x="1" y="1067"/>
                    <a:pt x="305" y="1371"/>
                    <a:pt x="700" y="1371"/>
                  </a:cubicBezTo>
                  <a:cubicBezTo>
                    <a:pt x="1065" y="1371"/>
                    <a:pt x="1369" y="1067"/>
                    <a:pt x="1369" y="702"/>
                  </a:cubicBezTo>
                  <a:cubicBezTo>
                    <a:pt x="1369" y="296"/>
                    <a:pt x="1092" y="1"/>
                    <a:pt x="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8"/>
            <p:cNvSpPr/>
            <p:nvPr/>
          </p:nvSpPr>
          <p:spPr>
            <a:xfrm>
              <a:off x="-3070050" y="3466750"/>
              <a:ext cx="858700" cy="69150"/>
            </a:xfrm>
            <a:custGeom>
              <a:avLst/>
              <a:gdLst/>
              <a:ahLst/>
              <a:cxnLst/>
              <a:rect l="l" t="t" r="r" b="b"/>
              <a:pathLst>
                <a:path w="34348" h="2766" extrusionOk="0">
                  <a:moveTo>
                    <a:pt x="1" y="0"/>
                  </a:moveTo>
                  <a:lnTo>
                    <a:pt x="1" y="2766"/>
                  </a:lnTo>
                  <a:lnTo>
                    <a:pt x="29697" y="2766"/>
                  </a:lnTo>
                  <a:cubicBezTo>
                    <a:pt x="33649" y="2766"/>
                    <a:pt x="34348" y="851"/>
                    <a:pt x="34257" y="182"/>
                  </a:cubicBezTo>
                  <a:lnTo>
                    <a:pt x="18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8"/>
            <p:cNvSpPr/>
            <p:nvPr/>
          </p:nvSpPr>
          <p:spPr>
            <a:xfrm>
              <a:off x="-3104250" y="3273600"/>
              <a:ext cx="1003850" cy="215200"/>
            </a:xfrm>
            <a:custGeom>
              <a:avLst/>
              <a:gdLst/>
              <a:ahLst/>
              <a:cxnLst/>
              <a:rect l="l" t="t" r="r" b="b"/>
              <a:pathLst>
                <a:path w="40154" h="8608" extrusionOk="0">
                  <a:moveTo>
                    <a:pt x="28292" y="1"/>
                  </a:moveTo>
                  <a:cubicBezTo>
                    <a:pt x="23060" y="1"/>
                    <a:pt x="16619" y="656"/>
                    <a:pt x="10791" y="1282"/>
                  </a:cubicBezTo>
                  <a:cubicBezTo>
                    <a:pt x="1" y="2528"/>
                    <a:pt x="1399" y="8607"/>
                    <a:pt x="1399" y="8607"/>
                  </a:cubicBezTo>
                  <a:lnTo>
                    <a:pt x="35321" y="8607"/>
                  </a:lnTo>
                  <a:cubicBezTo>
                    <a:pt x="35321" y="8607"/>
                    <a:pt x="40154" y="7209"/>
                    <a:pt x="38634" y="2893"/>
                  </a:cubicBezTo>
                  <a:cubicBezTo>
                    <a:pt x="37859" y="709"/>
                    <a:pt x="33729" y="1"/>
                    <a:pt x="28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8"/>
            <p:cNvSpPr/>
            <p:nvPr/>
          </p:nvSpPr>
          <p:spPr>
            <a:xfrm>
              <a:off x="-2308150" y="2944650"/>
              <a:ext cx="219150" cy="407800"/>
            </a:xfrm>
            <a:custGeom>
              <a:avLst/>
              <a:gdLst/>
              <a:ahLst/>
              <a:cxnLst/>
              <a:rect l="l" t="t" r="r" b="b"/>
              <a:pathLst>
                <a:path w="8766" h="16312" extrusionOk="0">
                  <a:moveTo>
                    <a:pt x="6615" y="0"/>
                  </a:moveTo>
                  <a:cubicBezTo>
                    <a:pt x="5212" y="0"/>
                    <a:pt x="3385" y="4622"/>
                    <a:pt x="3385" y="4622"/>
                  </a:cubicBezTo>
                  <a:cubicBezTo>
                    <a:pt x="3385" y="4622"/>
                    <a:pt x="3841" y="12039"/>
                    <a:pt x="133" y="15139"/>
                  </a:cubicBezTo>
                  <a:cubicBezTo>
                    <a:pt x="0" y="15960"/>
                    <a:pt x="919" y="16311"/>
                    <a:pt x="2654" y="16311"/>
                  </a:cubicBezTo>
                  <a:cubicBezTo>
                    <a:pt x="3297" y="16311"/>
                    <a:pt x="4051" y="16263"/>
                    <a:pt x="4905" y="16173"/>
                  </a:cubicBezTo>
                  <a:cubicBezTo>
                    <a:pt x="4905" y="16173"/>
                    <a:pt x="8766" y="14015"/>
                    <a:pt x="8097" y="4258"/>
                  </a:cubicBezTo>
                  <a:cubicBezTo>
                    <a:pt x="7869" y="1074"/>
                    <a:pt x="7292" y="0"/>
                    <a:pt x="6615"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8"/>
            <p:cNvSpPr/>
            <p:nvPr/>
          </p:nvSpPr>
          <p:spPr>
            <a:xfrm>
              <a:off x="-2633100" y="2243425"/>
              <a:ext cx="766750" cy="876075"/>
            </a:xfrm>
            <a:custGeom>
              <a:avLst/>
              <a:gdLst/>
              <a:ahLst/>
              <a:cxnLst/>
              <a:rect l="l" t="t" r="r" b="b"/>
              <a:pathLst>
                <a:path w="30670" h="35043" extrusionOk="0">
                  <a:moveTo>
                    <a:pt x="16044" y="1"/>
                  </a:moveTo>
                  <a:cubicBezTo>
                    <a:pt x="15730" y="1"/>
                    <a:pt x="15493" y="15"/>
                    <a:pt x="15350" y="27"/>
                  </a:cubicBezTo>
                  <a:cubicBezTo>
                    <a:pt x="15229" y="20"/>
                    <a:pt x="15038" y="12"/>
                    <a:pt x="14791" y="12"/>
                  </a:cubicBezTo>
                  <a:cubicBezTo>
                    <a:pt x="12805" y="12"/>
                    <a:pt x="7141" y="541"/>
                    <a:pt x="3952" y="6622"/>
                  </a:cubicBezTo>
                  <a:cubicBezTo>
                    <a:pt x="0" y="14100"/>
                    <a:pt x="4316" y="35042"/>
                    <a:pt x="8967" y="35042"/>
                  </a:cubicBezTo>
                  <a:lnTo>
                    <a:pt x="21764" y="35042"/>
                  </a:lnTo>
                  <a:cubicBezTo>
                    <a:pt x="26323" y="34981"/>
                    <a:pt x="30669" y="14100"/>
                    <a:pt x="26748" y="6622"/>
                  </a:cubicBezTo>
                  <a:cubicBezTo>
                    <a:pt x="23603" y="622"/>
                    <a:pt x="18135" y="1"/>
                    <a:pt x="160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8"/>
            <p:cNvSpPr/>
            <p:nvPr/>
          </p:nvSpPr>
          <p:spPr>
            <a:xfrm>
              <a:off x="-2560150" y="2243425"/>
              <a:ext cx="766750" cy="876075"/>
            </a:xfrm>
            <a:custGeom>
              <a:avLst/>
              <a:gdLst/>
              <a:ahLst/>
              <a:cxnLst/>
              <a:rect l="l" t="t" r="r" b="b"/>
              <a:pathLst>
                <a:path w="30670" h="35043" extrusionOk="0">
                  <a:moveTo>
                    <a:pt x="16044" y="1"/>
                  </a:moveTo>
                  <a:cubicBezTo>
                    <a:pt x="15730" y="1"/>
                    <a:pt x="15493" y="15"/>
                    <a:pt x="15350" y="27"/>
                  </a:cubicBezTo>
                  <a:cubicBezTo>
                    <a:pt x="15229" y="20"/>
                    <a:pt x="15039" y="12"/>
                    <a:pt x="14792" y="12"/>
                  </a:cubicBezTo>
                  <a:cubicBezTo>
                    <a:pt x="12811" y="12"/>
                    <a:pt x="7168" y="541"/>
                    <a:pt x="3952" y="6622"/>
                  </a:cubicBezTo>
                  <a:cubicBezTo>
                    <a:pt x="0" y="14100"/>
                    <a:pt x="4347" y="35042"/>
                    <a:pt x="8967" y="35042"/>
                  </a:cubicBezTo>
                  <a:lnTo>
                    <a:pt x="21763" y="35042"/>
                  </a:lnTo>
                  <a:cubicBezTo>
                    <a:pt x="26323" y="34981"/>
                    <a:pt x="30669" y="14100"/>
                    <a:pt x="26748" y="6622"/>
                  </a:cubicBezTo>
                  <a:cubicBezTo>
                    <a:pt x="23603" y="622"/>
                    <a:pt x="18135" y="1"/>
                    <a:pt x="160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8"/>
            <p:cNvSpPr/>
            <p:nvPr/>
          </p:nvSpPr>
          <p:spPr>
            <a:xfrm>
              <a:off x="-2663500" y="3516900"/>
              <a:ext cx="145150" cy="218875"/>
            </a:xfrm>
            <a:custGeom>
              <a:avLst/>
              <a:gdLst/>
              <a:ahLst/>
              <a:cxnLst/>
              <a:rect l="l" t="t" r="r" b="b"/>
              <a:pathLst>
                <a:path w="5806" h="8755" extrusionOk="0">
                  <a:moveTo>
                    <a:pt x="0" y="0"/>
                  </a:moveTo>
                  <a:lnTo>
                    <a:pt x="0" y="8754"/>
                  </a:lnTo>
                  <a:lnTo>
                    <a:pt x="5806" y="8754"/>
                  </a:lnTo>
                  <a:lnTo>
                    <a:pt x="58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58"/>
          <p:cNvSpPr txBox="1">
            <a:spLocks noGrp="1"/>
          </p:cNvSpPr>
          <p:nvPr>
            <p:ph type="title"/>
          </p:nvPr>
        </p:nvSpPr>
        <p:spPr>
          <a:xfrm>
            <a:off x="542925" y="663125"/>
            <a:ext cx="7572375"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5500" dirty="0"/>
              <a:t>Revolutionizing the Parking Industry</a:t>
            </a:r>
            <a:endParaRPr lang="en" sz="5500" dirty="0"/>
          </a:p>
        </p:txBody>
      </p:sp>
      <p:sp>
        <p:nvSpPr>
          <p:cNvPr id="1663" name="Google Shape;1663;p58"/>
          <p:cNvSpPr txBox="1">
            <a:spLocks noGrp="1"/>
          </p:cNvSpPr>
          <p:nvPr>
            <p:ph type="subTitle" idx="1"/>
          </p:nvPr>
        </p:nvSpPr>
        <p:spPr>
          <a:xfrm>
            <a:off x="1379250" y="2174225"/>
            <a:ext cx="6355050" cy="134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400" dirty="0" err="1"/>
              <a:t>EasyPark's</a:t>
            </a:r>
            <a:r>
              <a:rPr lang="en-GB" sz="1400" dirty="0"/>
              <a:t> vision is to revolutionize the parking industry by delivering a seamless and innovative parking experience that exceeds our customers' expectations. We are committed to continuous improvement, customer satisfaction, and strategic partnerships to ensure our success as a leading player in the industry.</a:t>
            </a:r>
          </a:p>
          <a:p>
            <a:pPr marL="0" lvl="0" indent="0" algn="ctr" rtl="0">
              <a:spcBef>
                <a:spcPts val="0"/>
              </a:spcBef>
              <a:spcAft>
                <a:spcPts val="0"/>
              </a:spcAft>
              <a:buNone/>
            </a:pPr>
            <a:endParaRPr lang="en-GB" sz="1400" dirty="0"/>
          </a:p>
          <a:p>
            <a:pPr marL="0" lvl="0" indent="0" algn="ctr" rtl="0">
              <a:spcBef>
                <a:spcPts val="0"/>
              </a:spcBef>
              <a:spcAft>
                <a:spcPts val="0"/>
              </a:spcAft>
              <a:buNone/>
            </a:pPr>
            <a:endParaRPr lang="en-GB" sz="1400" dirty="0"/>
          </a:p>
          <a:p>
            <a:pPr marL="0" lvl="0" indent="0" algn="ctr" rtl="0">
              <a:spcBef>
                <a:spcPts val="0"/>
              </a:spcBef>
              <a:spcAft>
                <a:spcPts val="0"/>
              </a:spcAft>
              <a:buNone/>
            </a:pPr>
            <a:endParaRPr lang="en-GB" sz="1400" dirty="0"/>
          </a:p>
          <a:p>
            <a:pPr marL="0" lvl="0" indent="0" algn="ctr" rtl="0">
              <a:spcBef>
                <a:spcPts val="0"/>
              </a:spcBef>
              <a:spcAft>
                <a:spcPts val="0"/>
              </a:spcAft>
              <a:buNone/>
            </a:pPr>
            <a:r>
              <a:rPr lang="en-GB" sz="1600" b="1" dirty="0"/>
              <a:t>We are confident that </a:t>
            </a:r>
            <a:r>
              <a:rPr lang="en-GB" sz="1600" b="1" dirty="0" err="1"/>
              <a:t>EasyPark</a:t>
            </a:r>
            <a:r>
              <a:rPr lang="en-GB" sz="1600" b="1" dirty="0"/>
              <a:t> has a bright future ahead</a:t>
            </a:r>
            <a:endParaRPr sz="16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52">
            <a:extLst>
              <a:ext uri="{FF2B5EF4-FFF2-40B4-BE49-F238E27FC236}">
                <a16:creationId xmlns:a16="http://schemas.microsoft.com/office/drawing/2014/main" id="{B8612BDD-53DE-73B2-7EB1-A4CD5C1FA035}"/>
              </a:ext>
            </a:extLst>
          </p:cNvPr>
          <p:cNvSpPr>
            <a:spLocks noGrp="1"/>
          </p:cNvSpPr>
          <p:nvPr>
            <p:ph type="body" sz="quarter" idx="10"/>
          </p:nvPr>
        </p:nvSpPr>
        <p:spPr bwMode="auto">
          <a:xfrm>
            <a:off x="1055490" y="796290"/>
            <a:ext cx="1376362" cy="1147763"/>
          </a:xfrm>
          <a:prstGeom prst="flowChartProcess">
            <a:avLst/>
          </a:prstGeo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sz="638" dirty="0">
                <a:latin typeface="Arial" panose="020B0604020202020204" pitchFamily="34" charset="0"/>
              </a:rPr>
              <a:t>Urban drivers struggle to find available parking spots quickly and efficiently, leading to wasted time and frustration.</a:t>
            </a:r>
          </a:p>
          <a:p>
            <a:pPr eaLnBrk="1" hangingPunct="1"/>
            <a:r>
              <a:rPr lang="en-GB" altLang="en-US" sz="638" dirty="0">
                <a:latin typeface="Arial" panose="020B0604020202020204" pitchFamily="34" charset="0"/>
              </a:rPr>
              <a:t>Traditional parking solutions are inconvenient, with limited space and high costs.</a:t>
            </a:r>
          </a:p>
          <a:p>
            <a:pPr eaLnBrk="1" hangingPunct="1"/>
            <a:r>
              <a:rPr lang="en-GB" altLang="en-US" sz="638" dirty="0">
                <a:latin typeface="Arial" panose="020B0604020202020204" pitchFamily="34" charset="0"/>
              </a:rPr>
              <a:t>Parking enforcement is often inefficient, with manual monitoring and ticketing systems.</a:t>
            </a:r>
          </a:p>
        </p:txBody>
      </p:sp>
      <p:sp>
        <p:nvSpPr>
          <p:cNvPr id="2050" name="Text Placeholder 53">
            <a:extLst>
              <a:ext uri="{FF2B5EF4-FFF2-40B4-BE49-F238E27FC236}">
                <a16:creationId xmlns:a16="http://schemas.microsoft.com/office/drawing/2014/main" id="{914E37E8-FE13-BF61-B8C7-1ED22A7D57C8}"/>
              </a:ext>
            </a:extLst>
          </p:cNvPr>
          <p:cNvSpPr>
            <a:spLocks noGrp="1"/>
          </p:cNvSpPr>
          <p:nvPr>
            <p:ph type="body" sz="quarter" idx="11"/>
          </p:nvPr>
        </p:nvSpPr>
        <p:spPr bwMode="auto">
          <a:xfrm>
            <a:off x="2496742" y="800100"/>
            <a:ext cx="1315640"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marL="128588" indent="-128588">
              <a:buFont typeface="Arial" panose="020B0604020202020204" pitchFamily="34" charset="0"/>
              <a:buChar char="•"/>
            </a:pPr>
            <a:r>
              <a:rPr lang="en-GB" altLang="en-US" dirty="0">
                <a:latin typeface="Arial" panose="020B0604020202020204" pitchFamily="34" charset="0"/>
              </a:rPr>
              <a:t>Real-time availability of parking spots through a mobile application.</a:t>
            </a:r>
          </a:p>
          <a:p>
            <a:pPr marL="128588" indent="-128588">
              <a:buFont typeface="Arial" panose="020B0604020202020204" pitchFamily="34" charset="0"/>
              <a:buChar char="•"/>
            </a:pPr>
            <a:r>
              <a:rPr lang="en-GB" altLang="en-US" dirty="0">
                <a:latin typeface="Arial" panose="020B0604020202020204" pitchFamily="34" charset="0"/>
              </a:rPr>
              <a:t>Reservation and payment processing options for parking spots.</a:t>
            </a:r>
          </a:p>
          <a:p>
            <a:pPr marL="128588" indent="-128588">
              <a:buFont typeface="Arial" panose="020B0604020202020204" pitchFamily="34" charset="0"/>
              <a:buChar char="•"/>
            </a:pPr>
            <a:r>
              <a:rPr lang="en-GB" altLang="en-US" dirty="0">
                <a:latin typeface="Arial" panose="020B0604020202020204" pitchFamily="34" charset="0"/>
              </a:rPr>
              <a:t>Integration with navigation systems for real-time directions to available parking spots.</a:t>
            </a:r>
          </a:p>
        </p:txBody>
      </p:sp>
      <p:sp>
        <p:nvSpPr>
          <p:cNvPr id="2051" name="Text Placeholder 54">
            <a:extLst>
              <a:ext uri="{FF2B5EF4-FFF2-40B4-BE49-F238E27FC236}">
                <a16:creationId xmlns:a16="http://schemas.microsoft.com/office/drawing/2014/main" id="{E9505895-08BB-3227-820B-773A5F4F0B8D}"/>
              </a:ext>
            </a:extLst>
          </p:cNvPr>
          <p:cNvSpPr>
            <a:spLocks noGrp="1"/>
          </p:cNvSpPr>
          <p:nvPr>
            <p:ph type="body" sz="quarter" idx="12"/>
          </p:nvPr>
        </p:nvSpPr>
        <p:spPr bwMode="auto">
          <a:xfrm>
            <a:off x="3907631" y="800100"/>
            <a:ext cx="1315641"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sz="525" dirty="0">
                <a:latin typeface="Arial" panose="020B0604020202020204" pitchFamily="34" charset="0"/>
              </a:rPr>
              <a:t>EasyPark revolutionizes parking in Israel with a hassle-free mobile app that simplifies finding and paying for parking spots. With a commitment to exceptional customer service, innovative features, and competitive pricing, EasyPark sets itself apart from competitors. Targeting urban drivers, businesses, and municipalities, EasyPark leverages social media and influencer marketing, promotional deals, and excellent customer service to drive user acquisition and retention.</a:t>
            </a:r>
          </a:p>
        </p:txBody>
      </p:sp>
      <p:sp>
        <p:nvSpPr>
          <p:cNvPr id="2052" name="Text Placeholder 55">
            <a:extLst>
              <a:ext uri="{FF2B5EF4-FFF2-40B4-BE49-F238E27FC236}">
                <a16:creationId xmlns:a16="http://schemas.microsoft.com/office/drawing/2014/main" id="{B034938B-EBAD-D5C9-84AC-B500BA345108}"/>
              </a:ext>
            </a:extLst>
          </p:cNvPr>
          <p:cNvSpPr>
            <a:spLocks noGrp="1"/>
          </p:cNvSpPr>
          <p:nvPr>
            <p:ph type="body" sz="quarter" idx="13"/>
          </p:nvPr>
        </p:nvSpPr>
        <p:spPr bwMode="auto">
          <a:xfrm>
            <a:off x="5318523" y="791766"/>
            <a:ext cx="1315640"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Our advanced parking enforcement technology and partnerships with parking lot owners provide us with a unique advantage that cannot be easily copied or bought.</a:t>
            </a:r>
          </a:p>
        </p:txBody>
      </p:sp>
      <p:sp>
        <p:nvSpPr>
          <p:cNvPr id="2053" name="Text Placeholder 56">
            <a:extLst>
              <a:ext uri="{FF2B5EF4-FFF2-40B4-BE49-F238E27FC236}">
                <a16:creationId xmlns:a16="http://schemas.microsoft.com/office/drawing/2014/main" id="{DFFC1C7C-21DB-A2DF-DB90-AF0BAF66E0DD}"/>
              </a:ext>
            </a:extLst>
          </p:cNvPr>
          <p:cNvSpPr>
            <a:spLocks noGrp="1"/>
          </p:cNvSpPr>
          <p:nvPr>
            <p:ph type="body" sz="quarter" idx="14"/>
          </p:nvPr>
        </p:nvSpPr>
        <p:spPr bwMode="auto">
          <a:xfrm>
            <a:off x="6734175" y="791766"/>
            <a:ext cx="1315641"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Commuters who regularly drive to work in urban areas, tourists who need to find parking in unfamiliar cities, residents in urban areas who do not have access to convenient parking options.</a:t>
            </a:r>
          </a:p>
        </p:txBody>
      </p:sp>
      <p:sp>
        <p:nvSpPr>
          <p:cNvPr id="2054" name="Text Placeholder 57">
            <a:extLst>
              <a:ext uri="{FF2B5EF4-FFF2-40B4-BE49-F238E27FC236}">
                <a16:creationId xmlns:a16="http://schemas.microsoft.com/office/drawing/2014/main" id="{3CDE8AEB-8B88-82F6-84FD-3027B0C19281}"/>
              </a:ext>
            </a:extLst>
          </p:cNvPr>
          <p:cNvSpPr>
            <a:spLocks noGrp="1"/>
          </p:cNvSpPr>
          <p:nvPr>
            <p:ph type="body" sz="quarter" idx="15"/>
          </p:nvPr>
        </p:nvSpPr>
        <p:spPr bwMode="auto">
          <a:xfrm>
            <a:off x="1089423" y="2224087"/>
            <a:ext cx="1315640" cy="1147763"/>
          </a:xfrm>
          <a:prstGeom prst="flowChartProcess">
            <a:avLst/>
          </a:prstGeo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marL="128588" indent="-128588">
              <a:buFont typeface="Arial" panose="020B0604020202020204" pitchFamily="34" charset="0"/>
              <a:buChar char="•"/>
            </a:pPr>
            <a:r>
              <a:rPr lang="en-GB" altLang="en-US" dirty="0">
                <a:latin typeface="Arial" panose="020B0604020202020204" pitchFamily="34" charset="0"/>
              </a:rPr>
              <a:t>Competing apps : Pango, CelloPark, and Parko</a:t>
            </a:r>
          </a:p>
          <a:p>
            <a:pPr marL="128588" indent="-128588">
              <a:buFont typeface="Arial" panose="020B0604020202020204" pitchFamily="34" charset="0"/>
              <a:buChar char="•"/>
            </a:pPr>
            <a:endParaRPr lang="en-GB" altLang="en-US" dirty="0">
              <a:latin typeface="Arial" panose="020B0604020202020204" pitchFamily="34" charset="0"/>
            </a:endParaRPr>
          </a:p>
          <a:p>
            <a:pPr marL="128588" indent="-128588">
              <a:buFont typeface="Arial" panose="020B0604020202020204" pitchFamily="34" charset="0"/>
              <a:buChar char="•"/>
            </a:pPr>
            <a:r>
              <a:rPr lang="en-GB" altLang="en-US" dirty="0">
                <a:latin typeface="Arial" panose="020B0604020202020204" pitchFamily="34" charset="0"/>
              </a:rPr>
              <a:t>Traditional parking garages</a:t>
            </a:r>
          </a:p>
          <a:p>
            <a:pPr marL="128588" indent="-128588">
              <a:buFont typeface="Arial" panose="020B0604020202020204" pitchFamily="34" charset="0"/>
              <a:buChar char="•"/>
            </a:pPr>
            <a:r>
              <a:rPr lang="en-GB" altLang="en-US" dirty="0">
                <a:latin typeface="Arial" panose="020B0604020202020204" pitchFamily="34" charset="0"/>
              </a:rPr>
              <a:t>Street parking</a:t>
            </a:r>
          </a:p>
          <a:p>
            <a:pPr marL="128588" indent="-128588">
              <a:buFont typeface="Arial" panose="020B0604020202020204" pitchFamily="34" charset="0"/>
              <a:buChar char="•"/>
            </a:pPr>
            <a:r>
              <a:rPr lang="en-GB" altLang="en-US" dirty="0">
                <a:latin typeface="Arial" panose="020B0604020202020204" pitchFamily="34" charset="0"/>
              </a:rPr>
              <a:t>Private parking spots</a:t>
            </a:r>
          </a:p>
        </p:txBody>
      </p:sp>
      <p:sp>
        <p:nvSpPr>
          <p:cNvPr id="2055" name="Text Placeholder 58">
            <a:extLst>
              <a:ext uri="{FF2B5EF4-FFF2-40B4-BE49-F238E27FC236}">
                <a16:creationId xmlns:a16="http://schemas.microsoft.com/office/drawing/2014/main" id="{85B36BD1-010F-9AF4-A234-F57DEFF797C3}"/>
              </a:ext>
            </a:extLst>
          </p:cNvPr>
          <p:cNvSpPr>
            <a:spLocks noGrp="1"/>
          </p:cNvSpPr>
          <p:nvPr>
            <p:ph type="body" sz="quarter" idx="16"/>
          </p:nvPr>
        </p:nvSpPr>
        <p:spPr bwMode="auto">
          <a:xfrm>
            <a:off x="2505075" y="2224087"/>
            <a:ext cx="1315641"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Number of downloads and active users</a:t>
            </a:r>
          </a:p>
          <a:p>
            <a:pPr eaLnBrk="1" hangingPunct="1"/>
            <a:r>
              <a:rPr lang="en-GB" altLang="en-US" dirty="0">
                <a:latin typeface="Arial" panose="020B0604020202020204" pitchFamily="34" charset="0"/>
              </a:rPr>
              <a:t>Revenue generated from parking spot reservations and payments</a:t>
            </a:r>
          </a:p>
          <a:p>
            <a:pPr eaLnBrk="1" hangingPunct="1"/>
            <a:r>
              <a:rPr lang="en-GB" altLang="en-US" dirty="0">
                <a:latin typeface="Arial" panose="020B0604020202020204" pitchFamily="34" charset="0"/>
              </a:rPr>
              <a:t>User satisfaction ratings and reviews</a:t>
            </a:r>
          </a:p>
          <a:p>
            <a:pPr eaLnBrk="1" hangingPunct="1"/>
            <a:r>
              <a:rPr lang="en-GB" altLang="en-US" dirty="0">
                <a:latin typeface="Arial" panose="020B0604020202020204" pitchFamily="34" charset="0"/>
              </a:rPr>
              <a:t>Number of parking lot partners and their revenue share</a:t>
            </a:r>
          </a:p>
        </p:txBody>
      </p:sp>
      <p:sp>
        <p:nvSpPr>
          <p:cNvPr id="2056" name="Text Placeholder 59">
            <a:extLst>
              <a:ext uri="{FF2B5EF4-FFF2-40B4-BE49-F238E27FC236}">
                <a16:creationId xmlns:a16="http://schemas.microsoft.com/office/drawing/2014/main" id="{7F1850F7-3D18-8336-9553-24DC7FF29E76}"/>
              </a:ext>
            </a:extLst>
          </p:cNvPr>
          <p:cNvSpPr>
            <a:spLocks noGrp="1"/>
          </p:cNvSpPr>
          <p:nvPr>
            <p:ph type="body" sz="quarter" idx="17"/>
          </p:nvPr>
        </p:nvSpPr>
        <p:spPr bwMode="auto">
          <a:xfrm>
            <a:off x="3911204" y="2224087"/>
            <a:ext cx="1316831"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EasyPark is a mobile app-based parking solution that makes finding and paying for parking spots hassle-free for urban drivers in Israel. Our innovative features, exceptional customer service, and competitive pricing set us apart from the competition</a:t>
            </a:r>
          </a:p>
        </p:txBody>
      </p:sp>
      <p:sp>
        <p:nvSpPr>
          <p:cNvPr id="2057" name="Text Placeholder 60">
            <a:extLst>
              <a:ext uri="{FF2B5EF4-FFF2-40B4-BE49-F238E27FC236}">
                <a16:creationId xmlns:a16="http://schemas.microsoft.com/office/drawing/2014/main" id="{1B40A3CB-0061-EC3D-D27B-62FD763CC4DF}"/>
              </a:ext>
            </a:extLst>
          </p:cNvPr>
          <p:cNvSpPr>
            <a:spLocks noGrp="1"/>
          </p:cNvSpPr>
          <p:nvPr>
            <p:ph type="body" sz="quarter" idx="18"/>
          </p:nvPr>
        </p:nvSpPr>
        <p:spPr bwMode="auto">
          <a:xfrm>
            <a:off x="5320904" y="2224087"/>
            <a:ext cx="1315640"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App stores (iOS and Android), social media advertising (Facebook, Instagram, Twitter), influencer marketing partnerships with popular travel and lifestyle bloggers/vloggers, partnerships with parking lot owners and operators.</a:t>
            </a:r>
          </a:p>
        </p:txBody>
      </p:sp>
      <p:sp>
        <p:nvSpPr>
          <p:cNvPr id="2058" name="Text Placeholder 61">
            <a:extLst>
              <a:ext uri="{FF2B5EF4-FFF2-40B4-BE49-F238E27FC236}">
                <a16:creationId xmlns:a16="http://schemas.microsoft.com/office/drawing/2014/main" id="{072FB65D-CD5F-0F94-B73D-F63DA7928D66}"/>
              </a:ext>
            </a:extLst>
          </p:cNvPr>
          <p:cNvSpPr>
            <a:spLocks noGrp="1"/>
          </p:cNvSpPr>
          <p:nvPr>
            <p:ph type="body" sz="quarter" idx="19"/>
          </p:nvPr>
        </p:nvSpPr>
        <p:spPr bwMode="auto">
          <a:xfrm>
            <a:off x="6734175" y="2224087"/>
            <a:ext cx="1315641" cy="1147763"/>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Our ideal customers are tech-savvy urban drivers who value convenience and time efficiency.</a:t>
            </a:r>
          </a:p>
        </p:txBody>
      </p:sp>
      <p:sp>
        <p:nvSpPr>
          <p:cNvPr id="2059" name="Text Placeholder 62">
            <a:extLst>
              <a:ext uri="{FF2B5EF4-FFF2-40B4-BE49-F238E27FC236}">
                <a16:creationId xmlns:a16="http://schemas.microsoft.com/office/drawing/2014/main" id="{EE538D5E-BBA0-4D50-31E8-44B59CA36AA6}"/>
              </a:ext>
            </a:extLst>
          </p:cNvPr>
          <p:cNvSpPr>
            <a:spLocks noGrp="1"/>
          </p:cNvSpPr>
          <p:nvPr>
            <p:ph type="body" sz="quarter" idx="20"/>
          </p:nvPr>
        </p:nvSpPr>
        <p:spPr bwMode="auto">
          <a:xfrm>
            <a:off x="1089423" y="3657600"/>
            <a:ext cx="3420665" cy="1085850"/>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Development and maintenance costs for the mobile application, marketing and advertising costs, partner commission fees, salaries and benefits for employees.</a:t>
            </a:r>
          </a:p>
        </p:txBody>
      </p:sp>
      <p:sp>
        <p:nvSpPr>
          <p:cNvPr id="2060" name="Text Placeholder 63">
            <a:extLst>
              <a:ext uri="{FF2B5EF4-FFF2-40B4-BE49-F238E27FC236}">
                <a16:creationId xmlns:a16="http://schemas.microsoft.com/office/drawing/2014/main" id="{A84A67E0-F2AF-C7BC-D22A-7EB0012FD803}"/>
              </a:ext>
            </a:extLst>
          </p:cNvPr>
          <p:cNvSpPr>
            <a:spLocks noGrp="1"/>
          </p:cNvSpPr>
          <p:nvPr>
            <p:ph type="body" sz="quarter" idx="21"/>
          </p:nvPr>
        </p:nvSpPr>
        <p:spPr bwMode="auto">
          <a:xfrm>
            <a:off x="4649391" y="3657600"/>
            <a:ext cx="3400425" cy="1085850"/>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Commission on parking spot reservations and payments, advertising revenue from in-app ads and sponsored content, subscription fees for premium features (e.g. reserved parking spaces).</a:t>
            </a:r>
          </a:p>
        </p:txBody>
      </p:sp>
      <p:sp>
        <p:nvSpPr>
          <p:cNvPr id="2061" name="Text Placeholder 64">
            <a:extLst>
              <a:ext uri="{FF2B5EF4-FFF2-40B4-BE49-F238E27FC236}">
                <a16:creationId xmlns:a16="http://schemas.microsoft.com/office/drawing/2014/main" id="{C103F452-C741-3787-8D9C-B80967262832}"/>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EasyPark</a:t>
            </a:r>
          </a:p>
        </p:txBody>
      </p:sp>
      <p:sp>
        <p:nvSpPr>
          <p:cNvPr id="2062" name="Text Placeholder 65">
            <a:extLst>
              <a:ext uri="{FF2B5EF4-FFF2-40B4-BE49-F238E27FC236}">
                <a16:creationId xmlns:a16="http://schemas.microsoft.com/office/drawing/2014/main" id="{B4655BA9-D52D-5B53-5D54-52B545EFCADF}"/>
              </a:ext>
            </a:extLst>
          </p:cNvPr>
          <p:cNvSpPr>
            <a:spLocks noGrp="1"/>
          </p:cNvSpPr>
          <p:nvPr>
            <p:ph type="body" sz="quarter" idx="23"/>
          </p:nvPr>
        </p:nvSpPr>
        <p:spPr bwMode="auto">
          <a:xfrm>
            <a:off x="5120878" y="285750"/>
            <a:ext cx="1308497" cy="171450"/>
          </a:xfrm>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Hakam, Musa, Lina, Marah</a:t>
            </a:r>
          </a:p>
        </p:txBody>
      </p:sp>
      <p:sp>
        <p:nvSpPr>
          <p:cNvPr id="2063" name="Text Placeholder 66">
            <a:extLst>
              <a:ext uri="{FF2B5EF4-FFF2-40B4-BE49-F238E27FC236}">
                <a16:creationId xmlns:a16="http://schemas.microsoft.com/office/drawing/2014/main" id="{F9F1FD23-463F-F124-3353-A00CE980E166}"/>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26/02/2023</a:t>
            </a:r>
          </a:p>
        </p:txBody>
      </p:sp>
      <p:sp>
        <p:nvSpPr>
          <p:cNvPr id="2064" name="Text Placeholder 67">
            <a:extLst>
              <a:ext uri="{FF2B5EF4-FFF2-40B4-BE49-F238E27FC236}">
                <a16:creationId xmlns:a16="http://schemas.microsoft.com/office/drawing/2014/main" id="{2DCEE7C8-24F8-F680-AF7A-AE7413A9F989}"/>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68580" tIns="34290" rIns="68580" bIns="34290" numCol="1" anchor="t" anchorCtr="0" compatLnSpc="1">
            <a:prstTxWarp prst="textNoShape">
              <a:avLst/>
            </a:prstTxWarp>
            <a:noAutofit/>
          </a:bodyPr>
          <a:lstStyle/>
          <a:p>
            <a:pPr eaLnBrk="1" hangingPunct="1"/>
            <a:r>
              <a:rPr lang="en-GB" altLang="en-US" dirty="0">
                <a:latin typeface="Arial" panose="020B0604020202020204" pitchFamily="34" charset="0"/>
              </a:rPr>
              <a:t>1.1</a:t>
            </a:r>
          </a:p>
        </p:txBody>
      </p:sp>
      <p:sp>
        <p:nvSpPr>
          <p:cNvPr id="3" name="Rectangle 2">
            <a:extLst>
              <a:ext uri="{FF2B5EF4-FFF2-40B4-BE49-F238E27FC236}">
                <a16:creationId xmlns:a16="http://schemas.microsoft.com/office/drawing/2014/main" id="{5829B65F-5CDF-F072-07D6-792446D9CA05}"/>
              </a:ext>
            </a:extLst>
          </p:cNvPr>
          <p:cNvSpPr/>
          <p:nvPr/>
        </p:nvSpPr>
        <p:spPr>
          <a:xfrm>
            <a:off x="241254" y="209892"/>
            <a:ext cx="3049634" cy="323165"/>
          </a:xfrm>
          <a:prstGeom prst="rect">
            <a:avLst/>
          </a:prstGeom>
          <a:noFill/>
        </p:spPr>
        <p:txBody>
          <a:bodyPr wrap="square" lIns="91440" tIns="45720" rIns="91440" bIns="45720">
            <a:spAutoFit/>
          </a:bodyPr>
          <a:lstStyle/>
          <a:p>
            <a:pPr algn="ctr"/>
            <a:r>
              <a:rPr lang="en-GB" sz="1500" b="0" cap="none" spc="0" dirty="0">
                <a:ln w="0"/>
                <a:solidFill>
                  <a:schemeClr val="tx1"/>
                </a:solidFill>
                <a:effectLst>
                  <a:outerShdw blurRad="38100" dist="19050" dir="2700000" algn="tl" rotWithShape="0">
                    <a:schemeClr val="dk1">
                      <a:alpha val="40000"/>
                    </a:schemeClr>
                  </a:outerShdw>
                </a:effectLst>
              </a:rPr>
              <a:t>The Lean Canvas</a:t>
            </a:r>
            <a:endParaRPr lang="en-US" sz="15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a:extLst>
              <a:ext uri="{FF2B5EF4-FFF2-40B4-BE49-F238E27FC236}">
                <a16:creationId xmlns:a16="http://schemas.microsoft.com/office/drawing/2014/main" id="{1DF6967E-FB4D-3270-1E87-6C8D3D6C7771}"/>
              </a:ext>
            </a:extLst>
          </p:cNvPr>
          <p:cNvSpPr/>
          <p:nvPr/>
        </p:nvSpPr>
        <p:spPr>
          <a:xfrm>
            <a:off x="985839" y="551481"/>
            <a:ext cx="730520"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Problem</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5" name="Rectangle 4">
            <a:extLst>
              <a:ext uri="{FF2B5EF4-FFF2-40B4-BE49-F238E27FC236}">
                <a16:creationId xmlns:a16="http://schemas.microsoft.com/office/drawing/2014/main" id="{699B8CC2-9AD9-8B5A-ADBC-61E4BAF931A6}"/>
              </a:ext>
            </a:extLst>
          </p:cNvPr>
          <p:cNvSpPr/>
          <p:nvPr/>
        </p:nvSpPr>
        <p:spPr>
          <a:xfrm>
            <a:off x="2396728" y="566713"/>
            <a:ext cx="730520"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Solution</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879264E4-2B42-7508-D620-7745E396864C}"/>
              </a:ext>
            </a:extLst>
          </p:cNvPr>
          <p:cNvSpPr/>
          <p:nvPr/>
        </p:nvSpPr>
        <p:spPr>
          <a:xfrm>
            <a:off x="982268" y="1961065"/>
            <a:ext cx="1449584"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Existing Alternatives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a:extLst>
              <a:ext uri="{FF2B5EF4-FFF2-40B4-BE49-F238E27FC236}">
                <a16:creationId xmlns:a16="http://schemas.microsoft.com/office/drawing/2014/main" id="{34C90768-7B01-DE05-B09C-2BCADB799640}"/>
              </a:ext>
            </a:extLst>
          </p:cNvPr>
          <p:cNvSpPr/>
          <p:nvPr/>
        </p:nvSpPr>
        <p:spPr>
          <a:xfrm>
            <a:off x="2431852" y="1970933"/>
            <a:ext cx="859036"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Key Metrics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FE7DD875-74A6-6D89-53A6-D373696C3605}"/>
              </a:ext>
            </a:extLst>
          </p:cNvPr>
          <p:cNvSpPr/>
          <p:nvPr/>
        </p:nvSpPr>
        <p:spPr>
          <a:xfrm>
            <a:off x="3877272" y="566713"/>
            <a:ext cx="1295400"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Unique Value Prop.</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8">
            <a:extLst>
              <a:ext uri="{FF2B5EF4-FFF2-40B4-BE49-F238E27FC236}">
                <a16:creationId xmlns:a16="http://schemas.microsoft.com/office/drawing/2014/main" id="{006C2B0B-87FB-CB6E-C44E-C2A644D09763}"/>
              </a:ext>
            </a:extLst>
          </p:cNvPr>
          <p:cNvSpPr/>
          <p:nvPr/>
        </p:nvSpPr>
        <p:spPr>
          <a:xfrm>
            <a:off x="3877272" y="1980624"/>
            <a:ext cx="1295400"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High-Level Concept</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61A506A2-D296-C4B0-5149-B138CB0ECC7C}"/>
              </a:ext>
            </a:extLst>
          </p:cNvPr>
          <p:cNvSpPr/>
          <p:nvPr/>
        </p:nvSpPr>
        <p:spPr>
          <a:xfrm>
            <a:off x="5243516" y="566713"/>
            <a:ext cx="1185859"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Unfair Advantage</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262C21CC-DAF6-0332-1BCA-8191C127FC9F}"/>
              </a:ext>
            </a:extLst>
          </p:cNvPr>
          <p:cNvSpPr/>
          <p:nvPr/>
        </p:nvSpPr>
        <p:spPr>
          <a:xfrm>
            <a:off x="5318523" y="1977866"/>
            <a:ext cx="738185"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Channels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9DB55A7A-8E67-BC90-BF65-E5EF34CFFA76}"/>
              </a:ext>
            </a:extLst>
          </p:cNvPr>
          <p:cNvSpPr/>
          <p:nvPr/>
        </p:nvSpPr>
        <p:spPr>
          <a:xfrm>
            <a:off x="6671475" y="2027874"/>
            <a:ext cx="1024726"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Early Adopters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a:extLst>
              <a:ext uri="{FF2B5EF4-FFF2-40B4-BE49-F238E27FC236}">
                <a16:creationId xmlns:a16="http://schemas.microsoft.com/office/drawing/2014/main" id="{E12DAFD5-E989-7748-DE2F-15B1E5BA6ACA}"/>
              </a:ext>
            </a:extLst>
          </p:cNvPr>
          <p:cNvSpPr/>
          <p:nvPr/>
        </p:nvSpPr>
        <p:spPr>
          <a:xfrm>
            <a:off x="6631587" y="580310"/>
            <a:ext cx="1418229"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Customer Segments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a:extLst>
              <a:ext uri="{FF2B5EF4-FFF2-40B4-BE49-F238E27FC236}">
                <a16:creationId xmlns:a16="http://schemas.microsoft.com/office/drawing/2014/main" id="{9ADF3419-B19A-4090-89B2-FB400464882F}"/>
              </a:ext>
            </a:extLst>
          </p:cNvPr>
          <p:cNvSpPr/>
          <p:nvPr/>
        </p:nvSpPr>
        <p:spPr>
          <a:xfrm>
            <a:off x="4422579" y="3408621"/>
            <a:ext cx="1500185"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Revenue Streams</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E99EDFA4-7D22-380B-76B9-6F9ADEDEFECA}"/>
              </a:ext>
            </a:extLst>
          </p:cNvPr>
          <p:cNvSpPr/>
          <p:nvPr/>
        </p:nvSpPr>
        <p:spPr>
          <a:xfrm>
            <a:off x="1055490" y="3412341"/>
            <a:ext cx="998138" cy="246221"/>
          </a:xfrm>
          <a:prstGeom prst="rect">
            <a:avLst/>
          </a:prstGeom>
          <a:noFill/>
        </p:spPr>
        <p:txBody>
          <a:bodyPr wrap="squar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Cost Structure</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8" name="Rectangle 17">
            <a:extLst>
              <a:ext uri="{FF2B5EF4-FFF2-40B4-BE49-F238E27FC236}">
                <a16:creationId xmlns:a16="http://schemas.microsoft.com/office/drawing/2014/main" id="{8A46B422-68EE-CB0D-95AB-8207B41D90D6}"/>
              </a:ext>
            </a:extLst>
          </p:cNvPr>
          <p:cNvSpPr/>
          <p:nvPr/>
        </p:nvSpPr>
        <p:spPr>
          <a:xfrm>
            <a:off x="3329071" y="162774"/>
            <a:ext cx="863646" cy="169277"/>
          </a:xfrm>
          <a:prstGeom prst="rect">
            <a:avLst/>
          </a:prstGeom>
          <a:noFill/>
        </p:spPr>
        <p:txBody>
          <a:bodyPr wrap="square" lIns="91440" tIns="45720" rIns="91440" bIns="45720">
            <a:spAutoFit/>
          </a:bodyPr>
          <a:lstStyle/>
          <a:p>
            <a:pPr algn="ctr"/>
            <a:r>
              <a:rPr lang="en-GB" sz="500" b="0" cap="none" spc="0" dirty="0">
                <a:ln w="0"/>
                <a:solidFill>
                  <a:schemeClr val="tx1"/>
                </a:solidFill>
                <a:effectLst>
                  <a:outerShdw blurRad="38100" dist="19050" dir="2700000" algn="tl" rotWithShape="0">
                    <a:schemeClr val="dk1">
                      <a:alpha val="40000"/>
                    </a:schemeClr>
                  </a:outerShdw>
                </a:effectLst>
              </a:rPr>
              <a:t>Designed for:</a:t>
            </a:r>
            <a:endParaRPr lang="en-US" sz="500" b="0" cap="none" spc="0" dirty="0">
              <a:ln w="0"/>
              <a:solidFill>
                <a:schemeClr val="tx1"/>
              </a:solidFill>
              <a:effectLst>
                <a:outerShdw blurRad="38100" dist="19050" dir="2700000" algn="tl" rotWithShape="0">
                  <a:schemeClr val="dk1">
                    <a:alpha val="40000"/>
                  </a:schemeClr>
                </a:outerShdw>
              </a:effectLst>
            </a:endParaRPr>
          </a:p>
        </p:txBody>
      </p:sp>
      <p:sp>
        <p:nvSpPr>
          <p:cNvPr id="19" name="Rectangle 18">
            <a:extLst>
              <a:ext uri="{FF2B5EF4-FFF2-40B4-BE49-F238E27FC236}">
                <a16:creationId xmlns:a16="http://schemas.microsoft.com/office/drawing/2014/main" id="{268FA66F-714B-0292-9348-1537205E0438}"/>
              </a:ext>
            </a:extLst>
          </p:cNvPr>
          <p:cNvSpPr/>
          <p:nvPr/>
        </p:nvSpPr>
        <p:spPr>
          <a:xfrm>
            <a:off x="4791449" y="162774"/>
            <a:ext cx="863646" cy="169277"/>
          </a:xfrm>
          <a:prstGeom prst="rect">
            <a:avLst/>
          </a:prstGeom>
          <a:noFill/>
        </p:spPr>
        <p:txBody>
          <a:bodyPr wrap="square" lIns="91440" tIns="45720" rIns="91440" bIns="45720">
            <a:spAutoFit/>
          </a:bodyPr>
          <a:lstStyle/>
          <a:p>
            <a:pPr algn="ctr"/>
            <a:r>
              <a:rPr lang="en-GB" sz="500" b="0" cap="none" spc="0" dirty="0">
                <a:ln w="0"/>
                <a:solidFill>
                  <a:schemeClr val="tx1"/>
                </a:solidFill>
                <a:effectLst>
                  <a:outerShdw blurRad="38100" dist="19050" dir="2700000" algn="tl" rotWithShape="0">
                    <a:schemeClr val="dk1">
                      <a:alpha val="40000"/>
                    </a:schemeClr>
                  </a:outerShdw>
                </a:effectLst>
              </a:rPr>
              <a:t>Designed by:</a:t>
            </a:r>
            <a:endParaRPr lang="en-US" sz="500" b="0" cap="none" spc="0" dirty="0">
              <a:ln w="0"/>
              <a:solidFill>
                <a:schemeClr val="tx1"/>
              </a:solidFill>
              <a:effectLst>
                <a:outerShdw blurRad="38100" dist="19050" dir="2700000" algn="tl" rotWithShape="0">
                  <a:schemeClr val="dk1">
                    <a:alpha val="40000"/>
                  </a:schemeClr>
                </a:outerShdw>
              </a:effectLst>
            </a:endParaRPr>
          </a:p>
        </p:txBody>
      </p:sp>
      <p:sp>
        <p:nvSpPr>
          <p:cNvPr id="20" name="Rectangle 19">
            <a:extLst>
              <a:ext uri="{FF2B5EF4-FFF2-40B4-BE49-F238E27FC236}">
                <a16:creationId xmlns:a16="http://schemas.microsoft.com/office/drawing/2014/main" id="{4EFCC2B7-113F-EC1F-596C-F55DA5F44F5A}"/>
              </a:ext>
            </a:extLst>
          </p:cNvPr>
          <p:cNvSpPr/>
          <p:nvPr/>
        </p:nvSpPr>
        <p:spPr>
          <a:xfrm>
            <a:off x="6743631" y="170899"/>
            <a:ext cx="863646" cy="169277"/>
          </a:xfrm>
          <a:prstGeom prst="rect">
            <a:avLst/>
          </a:prstGeom>
          <a:noFill/>
        </p:spPr>
        <p:txBody>
          <a:bodyPr wrap="square" lIns="91440" tIns="45720" rIns="91440" bIns="45720">
            <a:spAutoFit/>
          </a:bodyPr>
          <a:lstStyle/>
          <a:p>
            <a:pPr algn="ctr"/>
            <a:r>
              <a:rPr lang="en-GB" sz="500" b="0" cap="none" spc="0" dirty="0">
                <a:ln w="0"/>
                <a:solidFill>
                  <a:schemeClr val="tx1"/>
                </a:solidFill>
                <a:effectLst>
                  <a:outerShdw blurRad="38100" dist="19050" dir="2700000" algn="tl" rotWithShape="0">
                    <a:schemeClr val="dk1">
                      <a:alpha val="40000"/>
                    </a:schemeClr>
                  </a:outerShdw>
                </a:effectLst>
              </a:rPr>
              <a:t>Date:</a:t>
            </a:r>
            <a:endParaRPr lang="en-US" sz="500" b="0" cap="none" spc="0" dirty="0">
              <a:ln w="0"/>
              <a:solidFill>
                <a:schemeClr val="tx1"/>
              </a:solidFill>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0924A097-DEEB-5933-7CB8-9CCE562F1FA3}"/>
              </a:ext>
            </a:extLst>
          </p:cNvPr>
          <p:cNvSpPr/>
          <p:nvPr/>
        </p:nvSpPr>
        <p:spPr>
          <a:xfrm>
            <a:off x="8147004" y="162640"/>
            <a:ext cx="863646" cy="169277"/>
          </a:xfrm>
          <a:prstGeom prst="rect">
            <a:avLst/>
          </a:prstGeom>
          <a:noFill/>
        </p:spPr>
        <p:txBody>
          <a:bodyPr wrap="square" lIns="91440" tIns="45720" rIns="91440" bIns="45720">
            <a:spAutoFit/>
          </a:bodyPr>
          <a:lstStyle/>
          <a:p>
            <a:pPr algn="ctr"/>
            <a:r>
              <a:rPr lang="en-GB" sz="500" b="0" cap="none" spc="0" dirty="0">
                <a:ln w="0"/>
                <a:solidFill>
                  <a:schemeClr val="tx1"/>
                </a:solidFill>
                <a:effectLst>
                  <a:outerShdw blurRad="38100" dist="19050" dir="2700000" algn="tl" rotWithShape="0">
                    <a:schemeClr val="dk1">
                      <a:alpha val="40000"/>
                    </a:schemeClr>
                  </a:outerShdw>
                </a:effectLst>
              </a:rPr>
              <a:t>Version:</a:t>
            </a:r>
            <a:endParaRPr lang="en-US" sz="5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5"/>
        <p:cNvGrpSpPr/>
        <p:nvPr/>
      </p:nvGrpSpPr>
      <p:grpSpPr>
        <a:xfrm>
          <a:off x="0" y="0"/>
          <a:ext cx="0" cy="0"/>
          <a:chOff x="0" y="0"/>
          <a:chExt cx="0" cy="0"/>
        </a:xfrm>
      </p:grpSpPr>
      <p:pic>
        <p:nvPicPr>
          <p:cNvPr id="5" name="Picture 4">
            <a:extLst>
              <a:ext uri="{FF2B5EF4-FFF2-40B4-BE49-F238E27FC236}">
                <a16:creationId xmlns:a16="http://schemas.microsoft.com/office/drawing/2014/main" id="{987331E1-FAA3-93FC-990A-96E919749521}"/>
              </a:ext>
            </a:extLst>
          </p:cNvPr>
          <p:cNvPicPr>
            <a:picLocks noChangeAspect="1"/>
          </p:cNvPicPr>
          <p:nvPr/>
        </p:nvPicPr>
        <p:blipFill>
          <a:blip r:embed="rId3"/>
          <a:stretch>
            <a:fillRect/>
          </a:stretch>
        </p:blipFill>
        <p:spPr>
          <a:xfrm>
            <a:off x="0" y="0"/>
            <a:ext cx="9144000" cy="5143499"/>
          </a:xfrm>
          <a:prstGeom prst="rect">
            <a:avLst/>
          </a:prstGeom>
        </p:spPr>
      </p:pic>
      <p:sp>
        <p:nvSpPr>
          <p:cNvPr id="6" name="Rectangle 5">
            <a:extLst>
              <a:ext uri="{FF2B5EF4-FFF2-40B4-BE49-F238E27FC236}">
                <a16:creationId xmlns:a16="http://schemas.microsoft.com/office/drawing/2014/main" id="{6B8CEA40-DBAB-7F35-D02E-53BEAA0758FA}"/>
              </a:ext>
            </a:extLst>
          </p:cNvPr>
          <p:cNvSpPr/>
          <p:nvPr/>
        </p:nvSpPr>
        <p:spPr>
          <a:xfrm>
            <a:off x="0" y="0"/>
            <a:ext cx="9144000" cy="400110"/>
          </a:xfrm>
          <a:prstGeom prst="rect">
            <a:avLst/>
          </a:prstGeom>
          <a:noFill/>
        </p:spPr>
        <p:txBody>
          <a:bodyPr wrap="squar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Resources and References</a:t>
            </a:r>
          </a:p>
        </p:txBody>
      </p:sp>
      <p:sp>
        <p:nvSpPr>
          <p:cNvPr id="7" name="Rectangle 6">
            <a:extLst>
              <a:ext uri="{FF2B5EF4-FFF2-40B4-BE49-F238E27FC236}">
                <a16:creationId xmlns:a16="http://schemas.microsoft.com/office/drawing/2014/main" id="{5AD82233-DC49-0CE8-9B32-38A5B0ABD41C}"/>
              </a:ext>
            </a:extLst>
          </p:cNvPr>
          <p:cNvSpPr/>
          <p:nvPr/>
        </p:nvSpPr>
        <p:spPr>
          <a:xfrm>
            <a:off x="0" y="523875"/>
            <a:ext cx="9144000" cy="4708981"/>
          </a:xfrm>
          <a:prstGeom prst="rect">
            <a:avLst/>
          </a:prstGeom>
          <a:noFill/>
        </p:spPr>
        <p:txBody>
          <a:bodyPr wrap="square" lIns="91440" tIns="45720" rIns="91440" bIns="45720">
            <a:spAutoFit/>
          </a:bodyPr>
          <a:lstStyle/>
          <a:p>
            <a:r>
              <a:rPr lang="en-GB" sz="1200" b="1" cap="none" spc="0" dirty="0">
                <a:ln w="0"/>
                <a:solidFill>
                  <a:schemeClr val="tx1"/>
                </a:solidFill>
                <a:effectLst>
                  <a:outerShdw blurRad="38100" dist="19050" dir="2700000" algn="tl" rotWithShape="0">
                    <a:schemeClr val="dk1">
                      <a:alpha val="40000"/>
                    </a:schemeClr>
                  </a:outerShdw>
                </a:effectLst>
              </a:rPr>
              <a:t>Zion Market Research</a:t>
            </a:r>
            <a:r>
              <a:rPr lang="en-GB" sz="1200" cap="none" spc="0" dirty="0">
                <a:ln w="0"/>
                <a:solidFill>
                  <a:schemeClr val="tx1"/>
                </a:solidFill>
                <a:effectLst>
                  <a:outerShdw blurRad="38100" dist="19050" dir="2700000" algn="tl" rotWithShape="0">
                    <a:schemeClr val="dk1">
                      <a:alpha val="40000"/>
                    </a:schemeClr>
                  </a:outerShdw>
                </a:effectLst>
              </a:rPr>
              <a:t>: "Global Smart Parking Market Size, Share &amp; Trends Analysis Report by Parking Site, by Technology, by Application and Forecast, 2020-2026" (https://www.zionmarketresearch.com/report/anpr-system-market)</a:t>
            </a:r>
            <a:br>
              <a:rPr lang="en-GB" sz="1200" cap="none" spc="0" dirty="0">
                <a:ln w="0"/>
                <a:solidFill>
                  <a:schemeClr val="tx1"/>
                </a:solidFill>
                <a:effectLst>
                  <a:outerShdw blurRad="38100" dist="19050" dir="2700000" algn="tl" rotWithShape="0">
                    <a:schemeClr val="dk1">
                      <a:alpha val="40000"/>
                    </a:schemeClr>
                  </a:outerShdw>
                </a:effectLst>
              </a:rPr>
            </a:br>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cap="none" spc="0" dirty="0">
                <a:ln w="0"/>
                <a:solidFill>
                  <a:schemeClr val="tx1"/>
                </a:solidFill>
                <a:effectLst>
                  <a:outerShdw blurRad="38100" dist="19050" dir="2700000" algn="tl" rotWithShape="0">
                    <a:schemeClr val="dk1">
                      <a:alpha val="40000"/>
                    </a:schemeClr>
                  </a:outerShdw>
                </a:effectLst>
              </a:rPr>
              <a:t>"</a:t>
            </a:r>
            <a:r>
              <a:rPr lang="en-GB" sz="1200" b="1" cap="none" spc="0" dirty="0">
                <a:ln w="0"/>
                <a:solidFill>
                  <a:schemeClr val="tx1"/>
                </a:solidFill>
                <a:effectLst>
                  <a:outerShdw blurRad="38100" dist="19050" dir="2700000" algn="tl" rotWithShape="0">
                    <a:schemeClr val="dk1">
                      <a:alpha val="40000"/>
                    </a:schemeClr>
                  </a:outerShdw>
                </a:effectLst>
              </a:rPr>
              <a:t>Israel Parking Management Market: </a:t>
            </a:r>
            <a:r>
              <a:rPr lang="en-GB" sz="1200" cap="none" spc="0" dirty="0">
                <a:ln w="0"/>
                <a:solidFill>
                  <a:schemeClr val="tx1"/>
                </a:solidFill>
                <a:effectLst>
                  <a:outerShdw blurRad="38100" dist="19050" dir="2700000" algn="tl" rotWithShape="0">
                    <a:schemeClr val="dk1">
                      <a:alpha val="40000"/>
                    </a:schemeClr>
                  </a:outerShdw>
                </a:effectLst>
              </a:rPr>
              <a:t>by Parking Site (Off-street and On-street) and by Solution (Access Control, Security and Surveillance, Revenue Management, and Others): Opportunity Analysis and Industry Forecast, 2019–2026" (https://www.zionmarketresearch.com/report/smart-parking-systems-market)</a:t>
            </a:r>
            <a:br>
              <a:rPr lang="en-GB" sz="1200" cap="none" spc="0" dirty="0">
                <a:ln w="0"/>
                <a:solidFill>
                  <a:schemeClr val="tx1"/>
                </a:solidFill>
                <a:effectLst>
                  <a:outerShdw blurRad="38100" dist="19050" dir="2700000" algn="tl" rotWithShape="0">
                    <a:schemeClr val="dk1">
                      <a:alpha val="40000"/>
                    </a:schemeClr>
                  </a:outerShdw>
                </a:effectLst>
              </a:rPr>
            </a:br>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b="1" cap="none" spc="0" dirty="0">
                <a:ln w="0"/>
                <a:solidFill>
                  <a:schemeClr val="tx1"/>
                </a:solidFill>
                <a:effectLst>
                  <a:outerShdw blurRad="38100" dist="19050" dir="2700000" algn="tl" rotWithShape="0">
                    <a:schemeClr val="dk1">
                      <a:alpha val="40000"/>
                    </a:schemeClr>
                  </a:outerShdw>
                </a:effectLst>
              </a:rPr>
              <a:t>MarketsandMarkets</a:t>
            </a:r>
            <a:r>
              <a:rPr lang="en-GB" sz="1200" cap="none" spc="0" dirty="0">
                <a:ln w="0"/>
                <a:solidFill>
                  <a:schemeClr val="tx1"/>
                </a:solidFill>
                <a:effectLst>
                  <a:outerShdw blurRad="38100" dist="19050" dir="2700000" algn="tl" rotWithShape="0">
                    <a:schemeClr val="dk1">
                      <a:alpha val="40000"/>
                    </a:schemeClr>
                  </a:outerShdw>
                </a:effectLst>
              </a:rPr>
              <a:t>: "Smart Parking Market by Component (Hardware, Software, and Services), Type (Off-street and On-street), End-User (Commercial and Government), and Region - Global Forecast to 2025" (https://www.marketsandmarkets.com/Market-Reports/smart-parking-market-123959229.html)</a:t>
            </a:r>
            <a:br>
              <a:rPr lang="en-GB" sz="1200" cap="none" spc="0" dirty="0">
                <a:ln w="0"/>
                <a:solidFill>
                  <a:schemeClr val="tx1"/>
                </a:solidFill>
                <a:effectLst>
                  <a:outerShdw blurRad="38100" dist="19050" dir="2700000" algn="tl" rotWithShape="0">
                    <a:schemeClr val="dk1">
                      <a:alpha val="40000"/>
                    </a:schemeClr>
                  </a:outerShdw>
                </a:effectLst>
              </a:rPr>
            </a:br>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cap="none" spc="0" dirty="0">
                <a:ln w="0"/>
                <a:solidFill>
                  <a:schemeClr val="tx1"/>
                </a:solidFill>
                <a:effectLst>
                  <a:outerShdw blurRad="38100" dist="19050" dir="2700000" algn="tl" rotWithShape="0">
                    <a:schemeClr val="dk1">
                      <a:alpha val="40000"/>
                    </a:schemeClr>
                  </a:outerShdw>
                </a:effectLst>
              </a:rPr>
              <a:t>"Smart Parking Market worth $7.5 billion by 2025" (https://www.marketsandmarkets.com/PressReleases/smart-parking.asp)</a:t>
            </a:r>
          </a:p>
          <a:p>
            <a:r>
              <a:rPr lang="en-GB" sz="1200" cap="none" spc="0" dirty="0">
                <a:ln w="0"/>
                <a:solidFill>
                  <a:schemeClr val="tx1"/>
                </a:solidFill>
                <a:effectLst>
                  <a:outerShdw blurRad="38100" dist="19050" dir="2700000" algn="tl" rotWithShape="0">
                    <a:schemeClr val="dk1">
                      <a:alpha val="40000"/>
                    </a:schemeClr>
                  </a:outerShdw>
                </a:effectLst>
              </a:rPr>
              <a:t>Israeli Ministry of Transport study finds parking is a major cause of congestion. (2021). </a:t>
            </a:r>
          </a:p>
          <a:p>
            <a:endParaRPr lang="en-GB" sz="1200" b="1" cap="none" spc="0" dirty="0">
              <a:ln w="0"/>
              <a:solidFill>
                <a:schemeClr val="tx1"/>
              </a:solidFill>
              <a:effectLst>
                <a:outerShdw blurRad="38100" dist="19050" dir="2700000" algn="tl" rotWithShape="0">
                  <a:schemeClr val="dk1">
                    <a:alpha val="40000"/>
                  </a:schemeClr>
                </a:outerShdw>
              </a:effectLst>
            </a:endParaRPr>
          </a:p>
          <a:p>
            <a:r>
              <a:rPr lang="en-GB" sz="1200" b="1" cap="none" spc="0" dirty="0">
                <a:ln w="0"/>
                <a:solidFill>
                  <a:schemeClr val="tx1"/>
                </a:solidFill>
                <a:effectLst>
                  <a:outerShdw blurRad="38100" dist="19050" dir="2700000" algn="tl" rotWithShape="0">
                    <a:schemeClr val="dk1">
                      <a:alpha val="40000"/>
                    </a:schemeClr>
                  </a:outerShdw>
                </a:effectLst>
              </a:rPr>
              <a:t>Ministry of Transport, Israel</a:t>
            </a:r>
            <a:r>
              <a:rPr lang="en-GB" sz="1200" cap="none" spc="0" dirty="0">
                <a:ln w="0"/>
                <a:solidFill>
                  <a:schemeClr val="tx1"/>
                </a:solidFill>
                <a:effectLst>
                  <a:outerShdw blurRad="38100" dist="19050" dir="2700000" algn="tl" rotWithShape="0">
                    <a:schemeClr val="dk1">
                      <a:alpha val="40000"/>
                    </a:schemeClr>
                  </a:outerShdw>
                </a:effectLst>
              </a:rPr>
              <a:t>. Retrieved from </a:t>
            </a:r>
            <a:r>
              <a:rPr lang="en-GB" sz="1200" cap="none" spc="0" dirty="0">
                <a:ln w="0"/>
                <a:solidFill>
                  <a:schemeClr val="tx1"/>
                </a:solidFill>
                <a:effectLst>
                  <a:outerShdw blurRad="38100" dist="19050" dir="2700000" algn="tl" rotWithShape="0">
                    <a:schemeClr val="dk1">
                      <a:alpha val="40000"/>
                    </a:schemeClr>
                  </a:outerShdw>
                </a:effectLst>
                <a:hlinkClick r:id="rId4"/>
              </a:rPr>
              <a:t>https://www.gov.il/en/departments/news/27022021_01</a:t>
            </a:r>
            <a:endParaRPr lang="en-GB" sz="1200" cap="none" spc="0" dirty="0">
              <a:ln w="0"/>
              <a:solidFill>
                <a:schemeClr val="tx1"/>
              </a:solidFill>
              <a:effectLst>
                <a:outerShdw blurRad="38100" dist="19050" dir="2700000" algn="tl" rotWithShape="0">
                  <a:schemeClr val="dk1">
                    <a:alpha val="40000"/>
                  </a:schemeClr>
                </a:outerShdw>
              </a:effectLst>
            </a:endParaRPr>
          </a:p>
          <a:p>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b="1" cap="none" spc="0" dirty="0" err="1">
                <a:ln w="0"/>
                <a:solidFill>
                  <a:schemeClr val="tx1"/>
                </a:solidFill>
                <a:effectLst>
                  <a:outerShdw blurRad="38100" dist="19050" dir="2700000" algn="tl" rotWithShape="0">
                    <a:schemeClr val="dk1">
                      <a:alpha val="40000"/>
                    </a:schemeClr>
                  </a:outerShdw>
                </a:effectLst>
              </a:rPr>
              <a:t>Ravid</a:t>
            </a:r>
            <a:r>
              <a:rPr lang="en-GB" sz="1200" b="1" cap="none" spc="0" dirty="0">
                <a:ln w="0"/>
                <a:solidFill>
                  <a:schemeClr val="tx1"/>
                </a:solidFill>
                <a:effectLst>
                  <a:outerShdw blurRad="38100" dist="19050" dir="2700000" algn="tl" rotWithShape="0">
                    <a:schemeClr val="dk1">
                      <a:alpha val="40000"/>
                    </a:schemeClr>
                  </a:outerShdw>
                </a:effectLst>
              </a:rPr>
              <a:t>, B</a:t>
            </a:r>
            <a:r>
              <a:rPr lang="en-GB" sz="1200" cap="none" spc="0" dirty="0">
                <a:ln w="0"/>
                <a:solidFill>
                  <a:schemeClr val="tx1"/>
                </a:solidFill>
                <a:effectLst>
                  <a:outerShdw blurRad="38100" dist="19050" dir="2700000" algn="tl" rotWithShape="0">
                    <a:schemeClr val="dk1">
                      <a:alpha val="40000"/>
                    </a:schemeClr>
                  </a:outerShdw>
                </a:effectLst>
              </a:rPr>
              <a:t>. (2021). "More than half of Israeli drivers in urban areas struggle to find parking." </a:t>
            </a:r>
            <a:r>
              <a:rPr lang="en-GB" sz="1200" b="1" cap="none" spc="0" dirty="0">
                <a:ln w="0"/>
                <a:solidFill>
                  <a:schemeClr val="tx1"/>
                </a:solidFill>
                <a:effectLst>
                  <a:outerShdw blurRad="38100" dist="19050" dir="2700000" algn="tl" rotWithShape="0">
                    <a:schemeClr val="dk1">
                      <a:alpha val="40000"/>
                    </a:schemeClr>
                  </a:outerShdw>
                </a:effectLst>
              </a:rPr>
              <a:t>Haaretz</a:t>
            </a:r>
            <a:r>
              <a:rPr lang="en-GB" sz="1200" cap="none" spc="0" dirty="0">
                <a:ln w="0"/>
                <a:solidFill>
                  <a:schemeClr val="tx1"/>
                </a:solidFill>
                <a:effectLst>
                  <a:outerShdw blurRad="38100" dist="19050" dir="2700000" algn="tl" rotWithShape="0">
                    <a:schemeClr val="dk1">
                      <a:alpha val="40000"/>
                    </a:schemeClr>
                  </a:outerShdw>
                </a:effectLst>
              </a:rPr>
              <a:t>. Retrieved from https://www.haaretz.com/israel-news/business/.premium-more-than-half-of-israeli-drivers-in-urban-areas-struggle-to-find-parking-1.9773481</a:t>
            </a:r>
          </a:p>
          <a:p>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b="1" cap="none" spc="0" dirty="0">
                <a:ln w="0"/>
                <a:solidFill>
                  <a:schemeClr val="tx1"/>
                </a:solidFill>
                <a:effectLst>
                  <a:outerShdw blurRad="38100" dist="19050" dir="2700000" algn="tl" rotWithShape="0">
                    <a:schemeClr val="dk1">
                      <a:alpha val="40000"/>
                    </a:schemeClr>
                  </a:outerShdw>
                </a:effectLst>
              </a:rPr>
              <a:t>Noy, M</a:t>
            </a:r>
            <a:r>
              <a:rPr lang="en-GB" sz="1200" cap="none" spc="0" dirty="0">
                <a:ln w="0"/>
                <a:solidFill>
                  <a:schemeClr val="tx1"/>
                </a:solidFill>
                <a:effectLst>
                  <a:outerShdw blurRad="38100" dist="19050" dir="2700000" algn="tl" rotWithShape="0">
                    <a:schemeClr val="dk1">
                      <a:alpha val="40000"/>
                    </a:schemeClr>
                  </a:outerShdw>
                </a:effectLst>
              </a:rPr>
              <a:t>. (2021). "Tel Aviv's hourly parking rates among world's highest." </a:t>
            </a:r>
            <a:r>
              <a:rPr lang="en-GB" sz="1200" b="1" cap="none" spc="0" dirty="0">
                <a:ln w="0"/>
                <a:solidFill>
                  <a:schemeClr val="tx1"/>
                </a:solidFill>
                <a:effectLst>
                  <a:outerShdw blurRad="38100" dist="19050" dir="2700000" algn="tl" rotWithShape="0">
                    <a:schemeClr val="dk1">
                      <a:alpha val="40000"/>
                    </a:schemeClr>
                  </a:outerShdw>
                </a:effectLst>
              </a:rPr>
              <a:t>Globes</a:t>
            </a:r>
            <a:r>
              <a:rPr lang="en-GB" sz="1200" cap="none" spc="0" dirty="0">
                <a:ln w="0"/>
                <a:solidFill>
                  <a:schemeClr val="tx1"/>
                </a:solidFill>
                <a:effectLst>
                  <a:outerShdw blurRad="38100" dist="19050" dir="2700000" algn="tl" rotWithShape="0">
                    <a:schemeClr val="dk1">
                      <a:alpha val="40000"/>
                    </a:schemeClr>
                  </a:outerShdw>
                </a:effectLst>
              </a:rPr>
              <a:t>. Retrieved from https://en.globes.co.il/en/article-tel-avivs-hourly-parking-rates-among-worlds-highest-1001366907</a:t>
            </a:r>
          </a:p>
          <a:p>
            <a:endParaRPr lang="en-GB" sz="1200" cap="none" spc="0" dirty="0">
              <a:ln w="0"/>
              <a:solidFill>
                <a:schemeClr val="tx1"/>
              </a:solidFill>
              <a:effectLst>
                <a:outerShdw blurRad="38100" dist="19050" dir="2700000" algn="tl" rotWithShape="0">
                  <a:schemeClr val="dk1">
                    <a:alpha val="40000"/>
                  </a:schemeClr>
                </a:outerShdw>
              </a:effectLst>
            </a:endParaRPr>
          </a:p>
          <a:p>
            <a:r>
              <a:rPr lang="en-GB" sz="1200" b="1" cap="none" spc="0" dirty="0" err="1">
                <a:ln w="0"/>
                <a:solidFill>
                  <a:schemeClr val="tx1"/>
                </a:solidFill>
                <a:effectLst>
                  <a:outerShdw blurRad="38100" dist="19050" dir="2700000" algn="tl" rotWithShape="0">
                    <a:schemeClr val="dk1">
                      <a:alpha val="40000"/>
                    </a:schemeClr>
                  </a:outerShdw>
                </a:effectLst>
              </a:rPr>
              <a:t>Avriel</a:t>
            </a:r>
            <a:r>
              <a:rPr lang="en-GB" sz="1200" b="1" cap="none" spc="0" dirty="0">
                <a:ln w="0"/>
                <a:solidFill>
                  <a:schemeClr val="tx1"/>
                </a:solidFill>
                <a:effectLst>
                  <a:outerShdw blurRad="38100" dist="19050" dir="2700000" algn="tl" rotWithShape="0">
                    <a:schemeClr val="dk1">
                      <a:alpha val="40000"/>
                    </a:schemeClr>
                  </a:outerShdw>
                </a:effectLst>
              </a:rPr>
              <a:t>, E</a:t>
            </a:r>
            <a:r>
              <a:rPr lang="en-GB" sz="1200" cap="none" spc="0" dirty="0">
                <a:ln w="0"/>
                <a:solidFill>
                  <a:schemeClr val="tx1"/>
                </a:solidFill>
                <a:effectLst>
                  <a:outerShdw blurRad="38100" dist="19050" dir="2700000" algn="tl" rotWithShape="0">
                    <a:schemeClr val="dk1">
                      <a:alpha val="40000"/>
                    </a:schemeClr>
                  </a:outerShdw>
                </a:effectLst>
              </a:rPr>
              <a:t>. (2020). "79% of Israelis believe parking prices in urban areas are too high." </a:t>
            </a:r>
            <a:r>
              <a:rPr lang="en-GB" sz="1200" b="1" cap="none" spc="0" dirty="0" err="1">
                <a:ln w="0"/>
                <a:solidFill>
                  <a:schemeClr val="tx1"/>
                </a:solidFill>
                <a:effectLst>
                  <a:outerShdw blurRad="38100" dist="19050" dir="2700000" algn="tl" rotWithShape="0">
                    <a:schemeClr val="dk1">
                      <a:alpha val="40000"/>
                    </a:schemeClr>
                  </a:outerShdw>
                </a:effectLst>
              </a:rPr>
              <a:t>Calcalist</a:t>
            </a:r>
            <a:r>
              <a:rPr lang="en-GB" sz="1200" cap="none" spc="0" dirty="0">
                <a:ln w="0"/>
                <a:solidFill>
                  <a:schemeClr val="tx1"/>
                </a:solidFill>
                <a:effectLst>
                  <a:outerShdw blurRad="38100" dist="19050" dir="2700000" algn="tl" rotWithShape="0">
                    <a:schemeClr val="dk1">
                      <a:alpha val="40000"/>
                    </a:schemeClr>
                  </a:outerShdw>
                </a:effectLst>
              </a:rPr>
              <a:t>. Retrieved from https://www.calcalistech.com/ctech/articles/0,7340,L-3781362,00.html</a:t>
            </a:r>
            <a:endParaRPr lang="en-US" sz="120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607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6"/>
        <p:cNvGrpSpPr/>
        <p:nvPr/>
      </p:nvGrpSpPr>
      <p:grpSpPr>
        <a:xfrm>
          <a:off x="0" y="0"/>
          <a:ext cx="0" cy="0"/>
          <a:chOff x="0" y="0"/>
          <a:chExt cx="0" cy="0"/>
        </a:xfrm>
      </p:grpSpPr>
      <p:sp>
        <p:nvSpPr>
          <p:cNvPr id="3577" name="Google Shape;3577;p69"/>
          <p:cNvSpPr txBox="1">
            <a:spLocks noGrp="1"/>
          </p:cNvSpPr>
          <p:nvPr>
            <p:ph type="ctrTitle"/>
          </p:nvPr>
        </p:nvSpPr>
        <p:spPr>
          <a:xfrm>
            <a:off x="2429950" y="928650"/>
            <a:ext cx="4284000" cy="74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578" name="Google Shape;3578;p69"/>
          <p:cNvSpPr txBox="1">
            <a:spLocks noGrp="1"/>
          </p:cNvSpPr>
          <p:nvPr>
            <p:ph type="subTitle" idx="1"/>
          </p:nvPr>
        </p:nvSpPr>
        <p:spPr>
          <a:xfrm>
            <a:off x="2425075" y="1856950"/>
            <a:ext cx="4293900" cy="13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Do you have any questions?</a:t>
            </a:r>
            <a:endParaRPr b="1" dirty="0"/>
          </a:p>
          <a:p>
            <a:pPr marL="0" lvl="0" indent="0" algn="ctr" rtl="0">
              <a:spcBef>
                <a:spcPts val="0"/>
              </a:spcBef>
              <a:spcAft>
                <a:spcPts val="0"/>
              </a:spcAft>
              <a:buNone/>
            </a:pPr>
            <a:endParaRPr sz="2000" dirty="0"/>
          </a:p>
          <a:p>
            <a:pPr marL="0" lvl="0" indent="0" algn="ctr" rtl="0">
              <a:spcBef>
                <a:spcPts val="0"/>
              </a:spcBef>
              <a:spcAft>
                <a:spcPts val="0"/>
              </a:spcAft>
              <a:buNone/>
            </a:pPr>
            <a:r>
              <a:rPr lang="en" dirty="0"/>
              <a:t>EasyPark@gmail.com</a:t>
            </a:r>
            <a:endParaRPr dirty="0"/>
          </a:p>
          <a:p>
            <a:pPr marL="0" lvl="0" indent="0" algn="ctr" rtl="0">
              <a:spcBef>
                <a:spcPts val="0"/>
              </a:spcBef>
              <a:spcAft>
                <a:spcPts val="0"/>
              </a:spcAft>
              <a:buNone/>
            </a:pPr>
            <a:r>
              <a:rPr lang="en" dirty="0"/>
              <a:t>+34 654 321 432</a:t>
            </a:r>
            <a:endParaRPr dirty="0"/>
          </a:p>
          <a:p>
            <a:pPr marL="0" lvl="0" indent="0" algn="ctr" rtl="0">
              <a:spcBef>
                <a:spcPts val="0"/>
              </a:spcBef>
              <a:spcAft>
                <a:spcPts val="0"/>
              </a:spcAft>
              <a:buNone/>
            </a:pPr>
            <a:r>
              <a:rPr lang="en" dirty="0"/>
              <a:t>EasyPark.com</a:t>
            </a:r>
            <a:endParaRPr dirty="0"/>
          </a:p>
          <a:p>
            <a:pPr marL="0" lvl="0" indent="0" algn="ctr" rtl="0">
              <a:spcBef>
                <a:spcPts val="0"/>
              </a:spcBef>
              <a:spcAft>
                <a:spcPts val="0"/>
              </a:spcAft>
              <a:buNone/>
            </a:pPr>
            <a:endParaRPr dirty="0"/>
          </a:p>
        </p:txBody>
      </p:sp>
      <p:sp>
        <p:nvSpPr>
          <p:cNvPr id="3579" name="Google Shape;3579;p69"/>
          <p:cNvSpPr/>
          <p:nvPr/>
        </p:nvSpPr>
        <p:spPr>
          <a:xfrm>
            <a:off x="3646618" y="32661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0" name="Google Shape;3580;p69"/>
          <p:cNvGrpSpPr/>
          <p:nvPr/>
        </p:nvGrpSpPr>
        <p:grpSpPr>
          <a:xfrm>
            <a:off x="4148081" y="3266390"/>
            <a:ext cx="346024" cy="345674"/>
            <a:chOff x="4201447" y="3817349"/>
            <a:chExt cx="346024" cy="345674"/>
          </a:xfrm>
        </p:grpSpPr>
        <p:sp>
          <p:nvSpPr>
            <p:cNvPr id="3581" name="Google Shape;3581;p6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3" name="Google Shape;3583;p69"/>
          <p:cNvGrpSpPr/>
          <p:nvPr/>
        </p:nvGrpSpPr>
        <p:grpSpPr>
          <a:xfrm>
            <a:off x="4649895" y="3266390"/>
            <a:ext cx="345642" cy="345674"/>
            <a:chOff x="5549861" y="3817349"/>
            <a:chExt cx="345642" cy="345674"/>
          </a:xfrm>
        </p:grpSpPr>
        <p:sp>
          <p:nvSpPr>
            <p:cNvPr id="3584" name="Google Shape;3584;p69"/>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9"/>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9"/>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7" name="Google Shape;3587;p69"/>
          <p:cNvGrpSpPr/>
          <p:nvPr/>
        </p:nvGrpSpPr>
        <p:grpSpPr>
          <a:xfrm>
            <a:off x="5151327" y="3266390"/>
            <a:ext cx="346056" cy="345674"/>
            <a:chOff x="2238181" y="4120624"/>
            <a:chExt cx="346056" cy="345674"/>
          </a:xfrm>
        </p:grpSpPr>
        <p:grpSp>
          <p:nvGrpSpPr>
            <p:cNvPr id="3588" name="Google Shape;3588;p69"/>
            <p:cNvGrpSpPr/>
            <p:nvPr/>
          </p:nvGrpSpPr>
          <p:grpSpPr>
            <a:xfrm>
              <a:off x="2309155" y="4177413"/>
              <a:ext cx="203862" cy="231903"/>
              <a:chOff x="1512725" y="258500"/>
              <a:chExt cx="4570900" cy="5199625"/>
            </a:xfrm>
          </p:grpSpPr>
          <p:sp>
            <p:nvSpPr>
              <p:cNvPr id="3589" name="Google Shape;3589;p69"/>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9"/>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1" name="Google Shape;3591;p69"/>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92" name="Google Shape;3592;p69"/>
          <p:cNvSpPr txBox="1"/>
          <p:nvPr/>
        </p:nvSpPr>
        <p:spPr>
          <a:xfrm>
            <a:off x="2777950" y="3793200"/>
            <a:ext cx="3588000" cy="27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2"/>
                </a:solidFill>
                <a:latin typeface="Lato"/>
                <a:ea typeface="Lato"/>
                <a:cs typeface="Lato"/>
                <a:sym typeface="Lato"/>
              </a:rPr>
              <a:t>Please keep this slide for attribution</a:t>
            </a:r>
            <a:endParaRPr sz="1200" dirty="0">
              <a:solidFill>
                <a:schemeClr val="dk2"/>
              </a:solidFill>
              <a:latin typeface="Lato"/>
              <a:ea typeface="Lato"/>
              <a:cs typeface="Lato"/>
              <a:sym typeface="Lato"/>
            </a:endParaRPr>
          </a:p>
        </p:txBody>
      </p:sp>
      <p:grpSp>
        <p:nvGrpSpPr>
          <p:cNvPr id="3593" name="Google Shape;3593;p69"/>
          <p:cNvGrpSpPr/>
          <p:nvPr/>
        </p:nvGrpSpPr>
        <p:grpSpPr>
          <a:xfrm>
            <a:off x="7238172" y="-1117839"/>
            <a:ext cx="795431" cy="2135569"/>
            <a:chOff x="4847625" y="-303675"/>
            <a:chExt cx="600325" cy="1611750"/>
          </a:xfrm>
        </p:grpSpPr>
        <p:sp>
          <p:nvSpPr>
            <p:cNvPr id="3594" name="Google Shape;3594;p69"/>
            <p:cNvSpPr/>
            <p:nvPr/>
          </p:nvSpPr>
          <p:spPr>
            <a:xfrm>
              <a:off x="5147775" y="-303675"/>
              <a:ext cx="25" cy="1271325"/>
            </a:xfrm>
            <a:custGeom>
              <a:avLst/>
              <a:gdLst/>
              <a:ahLst/>
              <a:cxnLst/>
              <a:rect l="l" t="t" r="r" b="b"/>
              <a:pathLst>
                <a:path w="1" h="50853" fill="none" extrusionOk="0">
                  <a:moveTo>
                    <a:pt x="1" y="50853"/>
                  </a:moveTo>
                  <a:lnTo>
                    <a:pt x="1" y="1"/>
                  </a:lnTo>
                </a:path>
              </a:pathLst>
            </a:custGeom>
            <a:noFill/>
            <a:ln w="144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9"/>
            <p:cNvSpPr/>
            <p:nvPr/>
          </p:nvSpPr>
          <p:spPr>
            <a:xfrm>
              <a:off x="5068000" y="1135575"/>
              <a:ext cx="173275" cy="172500"/>
            </a:xfrm>
            <a:custGeom>
              <a:avLst/>
              <a:gdLst/>
              <a:ahLst/>
              <a:cxnLst/>
              <a:rect l="l" t="t" r="r" b="b"/>
              <a:pathLst>
                <a:path w="6931" h="6900" extrusionOk="0">
                  <a:moveTo>
                    <a:pt x="3465" y="0"/>
                  </a:moveTo>
                  <a:cubicBezTo>
                    <a:pt x="1520" y="0"/>
                    <a:pt x="0" y="1550"/>
                    <a:pt x="0" y="3465"/>
                  </a:cubicBezTo>
                  <a:cubicBezTo>
                    <a:pt x="0" y="5350"/>
                    <a:pt x="1581" y="6900"/>
                    <a:pt x="3465" y="6900"/>
                  </a:cubicBezTo>
                  <a:cubicBezTo>
                    <a:pt x="5380" y="6900"/>
                    <a:pt x="6930" y="5350"/>
                    <a:pt x="6930" y="3465"/>
                  </a:cubicBezTo>
                  <a:cubicBezTo>
                    <a:pt x="6930" y="1550"/>
                    <a:pt x="5380" y="0"/>
                    <a:pt x="3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9"/>
            <p:cNvSpPr/>
            <p:nvPr/>
          </p:nvSpPr>
          <p:spPr>
            <a:xfrm>
              <a:off x="4847625" y="959275"/>
              <a:ext cx="600325" cy="262950"/>
            </a:xfrm>
            <a:custGeom>
              <a:avLst/>
              <a:gdLst/>
              <a:ahLst/>
              <a:cxnLst/>
              <a:rect l="l" t="t" r="r" b="b"/>
              <a:pathLst>
                <a:path w="24013" h="10518" extrusionOk="0">
                  <a:moveTo>
                    <a:pt x="7508" y="0"/>
                  </a:moveTo>
                  <a:lnTo>
                    <a:pt x="0" y="10517"/>
                  </a:lnTo>
                  <a:lnTo>
                    <a:pt x="24013" y="10517"/>
                  </a:lnTo>
                  <a:lnTo>
                    <a:pt x="16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7" name="Google Shape;3597;p69"/>
          <p:cNvGrpSpPr/>
          <p:nvPr/>
        </p:nvGrpSpPr>
        <p:grpSpPr>
          <a:xfrm>
            <a:off x="6821155" y="1720941"/>
            <a:ext cx="795427" cy="796635"/>
            <a:chOff x="1064875" y="862750"/>
            <a:chExt cx="510675" cy="511450"/>
          </a:xfrm>
        </p:grpSpPr>
        <p:sp>
          <p:nvSpPr>
            <p:cNvPr id="3598" name="Google Shape;3598;p69"/>
            <p:cNvSpPr/>
            <p:nvPr/>
          </p:nvSpPr>
          <p:spPr>
            <a:xfrm>
              <a:off x="1070950" y="891975"/>
              <a:ext cx="498525" cy="451975"/>
            </a:xfrm>
            <a:custGeom>
              <a:avLst/>
              <a:gdLst/>
              <a:ahLst/>
              <a:cxnLst/>
              <a:rect l="l" t="t" r="r" b="b"/>
              <a:pathLst>
                <a:path w="19941" h="18079" extrusionOk="0">
                  <a:moveTo>
                    <a:pt x="9944" y="1"/>
                  </a:moveTo>
                  <a:cubicBezTo>
                    <a:pt x="5865" y="1"/>
                    <a:pt x="2170" y="2776"/>
                    <a:pt x="1186" y="6917"/>
                  </a:cubicBezTo>
                  <a:cubicBezTo>
                    <a:pt x="1" y="11781"/>
                    <a:pt x="3010" y="16644"/>
                    <a:pt x="7843" y="17829"/>
                  </a:cubicBezTo>
                  <a:cubicBezTo>
                    <a:pt x="8551" y="17997"/>
                    <a:pt x="9259" y="18078"/>
                    <a:pt x="9957" y="18078"/>
                  </a:cubicBezTo>
                  <a:cubicBezTo>
                    <a:pt x="14051" y="18078"/>
                    <a:pt x="17768" y="15302"/>
                    <a:pt x="18755" y="11173"/>
                  </a:cubicBezTo>
                  <a:cubicBezTo>
                    <a:pt x="19940" y="6309"/>
                    <a:pt x="16961" y="1416"/>
                    <a:pt x="12098" y="261"/>
                  </a:cubicBezTo>
                  <a:cubicBezTo>
                    <a:pt x="11377" y="85"/>
                    <a:pt x="10654" y="1"/>
                    <a:pt x="9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9"/>
            <p:cNvSpPr/>
            <p:nvPr/>
          </p:nvSpPr>
          <p:spPr>
            <a:xfrm>
              <a:off x="1064875" y="862750"/>
              <a:ext cx="510675" cy="511450"/>
            </a:xfrm>
            <a:custGeom>
              <a:avLst/>
              <a:gdLst/>
              <a:ahLst/>
              <a:cxnLst/>
              <a:rect l="l" t="t" r="r" b="b"/>
              <a:pathLst>
                <a:path w="20427" h="20458" extrusionOk="0">
                  <a:moveTo>
                    <a:pt x="10269" y="1186"/>
                  </a:moveTo>
                  <a:cubicBezTo>
                    <a:pt x="15228" y="1186"/>
                    <a:pt x="19241" y="5248"/>
                    <a:pt x="19241" y="10244"/>
                  </a:cubicBezTo>
                  <a:cubicBezTo>
                    <a:pt x="19241" y="15199"/>
                    <a:pt x="15168" y="19272"/>
                    <a:pt x="10213" y="19272"/>
                  </a:cubicBezTo>
                  <a:cubicBezTo>
                    <a:pt x="5229" y="19272"/>
                    <a:pt x="1156" y="15199"/>
                    <a:pt x="1156" y="10244"/>
                  </a:cubicBezTo>
                  <a:cubicBezTo>
                    <a:pt x="1156" y="5260"/>
                    <a:pt x="5229" y="1187"/>
                    <a:pt x="10213" y="1187"/>
                  </a:cubicBezTo>
                  <a:cubicBezTo>
                    <a:pt x="10232" y="1186"/>
                    <a:pt x="10250" y="1186"/>
                    <a:pt x="10269" y="1186"/>
                  </a:cubicBezTo>
                  <a:close/>
                  <a:moveTo>
                    <a:pt x="10158" y="1"/>
                  </a:moveTo>
                  <a:cubicBezTo>
                    <a:pt x="4530" y="1"/>
                    <a:pt x="1" y="4579"/>
                    <a:pt x="1" y="10244"/>
                  </a:cubicBezTo>
                  <a:cubicBezTo>
                    <a:pt x="1" y="15868"/>
                    <a:pt x="4560" y="20457"/>
                    <a:pt x="10213" y="20457"/>
                  </a:cubicBezTo>
                  <a:cubicBezTo>
                    <a:pt x="15837" y="20457"/>
                    <a:pt x="20426" y="15868"/>
                    <a:pt x="20426" y="10244"/>
                  </a:cubicBezTo>
                  <a:cubicBezTo>
                    <a:pt x="20426" y="4560"/>
                    <a:pt x="15837" y="1"/>
                    <a:pt x="10213" y="1"/>
                  </a:cubicBezTo>
                  <a:cubicBezTo>
                    <a:pt x="10195" y="1"/>
                    <a:pt x="10176" y="1"/>
                    <a:pt x="10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9"/>
            <p:cNvSpPr/>
            <p:nvPr/>
          </p:nvSpPr>
          <p:spPr>
            <a:xfrm>
              <a:off x="1308800" y="1307300"/>
              <a:ext cx="22825" cy="47150"/>
            </a:xfrm>
            <a:custGeom>
              <a:avLst/>
              <a:gdLst/>
              <a:ahLst/>
              <a:cxnLst/>
              <a:rect l="l" t="t" r="r" b="b"/>
              <a:pathLst>
                <a:path w="913" h="1886" extrusionOk="0">
                  <a:moveTo>
                    <a:pt x="456" y="1"/>
                  </a:moveTo>
                  <a:cubicBezTo>
                    <a:pt x="183" y="1"/>
                    <a:pt x="1" y="213"/>
                    <a:pt x="1" y="456"/>
                  </a:cubicBezTo>
                  <a:lnTo>
                    <a:pt x="1" y="1429"/>
                  </a:lnTo>
                  <a:cubicBezTo>
                    <a:pt x="1" y="1672"/>
                    <a:pt x="183" y="1885"/>
                    <a:pt x="456" y="1885"/>
                  </a:cubicBezTo>
                  <a:cubicBezTo>
                    <a:pt x="730" y="1885"/>
                    <a:pt x="912" y="1672"/>
                    <a:pt x="912" y="1429"/>
                  </a:cubicBezTo>
                  <a:lnTo>
                    <a:pt x="912" y="456"/>
                  </a:lnTo>
                  <a:cubicBezTo>
                    <a:pt x="912" y="244"/>
                    <a:pt x="669" y="1"/>
                    <a:pt x="456"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9"/>
            <p:cNvSpPr/>
            <p:nvPr/>
          </p:nvSpPr>
          <p:spPr>
            <a:xfrm>
              <a:off x="1308800" y="872650"/>
              <a:ext cx="22825" cy="46375"/>
            </a:xfrm>
            <a:custGeom>
              <a:avLst/>
              <a:gdLst/>
              <a:ahLst/>
              <a:cxnLst/>
              <a:rect l="l" t="t" r="r" b="b"/>
              <a:pathLst>
                <a:path w="913" h="1855" extrusionOk="0">
                  <a:moveTo>
                    <a:pt x="456" y="0"/>
                  </a:moveTo>
                  <a:cubicBezTo>
                    <a:pt x="183" y="0"/>
                    <a:pt x="1" y="183"/>
                    <a:pt x="1" y="456"/>
                  </a:cubicBezTo>
                  <a:lnTo>
                    <a:pt x="1" y="1398"/>
                  </a:lnTo>
                  <a:cubicBezTo>
                    <a:pt x="1" y="1672"/>
                    <a:pt x="183" y="1854"/>
                    <a:pt x="456" y="1854"/>
                  </a:cubicBezTo>
                  <a:cubicBezTo>
                    <a:pt x="730" y="1854"/>
                    <a:pt x="912" y="1672"/>
                    <a:pt x="912" y="1398"/>
                  </a:cubicBezTo>
                  <a:lnTo>
                    <a:pt x="912" y="456"/>
                  </a:lnTo>
                  <a:cubicBezTo>
                    <a:pt x="912" y="213"/>
                    <a:pt x="669" y="0"/>
                    <a:pt x="456"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9"/>
            <p:cNvSpPr/>
            <p:nvPr/>
          </p:nvSpPr>
          <p:spPr>
            <a:xfrm>
              <a:off x="1513975" y="1102125"/>
              <a:ext cx="46375" cy="22825"/>
            </a:xfrm>
            <a:custGeom>
              <a:avLst/>
              <a:gdLst/>
              <a:ahLst/>
              <a:cxnLst/>
              <a:rect l="l" t="t" r="r" b="b"/>
              <a:pathLst>
                <a:path w="1855" h="913" extrusionOk="0">
                  <a:moveTo>
                    <a:pt x="456" y="1"/>
                  </a:moveTo>
                  <a:cubicBezTo>
                    <a:pt x="183" y="1"/>
                    <a:pt x="0" y="213"/>
                    <a:pt x="0" y="457"/>
                  </a:cubicBezTo>
                  <a:cubicBezTo>
                    <a:pt x="0" y="730"/>
                    <a:pt x="183" y="913"/>
                    <a:pt x="456" y="913"/>
                  </a:cubicBezTo>
                  <a:lnTo>
                    <a:pt x="1399" y="913"/>
                  </a:lnTo>
                  <a:cubicBezTo>
                    <a:pt x="1672" y="913"/>
                    <a:pt x="1855" y="730"/>
                    <a:pt x="1855" y="457"/>
                  </a:cubicBezTo>
                  <a:cubicBezTo>
                    <a:pt x="1855" y="213"/>
                    <a:pt x="1672" y="1"/>
                    <a:pt x="1399"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9"/>
            <p:cNvSpPr/>
            <p:nvPr/>
          </p:nvSpPr>
          <p:spPr>
            <a:xfrm>
              <a:off x="1078550" y="1102125"/>
              <a:ext cx="47150" cy="22825"/>
            </a:xfrm>
            <a:custGeom>
              <a:avLst/>
              <a:gdLst/>
              <a:ahLst/>
              <a:cxnLst/>
              <a:rect l="l" t="t" r="r" b="b"/>
              <a:pathLst>
                <a:path w="1886" h="913" extrusionOk="0">
                  <a:moveTo>
                    <a:pt x="457" y="1"/>
                  </a:moveTo>
                  <a:cubicBezTo>
                    <a:pt x="244" y="1"/>
                    <a:pt x="1" y="213"/>
                    <a:pt x="1" y="457"/>
                  </a:cubicBezTo>
                  <a:cubicBezTo>
                    <a:pt x="1" y="730"/>
                    <a:pt x="213" y="913"/>
                    <a:pt x="457" y="913"/>
                  </a:cubicBezTo>
                  <a:lnTo>
                    <a:pt x="1429" y="913"/>
                  </a:lnTo>
                  <a:cubicBezTo>
                    <a:pt x="1672" y="913"/>
                    <a:pt x="1885" y="730"/>
                    <a:pt x="1885" y="457"/>
                  </a:cubicBezTo>
                  <a:cubicBezTo>
                    <a:pt x="1885" y="213"/>
                    <a:pt x="1672" y="1"/>
                    <a:pt x="1429"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9"/>
            <p:cNvSpPr/>
            <p:nvPr/>
          </p:nvSpPr>
          <p:spPr>
            <a:xfrm>
              <a:off x="1217625" y="1111250"/>
              <a:ext cx="110950" cy="179350"/>
            </a:xfrm>
            <a:custGeom>
              <a:avLst/>
              <a:gdLst/>
              <a:ahLst/>
              <a:cxnLst/>
              <a:rect l="l" t="t" r="r" b="b"/>
              <a:pathLst>
                <a:path w="4438" h="7174" extrusionOk="0">
                  <a:moveTo>
                    <a:pt x="4103" y="0"/>
                  </a:moveTo>
                  <a:cubicBezTo>
                    <a:pt x="4073" y="0"/>
                    <a:pt x="3982" y="0"/>
                    <a:pt x="3952" y="31"/>
                  </a:cubicBezTo>
                  <a:lnTo>
                    <a:pt x="182" y="2493"/>
                  </a:lnTo>
                  <a:cubicBezTo>
                    <a:pt x="30" y="2584"/>
                    <a:pt x="0" y="2766"/>
                    <a:pt x="122" y="2918"/>
                  </a:cubicBezTo>
                  <a:cubicBezTo>
                    <a:pt x="157" y="3007"/>
                    <a:pt x="234" y="3054"/>
                    <a:pt x="322" y="3054"/>
                  </a:cubicBezTo>
                  <a:cubicBezTo>
                    <a:pt x="385" y="3054"/>
                    <a:pt x="453" y="3030"/>
                    <a:pt x="517" y="2979"/>
                  </a:cubicBezTo>
                  <a:lnTo>
                    <a:pt x="3830" y="821"/>
                  </a:lnTo>
                  <a:lnTo>
                    <a:pt x="3830" y="6870"/>
                  </a:lnTo>
                  <a:cubicBezTo>
                    <a:pt x="3830" y="7022"/>
                    <a:pt x="3952" y="7174"/>
                    <a:pt x="4134" y="7174"/>
                  </a:cubicBezTo>
                  <a:cubicBezTo>
                    <a:pt x="4286" y="7174"/>
                    <a:pt x="4438" y="7052"/>
                    <a:pt x="4438" y="6870"/>
                  </a:cubicBezTo>
                  <a:lnTo>
                    <a:pt x="4438" y="304"/>
                  </a:lnTo>
                  <a:cubicBezTo>
                    <a:pt x="4438" y="183"/>
                    <a:pt x="4347" y="92"/>
                    <a:pt x="4286" y="31"/>
                  </a:cubicBezTo>
                  <a:cubicBezTo>
                    <a:pt x="4164" y="0"/>
                    <a:pt x="4134" y="0"/>
                    <a:pt x="4103"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9"/>
            <p:cNvSpPr/>
            <p:nvPr/>
          </p:nvSpPr>
          <p:spPr>
            <a:xfrm>
              <a:off x="1290575" y="1088450"/>
              <a:ext cx="59275" cy="58550"/>
            </a:xfrm>
            <a:custGeom>
              <a:avLst/>
              <a:gdLst/>
              <a:ahLst/>
              <a:cxnLst/>
              <a:rect l="l" t="t" r="r" b="b"/>
              <a:pathLst>
                <a:path w="2371" h="2342" extrusionOk="0">
                  <a:moveTo>
                    <a:pt x="1185" y="1"/>
                  </a:moveTo>
                  <a:cubicBezTo>
                    <a:pt x="547" y="1"/>
                    <a:pt x="0" y="517"/>
                    <a:pt x="0" y="1156"/>
                  </a:cubicBezTo>
                  <a:cubicBezTo>
                    <a:pt x="0" y="1824"/>
                    <a:pt x="547" y="2341"/>
                    <a:pt x="1185" y="2341"/>
                  </a:cubicBezTo>
                  <a:cubicBezTo>
                    <a:pt x="1824" y="2341"/>
                    <a:pt x="2371" y="1855"/>
                    <a:pt x="2371" y="1156"/>
                  </a:cubicBezTo>
                  <a:cubicBezTo>
                    <a:pt x="2371" y="517"/>
                    <a:pt x="1824" y="1"/>
                    <a:pt x="1185"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6" name="Google Shape;3606;p69"/>
          <p:cNvGrpSpPr/>
          <p:nvPr/>
        </p:nvGrpSpPr>
        <p:grpSpPr>
          <a:xfrm>
            <a:off x="289319" y="2921851"/>
            <a:ext cx="943982" cy="2301897"/>
            <a:chOff x="-1764800" y="2716075"/>
            <a:chExt cx="644400" cy="1571475"/>
          </a:xfrm>
        </p:grpSpPr>
        <p:sp>
          <p:nvSpPr>
            <p:cNvPr id="3607" name="Google Shape;3607;p69"/>
            <p:cNvSpPr/>
            <p:nvPr/>
          </p:nvSpPr>
          <p:spPr>
            <a:xfrm>
              <a:off x="-1764800" y="3056500"/>
              <a:ext cx="281925" cy="907325"/>
            </a:xfrm>
            <a:custGeom>
              <a:avLst/>
              <a:gdLst/>
              <a:ahLst/>
              <a:cxnLst/>
              <a:rect l="l" t="t" r="r" b="b"/>
              <a:pathLst>
                <a:path w="11277" h="36293" extrusionOk="0">
                  <a:moveTo>
                    <a:pt x="821" y="0"/>
                  </a:moveTo>
                  <a:cubicBezTo>
                    <a:pt x="821" y="1"/>
                    <a:pt x="0" y="11399"/>
                    <a:pt x="3070" y="13952"/>
                  </a:cubicBezTo>
                  <a:cubicBezTo>
                    <a:pt x="6140" y="16535"/>
                    <a:pt x="5137" y="18450"/>
                    <a:pt x="5015" y="24074"/>
                  </a:cubicBezTo>
                  <a:cubicBezTo>
                    <a:pt x="4924" y="29697"/>
                    <a:pt x="10152" y="36293"/>
                    <a:pt x="10152" y="36293"/>
                  </a:cubicBezTo>
                  <a:lnTo>
                    <a:pt x="11277" y="36293"/>
                  </a:lnTo>
                  <a:cubicBezTo>
                    <a:pt x="11277" y="36293"/>
                    <a:pt x="7356" y="28694"/>
                    <a:pt x="8815" y="22615"/>
                  </a:cubicBezTo>
                  <a:cubicBezTo>
                    <a:pt x="10243" y="16566"/>
                    <a:pt x="7477" y="12371"/>
                    <a:pt x="4195" y="9605"/>
                  </a:cubicBezTo>
                  <a:cubicBezTo>
                    <a:pt x="942" y="6870"/>
                    <a:pt x="821" y="1"/>
                    <a:pt x="8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9"/>
            <p:cNvSpPr/>
            <p:nvPr/>
          </p:nvSpPr>
          <p:spPr>
            <a:xfrm>
              <a:off x="-1402350" y="3056500"/>
              <a:ext cx="281950" cy="907325"/>
            </a:xfrm>
            <a:custGeom>
              <a:avLst/>
              <a:gdLst/>
              <a:ahLst/>
              <a:cxnLst/>
              <a:rect l="l" t="t" r="r" b="b"/>
              <a:pathLst>
                <a:path w="11278" h="36293" extrusionOk="0">
                  <a:moveTo>
                    <a:pt x="10457" y="0"/>
                  </a:moveTo>
                  <a:cubicBezTo>
                    <a:pt x="10457" y="1"/>
                    <a:pt x="10335" y="6870"/>
                    <a:pt x="7083" y="9605"/>
                  </a:cubicBezTo>
                  <a:cubicBezTo>
                    <a:pt x="3800" y="12371"/>
                    <a:pt x="1034" y="16566"/>
                    <a:pt x="2493" y="22615"/>
                  </a:cubicBezTo>
                  <a:cubicBezTo>
                    <a:pt x="3922" y="28633"/>
                    <a:pt x="1" y="36232"/>
                    <a:pt x="1" y="36232"/>
                  </a:cubicBezTo>
                  <a:lnTo>
                    <a:pt x="1156" y="36232"/>
                  </a:lnTo>
                  <a:lnTo>
                    <a:pt x="1156" y="36293"/>
                  </a:lnTo>
                  <a:cubicBezTo>
                    <a:pt x="1156" y="36293"/>
                    <a:pt x="6354" y="29697"/>
                    <a:pt x="6293" y="24074"/>
                  </a:cubicBezTo>
                  <a:cubicBezTo>
                    <a:pt x="6171" y="18450"/>
                    <a:pt x="5138" y="16535"/>
                    <a:pt x="8208" y="13952"/>
                  </a:cubicBezTo>
                  <a:cubicBezTo>
                    <a:pt x="11278" y="11399"/>
                    <a:pt x="10457" y="1"/>
                    <a:pt x="104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9"/>
            <p:cNvSpPr/>
            <p:nvPr/>
          </p:nvSpPr>
          <p:spPr>
            <a:xfrm>
              <a:off x="-1598400" y="2716075"/>
              <a:ext cx="281200" cy="1234075"/>
            </a:xfrm>
            <a:custGeom>
              <a:avLst/>
              <a:gdLst/>
              <a:ahLst/>
              <a:cxnLst/>
              <a:rect l="l" t="t" r="r" b="b"/>
              <a:pathLst>
                <a:path w="11248" h="49363" extrusionOk="0">
                  <a:moveTo>
                    <a:pt x="1" y="0"/>
                  </a:moveTo>
                  <a:lnTo>
                    <a:pt x="1" y="0"/>
                  </a:lnTo>
                  <a:cubicBezTo>
                    <a:pt x="1" y="0"/>
                    <a:pt x="3557" y="10456"/>
                    <a:pt x="2463" y="15775"/>
                  </a:cubicBezTo>
                  <a:cubicBezTo>
                    <a:pt x="1308" y="21095"/>
                    <a:pt x="2128" y="28876"/>
                    <a:pt x="4621" y="32463"/>
                  </a:cubicBezTo>
                  <a:cubicBezTo>
                    <a:pt x="7174" y="36019"/>
                    <a:pt x="5107" y="49362"/>
                    <a:pt x="5107" y="49362"/>
                  </a:cubicBezTo>
                  <a:lnTo>
                    <a:pt x="6232" y="49362"/>
                  </a:lnTo>
                  <a:cubicBezTo>
                    <a:pt x="6232" y="49362"/>
                    <a:pt x="11247" y="37174"/>
                    <a:pt x="8390" y="31125"/>
                  </a:cubicBezTo>
                  <a:cubicBezTo>
                    <a:pt x="5533" y="25076"/>
                    <a:pt x="4894" y="20487"/>
                    <a:pt x="6232" y="15350"/>
                  </a:cubicBezTo>
                  <a:cubicBezTo>
                    <a:pt x="7539" y="10243"/>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9"/>
            <p:cNvSpPr/>
            <p:nvPr/>
          </p:nvSpPr>
          <p:spPr>
            <a:xfrm>
              <a:off x="-1659175" y="3893125"/>
              <a:ext cx="433925" cy="394425"/>
            </a:xfrm>
            <a:custGeom>
              <a:avLst/>
              <a:gdLst/>
              <a:ahLst/>
              <a:cxnLst/>
              <a:rect l="l" t="t" r="r" b="b"/>
              <a:pathLst>
                <a:path w="17357" h="15777" extrusionOk="0">
                  <a:moveTo>
                    <a:pt x="0" y="1"/>
                  </a:moveTo>
                  <a:cubicBezTo>
                    <a:pt x="0" y="1"/>
                    <a:pt x="91" y="578"/>
                    <a:pt x="304" y="1551"/>
                  </a:cubicBezTo>
                  <a:lnTo>
                    <a:pt x="304" y="1612"/>
                  </a:lnTo>
                  <a:cubicBezTo>
                    <a:pt x="365" y="1976"/>
                    <a:pt x="456" y="2432"/>
                    <a:pt x="547" y="2980"/>
                  </a:cubicBezTo>
                  <a:cubicBezTo>
                    <a:pt x="821" y="4195"/>
                    <a:pt x="1155" y="5654"/>
                    <a:pt x="1581" y="7326"/>
                  </a:cubicBezTo>
                  <a:cubicBezTo>
                    <a:pt x="2189" y="9879"/>
                    <a:pt x="3040" y="12858"/>
                    <a:pt x="4104" y="15776"/>
                  </a:cubicBezTo>
                  <a:lnTo>
                    <a:pt x="13253" y="15776"/>
                  </a:lnTo>
                  <a:cubicBezTo>
                    <a:pt x="13830" y="14165"/>
                    <a:pt x="14317" y="12585"/>
                    <a:pt x="14772" y="11034"/>
                  </a:cubicBezTo>
                  <a:cubicBezTo>
                    <a:pt x="15137" y="9758"/>
                    <a:pt x="15441" y="8512"/>
                    <a:pt x="15745" y="7387"/>
                  </a:cubicBezTo>
                  <a:cubicBezTo>
                    <a:pt x="16171" y="5715"/>
                    <a:pt x="16505" y="4195"/>
                    <a:pt x="16779" y="3010"/>
                  </a:cubicBezTo>
                  <a:cubicBezTo>
                    <a:pt x="17174" y="1186"/>
                    <a:pt x="17356" y="31"/>
                    <a:pt x="17356" y="31"/>
                  </a:cubicBezTo>
                  <a:lnTo>
                    <a:pt x="17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9"/>
            <p:cNvSpPr/>
            <p:nvPr/>
          </p:nvSpPr>
          <p:spPr>
            <a:xfrm>
              <a:off x="-1645500" y="3968350"/>
              <a:ext cx="406550" cy="109450"/>
            </a:xfrm>
            <a:custGeom>
              <a:avLst/>
              <a:gdLst/>
              <a:ahLst/>
              <a:cxnLst/>
              <a:rect l="l" t="t" r="r" b="b"/>
              <a:pathLst>
                <a:path w="16262" h="4378" extrusionOk="0">
                  <a:moveTo>
                    <a:pt x="0" y="1"/>
                  </a:moveTo>
                  <a:cubicBezTo>
                    <a:pt x="274" y="1217"/>
                    <a:pt x="608" y="2706"/>
                    <a:pt x="1034" y="4378"/>
                  </a:cubicBezTo>
                  <a:lnTo>
                    <a:pt x="15259" y="4378"/>
                  </a:lnTo>
                  <a:cubicBezTo>
                    <a:pt x="15654" y="2706"/>
                    <a:pt x="16019" y="1217"/>
                    <a:pt x="16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2" name="Google Shape;3612;p69"/>
          <p:cNvGrpSpPr/>
          <p:nvPr/>
        </p:nvGrpSpPr>
        <p:grpSpPr>
          <a:xfrm>
            <a:off x="1619150" y="1637522"/>
            <a:ext cx="1120207" cy="1169485"/>
            <a:chOff x="5300075" y="534997"/>
            <a:chExt cx="1120207" cy="1169485"/>
          </a:xfrm>
        </p:grpSpPr>
        <p:sp>
          <p:nvSpPr>
            <p:cNvPr id="3613" name="Google Shape;3613;p69"/>
            <p:cNvSpPr/>
            <p:nvPr/>
          </p:nvSpPr>
          <p:spPr>
            <a:xfrm>
              <a:off x="5503221" y="616846"/>
              <a:ext cx="697168" cy="401348"/>
            </a:xfrm>
            <a:custGeom>
              <a:avLst/>
              <a:gdLst/>
              <a:ahLst/>
              <a:cxnLst/>
              <a:rect l="l" t="t" r="r" b="b"/>
              <a:pathLst>
                <a:path w="21491" h="12372" extrusionOk="0">
                  <a:moveTo>
                    <a:pt x="0" y="1"/>
                  </a:moveTo>
                  <a:lnTo>
                    <a:pt x="0" y="12372"/>
                  </a:lnTo>
                  <a:lnTo>
                    <a:pt x="21490" y="12372"/>
                  </a:lnTo>
                  <a:lnTo>
                    <a:pt x="21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69"/>
            <p:cNvSpPr/>
            <p:nvPr/>
          </p:nvSpPr>
          <p:spPr>
            <a:xfrm>
              <a:off x="5466725" y="579376"/>
              <a:ext cx="772104" cy="476284"/>
            </a:xfrm>
            <a:custGeom>
              <a:avLst/>
              <a:gdLst/>
              <a:ahLst/>
              <a:cxnLst/>
              <a:rect l="l" t="t" r="r" b="b"/>
              <a:pathLst>
                <a:path w="23801" h="14682" extrusionOk="0">
                  <a:moveTo>
                    <a:pt x="21521" y="2280"/>
                  </a:moveTo>
                  <a:lnTo>
                    <a:pt x="21521" y="12402"/>
                  </a:lnTo>
                  <a:lnTo>
                    <a:pt x="2280" y="12402"/>
                  </a:lnTo>
                  <a:lnTo>
                    <a:pt x="2280" y="2280"/>
                  </a:lnTo>
                  <a:close/>
                  <a:moveTo>
                    <a:pt x="1" y="1"/>
                  </a:moveTo>
                  <a:lnTo>
                    <a:pt x="1" y="14682"/>
                  </a:lnTo>
                  <a:lnTo>
                    <a:pt x="23800" y="14682"/>
                  </a:lnTo>
                  <a:lnTo>
                    <a:pt x="238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69"/>
            <p:cNvSpPr/>
            <p:nvPr/>
          </p:nvSpPr>
          <p:spPr>
            <a:xfrm>
              <a:off x="5422346" y="534997"/>
              <a:ext cx="860860" cy="564067"/>
            </a:xfrm>
            <a:custGeom>
              <a:avLst/>
              <a:gdLst/>
              <a:ahLst/>
              <a:cxnLst/>
              <a:rect l="l" t="t" r="r" b="b"/>
              <a:pathLst>
                <a:path w="26537" h="17388" extrusionOk="0">
                  <a:moveTo>
                    <a:pt x="25138" y="1369"/>
                  </a:moveTo>
                  <a:lnTo>
                    <a:pt x="25138" y="16050"/>
                  </a:lnTo>
                  <a:lnTo>
                    <a:pt x="1338" y="16050"/>
                  </a:lnTo>
                  <a:lnTo>
                    <a:pt x="1338" y="1369"/>
                  </a:lnTo>
                  <a:close/>
                  <a:moveTo>
                    <a:pt x="1" y="1"/>
                  </a:moveTo>
                  <a:lnTo>
                    <a:pt x="1" y="17387"/>
                  </a:lnTo>
                  <a:lnTo>
                    <a:pt x="26536" y="17387"/>
                  </a:lnTo>
                  <a:lnTo>
                    <a:pt x="26536"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69"/>
            <p:cNvSpPr/>
            <p:nvPr/>
          </p:nvSpPr>
          <p:spPr>
            <a:xfrm>
              <a:off x="5993277" y="1273584"/>
              <a:ext cx="345162" cy="349087"/>
            </a:xfrm>
            <a:custGeom>
              <a:avLst/>
              <a:gdLst/>
              <a:ahLst/>
              <a:cxnLst/>
              <a:rect l="l" t="t" r="r" b="b"/>
              <a:pathLst>
                <a:path w="10640" h="10761" extrusionOk="0">
                  <a:moveTo>
                    <a:pt x="1" y="0"/>
                  </a:moveTo>
                  <a:lnTo>
                    <a:pt x="1" y="10760"/>
                  </a:lnTo>
                  <a:lnTo>
                    <a:pt x="10639" y="10760"/>
                  </a:lnTo>
                  <a:lnTo>
                    <a:pt x="10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69"/>
            <p:cNvSpPr/>
            <p:nvPr/>
          </p:nvSpPr>
          <p:spPr>
            <a:xfrm>
              <a:off x="5956813" y="1236115"/>
              <a:ext cx="419092" cy="423018"/>
            </a:xfrm>
            <a:custGeom>
              <a:avLst/>
              <a:gdLst/>
              <a:ahLst/>
              <a:cxnLst/>
              <a:rect l="l" t="t" r="r" b="b"/>
              <a:pathLst>
                <a:path w="12919" h="13040" extrusionOk="0">
                  <a:moveTo>
                    <a:pt x="10639" y="2280"/>
                  </a:moveTo>
                  <a:lnTo>
                    <a:pt x="10639" y="10760"/>
                  </a:lnTo>
                  <a:lnTo>
                    <a:pt x="2280" y="10760"/>
                  </a:lnTo>
                  <a:lnTo>
                    <a:pt x="2280" y="2280"/>
                  </a:lnTo>
                  <a:close/>
                  <a:moveTo>
                    <a:pt x="0" y="0"/>
                  </a:moveTo>
                  <a:lnTo>
                    <a:pt x="0" y="13040"/>
                  </a:lnTo>
                  <a:lnTo>
                    <a:pt x="12918" y="13040"/>
                  </a:lnTo>
                  <a:lnTo>
                    <a:pt x="129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69"/>
            <p:cNvSpPr/>
            <p:nvPr/>
          </p:nvSpPr>
          <p:spPr>
            <a:xfrm>
              <a:off x="5912434" y="1193714"/>
              <a:ext cx="507848" cy="510768"/>
            </a:xfrm>
            <a:custGeom>
              <a:avLst/>
              <a:gdLst/>
              <a:ahLst/>
              <a:cxnLst/>
              <a:rect l="l" t="t" r="r" b="b"/>
              <a:pathLst>
                <a:path w="15655" h="15745" extrusionOk="0">
                  <a:moveTo>
                    <a:pt x="14286" y="1368"/>
                  </a:moveTo>
                  <a:lnTo>
                    <a:pt x="14286" y="14377"/>
                  </a:lnTo>
                  <a:lnTo>
                    <a:pt x="1368" y="14377"/>
                  </a:lnTo>
                  <a:lnTo>
                    <a:pt x="1368" y="1368"/>
                  </a:lnTo>
                  <a:close/>
                  <a:moveTo>
                    <a:pt x="1" y="0"/>
                  </a:moveTo>
                  <a:lnTo>
                    <a:pt x="1" y="15745"/>
                  </a:lnTo>
                  <a:lnTo>
                    <a:pt x="15654" y="15745"/>
                  </a:lnTo>
                  <a:lnTo>
                    <a:pt x="15654" y="0"/>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69"/>
            <p:cNvSpPr/>
            <p:nvPr/>
          </p:nvSpPr>
          <p:spPr>
            <a:xfrm>
              <a:off x="5381924" y="1273584"/>
              <a:ext cx="345162" cy="349087"/>
            </a:xfrm>
            <a:custGeom>
              <a:avLst/>
              <a:gdLst/>
              <a:ahLst/>
              <a:cxnLst/>
              <a:rect l="l" t="t" r="r" b="b"/>
              <a:pathLst>
                <a:path w="10640" h="10761" extrusionOk="0">
                  <a:moveTo>
                    <a:pt x="1" y="0"/>
                  </a:moveTo>
                  <a:lnTo>
                    <a:pt x="1" y="10760"/>
                  </a:lnTo>
                  <a:lnTo>
                    <a:pt x="10639" y="10760"/>
                  </a:lnTo>
                  <a:lnTo>
                    <a:pt x="10639" y="0"/>
                  </a:ln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69"/>
            <p:cNvSpPr/>
            <p:nvPr/>
          </p:nvSpPr>
          <p:spPr>
            <a:xfrm>
              <a:off x="5345428" y="1236115"/>
              <a:ext cx="419125" cy="423018"/>
            </a:xfrm>
            <a:custGeom>
              <a:avLst/>
              <a:gdLst/>
              <a:ahLst/>
              <a:cxnLst/>
              <a:rect l="l" t="t" r="r" b="b"/>
              <a:pathLst>
                <a:path w="12920" h="13040" extrusionOk="0">
                  <a:moveTo>
                    <a:pt x="10639" y="2280"/>
                  </a:moveTo>
                  <a:lnTo>
                    <a:pt x="10639" y="10760"/>
                  </a:lnTo>
                  <a:lnTo>
                    <a:pt x="2281" y="10760"/>
                  </a:lnTo>
                  <a:lnTo>
                    <a:pt x="2281" y="2280"/>
                  </a:lnTo>
                  <a:close/>
                  <a:moveTo>
                    <a:pt x="1" y="0"/>
                  </a:moveTo>
                  <a:lnTo>
                    <a:pt x="1" y="13040"/>
                  </a:lnTo>
                  <a:lnTo>
                    <a:pt x="12919" y="13040"/>
                  </a:lnTo>
                  <a:lnTo>
                    <a:pt x="12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69"/>
            <p:cNvSpPr/>
            <p:nvPr/>
          </p:nvSpPr>
          <p:spPr>
            <a:xfrm>
              <a:off x="5300075" y="1193714"/>
              <a:ext cx="507848" cy="510768"/>
            </a:xfrm>
            <a:custGeom>
              <a:avLst/>
              <a:gdLst/>
              <a:ahLst/>
              <a:cxnLst/>
              <a:rect l="l" t="t" r="r" b="b"/>
              <a:pathLst>
                <a:path w="15655" h="15745" extrusionOk="0">
                  <a:moveTo>
                    <a:pt x="14317" y="1368"/>
                  </a:moveTo>
                  <a:lnTo>
                    <a:pt x="14317" y="14377"/>
                  </a:lnTo>
                  <a:lnTo>
                    <a:pt x="1399" y="14377"/>
                  </a:lnTo>
                  <a:lnTo>
                    <a:pt x="1399" y="1368"/>
                  </a:lnTo>
                  <a:close/>
                  <a:moveTo>
                    <a:pt x="1" y="0"/>
                  </a:moveTo>
                  <a:lnTo>
                    <a:pt x="1" y="15745"/>
                  </a:lnTo>
                  <a:lnTo>
                    <a:pt x="15655" y="15745"/>
                  </a:lnTo>
                  <a:lnTo>
                    <a:pt x="15655" y="0"/>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2" name="Google Shape;3622;p69"/>
          <p:cNvGrpSpPr/>
          <p:nvPr/>
        </p:nvGrpSpPr>
        <p:grpSpPr>
          <a:xfrm>
            <a:off x="8076193" y="1587648"/>
            <a:ext cx="1186828" cy="1269223"/>
            <a:chOff x="5826375" y="794375"/>
            <a:chExt cx="744700" cy="796400"/>
          </a:xfrm>
        </p:grpSpPr>
        <p:sp>
          <p:nvSpPr>
            <p:cNvPr id="3623" name="Google Shape;3623;p69"/>
            <p:cNvSpPr/>
            <p:nvPr/>
          </p:nvSpPr>
          <p:spPr>
            <a:xfrm>
              <a:off x="5899300" y="1466875"/>
              <a:ext cx="35000" cy="123900"/>
            </a:xfrm>
            <a:custGeom>
              <a:avLst/>
              <a:gdLst/>
              <a:ahLst/>
              <a:cxnLst/>
              <a:rect l="l" t="t" r="r" b="b"/>
              <a:pathLst>
                <a:path w="1400"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9"/>
            <p:cNvSpPr/>
            <p:nvPr/>
          </p:nvSpPr>
          <p:spPr>
            <a:xfrm>
              <a:off x="6461625" y="1466875"/>
              <a:ext cx="34975" cy="123900"/>
            </a:xfrm>
            <a:custGeom>
              <a:avLst/>
              <a:gdLst/>
              <a:ahLst/>
              <a:cxnLst/>
              <a:rect l="l" t="t" r="r" b="b"/>
              <a:pathLst>
                <a:path w="1399"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9"/>
            <p:cNvSpPr/>
            <p:nvPr/>
          </p:nvSpPr>
          <p:spPr>
            <a:xfrm>
              <a:off x="5826375" y="1412175"/>
              <a:ext cx="744700" cy="55475"/>
            </a:xfrm>
            <a:custGeom>
              <a:avLst/>
              <a:gdLst/>
              <a:ahLst/>
              <a:cxnLst/>
              <a:rect l="l" t="t" r="r" b="b"/>
              <a:pathLst>
                <a:path w="29788" h="2219" extrusionOk="0">
                  <a:moveTo>
                    <a:pt x="0" y="0"/>
                  </a:moveTo>
                  <a:lnTo>
                    <a:pt x="0" y="2219"/>
                  </a:lnTo>
                  <a:lnTo>
                    <a:pt x="29788" y="2219"/>
                  </a:lnTo>
                  <a:lnTo>
                    <a:pt x="29788"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69"/>
            <p:cNvSpPr/>
            <p:nvPr/>
          </p:nvSpPr>
          <p:spPr>
            <a:xfrm>
              <a:off x="6283050" y="1024625"/>
              <a:ext cx="174800" cy="236350"/>
            </a:xfrm>
            <a:custGeom>
              <a:avLst/>
              <a:gdLst/>
              <a:ahLst/>
              <a:cxnLst/>
              <a:rect l="l" t="t" r="r" b="b"/>
              <a:pathLst>
                <a:path w="6992" h="9454" extrusionOk="0">
                  <a:moveTo>
                    <a:pt x="6718" y="0"/>
                  </a:moveTo>
                  <a:cubicBezTo>
                    <a:pt x="5746" y="1551"/>
                    <a:pt x="4621" y="2310"/>
                    <a:pt x="3648" y="2858"/>
                  </a:cubicBezTo>
                  <a:cubicBezTo>
                    <a:pt x="3618" y="2888"/>
                    <a:pt x="3527" y="2918"/>
                    <a:pt x="3466" y="2949"/>
                  </a:cubicBezTo>
                  <a:cubicBezTo>
                    <a:pt x="3405" y="3010"/>
                    <a:pt x="3344" y="3010"/>
                    <a:pt x="3314" y="3040"/>
                  </a:cubicBezTo>
                  <a:cubicBezTo>
                    <a:pt x="2736" y="3283"/>
                    <a:pt x="2250" y="3526"/>
                    <a:pt x="1825" y="3830"/>
                  </a:cubicBezTo>
                  <a:cubicBezTo>
                    <a:pt x="1794" y="3861"/>
                    <a:pt x="1703" y="3891"/>
                    <a:pt x="1673" y="3952"/>
                  </a:cubicBezTo>
                  <a:cubicBezTo>
                    <a:pt x="1581" y="4013"/>
                    <a:pt x="1551" y="4104"/>
                    <a:pt x="1490" y="4165"/>
                  </a:cubicBezTo>
                  <a:cubicBezTo>
                    <a:pt x="1277" y="4469"/>
                    <a:pt x="1095" y="4924"/>
                    <a:pt x="913" y="5411"/>
                  </a:cubicBezTo>
                  <a:lnTo>
                    <a:pt x="791" y="5776"/>
                  </a:lnTo>
                  <a:cubicBezTo>
                    <a:pt x="609" y="6383"/>
                    <a:pt x="457" y="7052"/>
                    <a:pt x="305" y="7660"/>
                  </a:cubicBezTo>
                  <a:cubicBezTo>
                    <a:pt x="274" y="7934"/>
                    <a:pt x="183" y="8207"/>
                    <a:pt x="153" y="8420"/>
                  </a:cubicBezTo>
                  <a:cubicBezTo>
                    <a:pt x="122" y="8572"/>
                    <a:pt x="122" y="8724"/>
                    <a:pt x="92" y="8876"/>
                  </a:cubicBezTo>
                  <a:cubicBezTo>
                    <a:pt x="92" y="8967"/>
                    <a:pt x="31" y="9028"/>
                    <a:pt x="31" y="9058"/>
                  </a:cubicBezTo>
                  <a:lnTo>
                    <a:pt x="31" y="9180"/>
                  </a:lnTo>
                  <a:cubicBezTo>
                    <a:pt x="31" y="9271"/>
                    <a:pt x="1" y="9362"/>
                    <a:pt x="1" y="9453"/>
                  </a:cubicBezTo>
                  <a:lnTo>
                    <a:pt x="639" y="9453"/>
                  </a:lnTo>
                  <a:lnTo>
                    <a:pt x="761" y="9241"/>
                  </a:lnTo>
                  <a:cubicBezTo>
                    <a:pt x="761" y="9180"/>
                    <a:pt x="791" y="9180"/>
                    <a:pt x="791" y="9149"/>
                  </a:cubicBezTo>
                  <a:cubicBezTo>
                    <a:pt x="943" y="8845"/>
                    <a:pt x="1217" y="8450"/>
                    <a:pt x="1551" y="8055"/>
                  </a:cubicBezTo>
                  <a:cubicBezTo>
                    <a:pt x="1642" y="7934"/>
                    <a:pt x="1764" y="7782"/>
                    <a:pt x="1855" y="7660"/>
                  </a:cubicBezTo>
                  <a:lnTo>
                    <a:pt x="1977" y="7538"/>
                  </a:lnTo>
                  <a:cubicBezTo>
                    <a:pt x="2280" y="7235"/>
                    <a:pt x="2615" y="6900"/>
                    <a:pt x="3010" y="6566"/>
                  </a:cubicBezTo>
                  <a:cubicBezTo>
                    <a:pt x="3071" y="6535"/>
                    <a:pt x="3162" y="6444"/>
                    <a:pt x="3223" y="6383"/>
                  </a:cubicBezTo>
                  <a:cubicBezTo>
                    <a:pt x="3344" y="6353"/>
                    <a:pt x="3436" y="6262"/>
                    <a:pt x="3496" y="6171"/>
                  </a:cubicBezTo>
                  <a:cubicBezTo>
                    <a:pt x="3770" y="5958"/>
                    <a:pt x="4043" y="5776"/>
                    <a:pt x="4287" y="5593"/>
                  </a:cubicBezTo>
                  <a:cubicBezTo>
                    <a:pt x="4895" y="5137"/>
                    <a:pt x="5350" y="4651"/>
                    <a:pt x="5746" y="4165"/>
                  </a:cubicBezTo>
                  <a:cubicBezTo>
                    <a:pt x="5806" y="4073"/>
                    <a:pt x="5898" y="3982"/>
                    <a:pt x="5958" y="3861"/>
                  </a:cubicBezTo>
                  <a:cubicBezTo>
                    <a:pt x="5958" y="3830"/>
                    <a:pt x="6019" y="3830"/>
                    <a:pt x="6019" y="3800"/>
                  </a:cubicBezTo>
                  <a:cubicBezTo>
                    <a:pt x="6992" y="2158"/>
                    <a:pt x="6840" y="578"/>
                    <a:pt x="6749" y="92"/>
                  </a:cubicBezTo>
                  <a:cubicBezTo>
                    <a:pt x="6718" y="31"/>
                    <a:pt x="6718" y="0"/>
                    <a:pt x="6718"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69"/>
            <p:cNvSpPr/>
            <p:nvPr/>
          </p:nvSpPr>
          <p:spPr>
            <a:xfrm>
              <a:off x="6040650" y="794375"/>
              <a:ext cx="114000" cy="467350"/>
            </a:xfrm>
            <a:custGeom>
              <a:avLst/>
              <a:gdLst/>
              <a:ahLst/>
              <a:cxnLst/>
              <a:rect l="l" t="t" r="r" b="b"/>
              <a:pathLst>
                <a:path w="4560" h="18694" extrusionOk="0">
                  <a:moveTo>
                    <a:pt x="487" y="1"/>
                  </a:moveTo>
                  <a:lnTo>
                    <a:pt x="487" y="426"/>
                  </a:lnTo>
                  <a:cubicBezTo>
                    <a:pt x="548" y="1399"/>
                    <a:pt x="548" y="3982"/>
                    <a:pt x="153" y="6384"/>
                  </a:cubicBezTo>
                  <a:cubicBezTo>
                    <a:pt x="1" y="7417"/>
                    <a:pt x="244" y="9180"/>
                    <a:pt x="639" y="11034"/>
                  </a:cubicBezTo>
                  <a:cubicBezTo>
                    <a:pt x="1338" y="14104"/>
                    <a:pt x="2402" y="17539"/>
                    <a:pt x="2767" y="18694"/>
                  </a:cubicBezTo>
                  <a:lnTo>
                    <a:pt x="4560" y="18694"/>
                  </a:lnTo>
                  <a:lnTo>
                    <a:pt x="4560" y="17752"/>
                  </a:lnTo>
                  <a:lnTo>
                    <a:pt x="4560" y="16566"/>
                  </a:lnTo>
                  <a:cubicBezTo>
                    <a:pt x="4560" y="14560"/>
                    <a:pt x="4530" y="11551"/>
                    <a:pt x="4286" y="10061"/>
                  </a:cubicBezTo>
                  <a:cubicBezTo>
                    <a:pt x="3314" y="3496"/>
                    <a:pt x="487" y="1"/>
                    <a:pt x="487"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9"/>
            <p:cNvSpPr/>
            <p:nvPr/>
          </p:nvSpPr>
          <p:spPr>
            <a:xfrm>
              <a:off x="6053575" y="794375"/>
              <a:ext cx="101075" cy="443800"/>
            </a:xfrm>
            <a:custGeom>
              <a:avLst/>
              <a:gdLst/>
              <a:ahLst/>
              <a:cxnLst/>
              <a:rect l="l" t="t" r="r" b="b"/>
              <a:pathLst>
                <a:path w="4043" h="17752" extrusionOk="0">
                  <a:moveTo>
                    <a:pt x="0" y="1"/>
                  </a:moveTo>
                  <a:lnTo>
                    <a:pt x="0" y="1"/>
                  </a:lnTo>
                  <a:cubicBezTo>
                    <a:pt x="0" y="1"/>
                    <a:pt x="973" y="2858"/>
                    <a:pt x="1429" y="5472"/>
                  </a:cubicBezTo>
                  <a:cubicBezTo>
                    <a:pt x="2067" y="9210"/>
                    <a:pt x="3222" y="14256"/>
                    <a:pt x="4043" y="17752"/>
                  </a:cubicBezTo>
                  <a:lnTo>
                    <a:pt x="4043" y="16566"/>
                  </a:lnTo>
                  <a:cubicBezTo>
                    <a:pt x="4043" y="14560"/>
                    <a:pt x="4013" y="11551"/>
                    <a:pt x="3800" y="10092"/>
                  </a:cubicBezTo>
                  <a:cubicBezTo>
                    <a:pt x="2797" y="3496"/>
                    <a:pt x="1" y="1"/>
                    <a:pt x="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9"/>
            <p:cNvSpPr/>
            <p:nvPr/>
          </p:nvSpPr>
          <p:spPr>
            <a:xfrm>
              <a:off x="6241275" y="913675"/>
              <a:ext cx="158075" cy="347300"/>
            </a:xfrm>
            <a:custGeom>
              <a:avLst/>
              <a:gdLst/>
              <a:ahLst/>
              <a:cxnLst/>
              <a:rect l="l" t="t" r="r" b="b"/>
              <a:pathLst>
                <a:path w="6323" h="13892" extrusionOk="0">
                  <a:moveTo>
                    <a:pt x="6322" y="1"/>
                  </a:moveTo>
                  <a:lnTo>
                    <a:pt x="6322" y="1"/>
                  </a:lnTo>
                  <a:cubicBezTo>
                    <a:pt x="6322" y="1"/>
                    <a:pt x="6079" y="153"/>
                    <a:pt x="5714" y="517"/>
                  </a:cubicBezTo>
                  <a:cubicBezTo>
                    <a:pt x="4955" y="1277"/>
                    <a:pt x="3496" y="2827"/>
                    <a:pt x="2280" y="5168"/>
                  </a:cubicBezTo>
                  <a:cubicBezTo>
                    <a:pt x="1094" y="7387"/>
                    <a:pt x="91" y="10335"/>
                    <a:pt x="0" y="13891"/>
                  </a:cubicBezTo>
                  <a:lnTo>
                    <a:pt x="1702" y="13891"/>
                  </a:lnTo>
                  <a:cubicBezTo>
                    <a:pt x="1702" y="13861"/>
                    <a:pt x="1763" y="13861"/>
                    <a:pt x="1763" y="13831"/>
                  </a:cubicBezTo>
                  <a:cubicBezTo>
                    <a:pt x="2432" y="12676"/>
                    <a:pt x="4195" y="9727"/>
                    <a:pt x="5137" y="7356"/>
                  </a:cubicBezTo>
                  <a:cubicBezTo>
                    <a:pt x="5532" y="6323"/>
                    <a:pt x="5866" y="5381"/>
                    <a:pt x="5806" y="4773"/>
                  </a:cubicBezTo>
                  <a:cubicBezTo>
                    <a:pt x="5745" y="2493"/>
                    <a:pt x="6322" y="1"/>
                    <a:pt x="6322"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9"/>
            <p:cNvSpPr/>
            <p:nvPr/>
          </p:nvSpPr>
          <p:spPr>
            <a:xfrm>
              <a:off x="6241275" y="927350"/>
              <a:ext cx="142875" cy="334375"/>
            </a:xfrm>
            <a:custGeom>
              <a:avLst/>
              <a:gdLst/>
              <a:ahLst/>
              <a:cxnLst/>
              <a:rect l="l" t="t" r="r" b="b"/>
              <a:pathLst>
                <a:path w="5715" h="13375" extrusionOk="0">
                  <a:moveTo>
                    <a:pt x="5714" y="1"/>
                  </a:moveTo>
                  <a:cubicBezTo>
                    <a:pt x="4955" y="761"/>
                    <a:pt x="3496" y="2341"/>
                    <a:pt x="2280" y="4651"/>
                  </a:cubicBezTo>
                  <a:cubicBezTo>
                    <a:pt x="1094" y="6901"/>
                    <a:pt x="91" y="9819"/>
                    <a:pt x="0" y="13375"/>
                  </a:cubicBezTo>
                  <a:lnTo>
                    <a:pt x="1702" y="13375"/>
                  </a:lnTo>
                  <a:cubicBezTo>
                    <a:pt x="1702" y="13344"/>
                    <a:pt x="1733" y="13344"/>
                    <a:pt x="1733" y="13314"/>
                  </a:cubicBezTo>
                  <a:cubicBezTo>
                    <a:pt x="2067" y="12372"/>
                    <a:pt x="3100" y="9119"/>
                    <a:pt x="3344" y="7843"/>
                  </a:cubicBezTo>
                  <a:cubicBezTo>
                    <a:pt x="3648" y="6353"/>
                    <a:pt x="3465" y="5746"/>
                    <a:pt x="3921" y="4043"/>
                  </a:cubicBezTo>
                  <a:cubicBezTo>
                    <a:pt x="4134" y="3101"/>
                    <a:pt x="5015" y="1338"/>
                    <a:pt x="5714"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9"/>
            <p:cNvSpPr/>
            <p:nvPr/>
          </p:nvSpPr>
          <p:spPr>
            <a:xfrm>
              <a:off x="6134875" y="929625"/>
              <a:ext cx="90450" cy="331350"/>
            </a:xfrm>
            <a:custGeom>
              <a:avLst/>
              <a:gdLst/>
              <a:ahLst/>
              <a:cxnLst/>
              <a:rect l="l" t="t" r="r" b="b"/>
              <a:pathLst>
                <a:path w="3618" h="13254" extrusionOk="0">
                  <a:moveTo>
                    <a:pt x="2615" y="1"/>
                  </a:moveTo>
                  <a:cubicBezTo>
                    <a:pt x="2615" y="1"/>
                    <a:pt x="2554" y="274"/>
                    <a:pt x="2098" y="1247"/>
                  </a:cubicBezTo>
                  <a:cubicBezTo>
                    <a:pt x="2037" y="1278"/>
                    <a:pt x="2037" y="1338"/>
                    <a:pt x="2007" y="1399"/>
                  </a:cubicBezTo>
                  <a:cubicBezTo>
                    <a:pt x="1976" y="1521"/>
                    <a:pt x="1885" y="1673"/>
                    <a:pt x="1824" y="1825"/>
                  </a:cubicBezTo>
                  <a:cubicBezTo>
                    <a:pt x="1672" y="2159"/>
                    <a:pt x="1490" y="2554"/>
                    <a:pt x="1247" y="3010"/>
                  </a:cubicBezTo>
                  <a:cubicBezTo>
                    <a:pt x="1186" y="3162"/>
                    <a:pt x="1095" y="3344"/>
                    <a:pt x="973" y="3527"/>
                  </a:cubicBezTo>
                  <a:cubicBezTo>
                    <a:pt x="973" y="3557"/>
                    <a:pt x="943" y="3618"/>
                    <a:pt x="943" y="3648"/>
                  </a:cubicBezTo>
                  <a:cubicBezTo>
                    <a:pt x="913" y="3770"/>
                    <a:pt x="882" y="3831"/>
                    <a:pt x="821" y="3922"/>
                  </a:cubicBezTo>
                  <a:cubicBezTo>
                    <a:pt x="730" y="4165"/>
                    <a:pt x="609" y="4408"/>
                    <a:pt x="517" y="4682"/>
                  </a:cubicBezTo>
                  <a:cubicBezTo>
                    <a:pt x="153" y="5898"/>
                    <a:pt x="1" y="7144"/>
                    <a:pt x="1" y="8329"/>
                  </a:cubicBezTo>
                  <a:cubicBezTo>
                    <a:pt x="1" y="9879"/>
                    <a:pt x="213" y="11308"/>
                    <a:pt x="457" y="12281"/>
                  </a:cubicBezTo>
                  <a:cubicBezTo>
                    <a:pt x="457" y="12311"/>
                    <a:pt x="487" y="12372"/>
                    <a:pt x="487" y="12433"/>
                  </a:cubicBezTo>
                  <a:cubicBezTo>
                    <a:pt x="517" y="12524"/>
                    <a:pt x="517" y="12645"/>
                    <a:pt x="578" y="12767"/>
                  </a:cubicBezTo>
                  <a:lnTo>
                    <a:pt x="578" y="12797"/>
                  </a:lnTo>
                  <a:cubicBezTo>
                    <a:pt x="609" y="12919"/>
                    <a:pt x="609" y="13041"/>
                    <a:pt x="639" y="13101"/>
                  </a:cubicBezTo>
                  <a:lnTo>
                    <a:pt x="639" y="13132"/>
                  </a:lnTo>
                  <a:cubicBezTo>
                    <a:pt x="639" y="13193"/>
                    <a:pt x="669" y="13223"/>
                    <a:pt x="669" y="13253"/>
                  </a:cubicBezTo>
                  <a:lnTo>
                    <a:pt x="1794" y="13253"/>
                  </a:lnTo>
                  <a:cubicBezTo>
                    <a:pt x="1855" y="12889"/>
                    <a:pt x="1976" y="12494"/>
                    <a:pt x="2098" y="12129"/>
                  </a:cubicBezTo>
                  <a:cubicBezTo>
                    <a:pt x="2159" y="11855"/>
                    <a:pt x="2250" y="11612"/>
                    <a:pt x="2311" y="11369"/>
                  </a:cubicBezTo>
                  <a:cubicBezTo>
                    <a:pt x="2402" y="11065"/>
                    <a:pt x="2463" y="10791"/>
                    <a:pt x="2554" y="10518"/>
                  </a:cubicBezTo>
                  <a:cubicBezTo>
                    <a:pt x="2919" y="9028"/>
                    <a:pt x="3192" y="7904"/>
                    <a:pt x="3344" y="6992"/>
                  </a:cubicBezTo>
                  <a:cubicBezTo>
                    <a:pt x="3618" y="5503"/>
                    <a:pt x="3587" y="4682"/>
                    <a:pt x="3405" y="4135"/>
                  </a:cubicBezTo>
                  <a:cubicBezTo>
                    <a:pt x="3405" y="4074"/>
                    <a:pt x="3375" y="3983"/>
                    <a:pt x="3344" y="3922"/>
                  </a:cubicBezTo>
                  <a:cubicBezTo>
                    <a:pt x="3314" y="3861"/>
                    <a:pt x="3253" y="3831"/>
                    <a:pt x="3253" y="3800"/>
                  </a:cubicBezTo>
                  <a:cubicBezTo>
                    <a:pt x="3223" y="3709"/>
                    <a:pt x="3192" y="3648"/>
                    <a:pt x="3162" y="3527"/>
                  </a:cubicBezTo>
                  <a:cubicBezTo>
                    <a:pt x="2797" y="2463"/>
                    <a:pt x="2645" y="730"/>
                    <a:pt x="2615" y="153"/>
                  </a:cubicBezTo>
                  <a:lnTo>
                    <a:pt x="2615" y="1"/>
                  </a:ln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9"/>
            <p:cNvSpPr/>
            <p:nvPr/>
          </p:nvSpPr>
          <p:spPr>
            <a:xfrm>
              <a:off x="6177425" y="866575"/>
              <a:ext cx="134525" cy="395150"/>
            </a:xfrm>
            <a:custGeom>
              <a:avLst/>
              <a:gdLst/>
              <a:ahLst/>
              <a:cxnLst/>
              <a:rect l="l" t="t" r="r" b="b"/>
              <a:pathLst>
                <a:path w="5381" h="15806" extrusionOk="0">
                  <a:moveTo>
                    <a:pt x="4682" y="0"/>
                  </a:moveTo>
                  <a:cubicBezTo>
                    <a:pt x="4682" y="0"/>
                    <a:pt x="3466" y="2553"/>
                    <a:pt x="2341" y="5137"/>
                  </a:cubicBezTo>
                  <a:cubicBezTo>
                    <a:pt x="2220" y="5350"/>
                    <a:pt x="2129" y="5593"/>
                    <a:pt x="2037" y="5806"/>
                  </a:cubicBezTo>
                  <a:cubicBezTo>
                    <a:pt x="1916" y="6110"/>
                    <a:pt x="1794" y="6383"/>
                    <a:pt x="1673" y="6657"/>
                  </a:cubicBezTo>
                  <a:cubicBezTo>
                    <a:pt x="1642" y="6809"/>
                    <a:pt x="1581" y="6961"/>
                    <a:pt x="1521" y="7082"/>
                  </a:cubicBezTo>
                  <a:cubicBezTo>
                    <a:pt x="1217" y="7873"/>
                    <a:pt x="913" y="8602"/>
                    <a:pt x="700" y="9210"/>
                  </a:cubicBezTo>
                  <a:cubicBezTo>
                    <a:pt x="518" y="9727"/>
                    <a:pt x="335" y="10304"/>
                    <a:pt x="244" y="10882"/>
                  </a:cubicBezTo>
                  <a:cubicBezTo>
                    <a:pt x="153" y="11277"/>
                    <a:pt x="122" y="11702"/>
                    <a:pt x="92" y="12128"/>
                  </a:cubicBezTo>
                  <a:cubicBezTo>
                    <a:pt x="1" y="12918"/>
                    <a:pt x="1" y="13678"/>
                    <a:pt x="1" y="14316"/>
                  </a:cubicBezTo>
                  <a:lnTo>
                    <a:pt x="1" y="14590"/>
                  </a:lnTo>
                  <a:cubicBezTo>
                    <a:pt x="1" y="15076"/>
                    <a:pt x="1" y="15502"/>
                    <a:pt x="62" y="15806"/>
                  </a:cubicBezTo>
                  <a:lnTo>
                    <a:pt x="3253" y="15806"/>
                  </a:lnTo>
                  <a:cubicBezTo>
                    <a:pt x="3314" y="15593"/>
                    <a:pt x="3466" y="15289"/>
                    <a:pt x="3588" y="14955"/>
                  </a:cubicBezTo>
                  <a:cubicBezTo>
                    <a:pt x="4165" y="13435"/>
                    <a:pt x="5381" y="10760"/>
                    <a:pt x="4864" y="7021"/>
                  </a:cubicBezTo>
                  <a:cubicBezTo>
                    <a:pt x="4834" y="6839"/>
                    <a:pt x="4803" y="6626"/>
                    <a:pt x="4773" y="6383"/>
                  </a:cubicBezTo>
                  <a:cubicBezTo>
                    <a:pt x="4530" y="5198"/>
                    <a:pt x="4560" y="2979"/>
                    <a:pt x="4560" y="2675"/>
                  </a:cubicBezTo>
                  <a:cubicBezTo>
                    <a:pt x="4621" y="1489"/>
                    <a:pt x="4651" y="486"/>
                    <a:pt x="4682" y="152"/>
                  </a:cubicBezTo>
                  <a:lnTo>
                    <a:pt x="4682" y="0"/>
                  </a:ln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9"/>
            <p:cNvSpPr/>
            <p:nvPr/>
          </p:nvSpPr>
          <p:spPr>
            <a:xfrm>
              <a:off x="6180475" y="871875"/>
              <a:ext cx="131475" cy="389850"/>
            </a:xfrm>
            <a:custGeom>
              <a:avLst/>
              <a:gdLst/>
              <a:ahLst/>
              <a:cxnLst/>
              <a:rect l="l" t="t" r="r" b="b"/>
              <a:pathLst>
                <a:path w="5259" h="15594" extrusionOk="0">
                  <a:moveTo>
                    <a:pt x="4560" y="1"/>
                  </a:moveTo>
                  <a:cubicBezTo>
                    <a:pt x="4225" y="1095"/>
                    <a:pt x="3769" y="2919"/>
                    <a:pt x="3587" y="4195"/>
                  </a:cubicBezTo>
                  <a:cubicBezTo>
                    <a:pt x="3314" y="6171"/>
                    <a:pt x="3526" y="7843"/>
                    <a:pt x="2888" y="10366"/>
                  </a:cubicBezTo>
                  <a:cubicBezTo>
                    <a:pt x="2250" y="12858"/>
                    <a:pt x="0" y="15594"/>
                    <a:pt x="0" y="15594"/>
                  </a:cubicBezTo>
                  <a:lnTo>
                    <a:pt x="3131" y="15594"/>
                  </a:lnTo>
                  <a:cubicBezTo>
                    <a:pt x="3192" y="15381"/>
                    <a:pt x="3344" y="15077"/>
                    <a:pt x="3466" y="14743"/>
                  </a:cubicBezTo>
                  <a:cubicBezTo>
                    <a:pt x="4043" y="13223"/>
                    <a:pt x="5259" y="10548"/>
                    <a:pt x="4742" y="6870"/>
                  </a:cubicBezTo>
                  <a:cubicBezTo>
                    <a:pt x="4712" y="6688"/>
                    <a:pt x="4681" y="6445"/>
                    <a:pt x="4651" y="6202"/>
                  </a:cubicBezTo>
                  <a:cubicBezTo>
                    <a:pt x="4408" y="5047"/>
                    <a:pt x="4438" y="2797"/>
                    <a:pt x="4438" y="2493"/>
                  </a:cubicBezTo>
                  <a:cubicBezTo>
                    <a:pt x="4499" y="1308"/>
                    <a:pt x="4529" y="335"/>
                    <a:pt x="456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9"/>
            <p:cNvSpPr/>
            <p:nvPr/>
          </p:nvSpPr>
          <p:spPr>
            <a:xfrm>
              <a:off x="5938075" y="957000"/>
              <a:ext cx="215075" cy="304725"/>
            </a:xfrm>
            <a:custGeom>
              <a:avLst/>
              <a:gdLst/>
              <a:ahLst/>
              <a:cxnLst/>
              <a:rect l="l" t="t" r="r" b="b"/>
              <a:pathLst>
                <a:path w="8603"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56" y="7873"/>
                  </a:cubicBezTo>
                  <a:lnTo>
                    <a:pt x="3800" y="8116"/>
                  </a:lnTo>
                  <a:cubicBezTo>
                    <a:pt x="3891" y="8237"/>
                    <a:pt x="3952" y="8329"/>
                    <a:pt x="4043" y="8389"/>
                  </a:cubicBezTo>
                  <a:cubicBezTo>
                    <a:pt x="4499" y="8876"/>
                    <a:pt x="4863" y="9332"/>
                    <a:pt x="5167" y="9788"/>
                  </a:cubicBezTo>
                  <a:cubicBezTo>
                    <a:pt x="5289" y="9940"/>
                    <a:pt x="5380" y="10092"/>
                    <a:pt x="5471" y="10243"/>
                  </a:cubicBezTo>
                  <a:cubicBezTo>
                    <a:pt x="5836" y="10791"/>
                    <a:pt x="6049" y="11277"/>
                    <a:pt x="6231" y="11672"/>
                  </a:cubicBezTo>
                  <a:cubicBezTo>
                    <a:pt x="6231" y="11672"/>
                    <a:pt x="6292" y="11702"/>
                    <a:pt x="6292" y="11733"/>
                  </a:cubicBezTo>
                  <a:cubicBezTo>
                    <a:pt x="6353" y="11946"/>
                    <a:pt x="6444" y="12098"/>
                    <a:pt x="6474" y="12189"/>
                  </a:cubicBezTo>
                  <a:lnTo>
                    <a:pt x="8602" y="12189"/>
                  </a:lnTo>
                  <a:cubicBezTo>
                    <a:pt x="7660" y="10973"/>
                    <a:pt x="6961" y="8450"/>
                    <a:pt x="6748" y="7356"/>
                  </a:cubicBezTo>
                  <a:cubicBezTo>
                    <a:pt x="6292" y="5532"/>
                    <a:pt x="4955" y="4620"/>
                    <a:pt x="4803" y="4529"/>
                  </a:cubicBezTo>
                  <a:cubicBezTo>
                    <a:pt x="4499" y="4316"/>
                    <a:pt x="4164" y="4104"/>
                    <a:pt x="3769" y="3860"/>
                  </a:cubicBezTo>
                  <a:cubicBezTo>
                    <a:pt x="3617" y="3800"/>
                    <a:pt x="3496" y="3708"/>
                    <a:pt x="3404" y="3648"/>
                  </a:cubicBezTo>
                  <a:cubicBezTo>
                    <a:pt x="2432" y="2949"/>
                    <a:pt x="1368" y="2006"/>
                    <a:pt x="395" y="122"/>
                  </a:cubicBezTo>
                  <a:cubicBezTo>
                    <a:pt x="365" y="61"/>
                    <a:pt x="365" y="31"/>
                    <a:pt x="304"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9"/>
            <p:cNvSpPr/>
            <p:nvPr/>
          </p:nvSpPr>
          <p:spPr>
            <a:xfrm>
              <a:off x="5938075" y="957000"/>
              <a:ext cx="211275" cy="304725"/>
            </a:xfrm>
            <a:custGeom>
              <a:avLst/>
              <a:gdLst/>
              <a:ahLst/>
              <a:cxnLst/>
              <a:rect l="l" t="t" r="r" b="b"/>
              <a:pathLst>
                <a:path w="8451"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26" y="7873"/>
                  </a:cubicBezTo>
                  <a:lnTo>
                    <a:pt x="3800" y="8116"/>
                  </a:lnTo>
                  <a:cubicBezTo>
                    <a:pt x="3891" y="8237"/>
                    <a:pt x="3952" y="8329"/>
                    <a:pt x="4043" y="8389"/>
                  </a:cubicBezTo>
                  <a:cubicBezTo>
                    <a:pt x="4499" y="8876"/>
                    <a:pt x="4863" y="9332"/>
                    <a:pt x="5167" y="9788"/>
                  </a:cubicBezTo>
                  <a:cubicBezTo>
                    <a:pt x="5289" y="9940"/>
                    <a:pt x="5350" y="10092"/>
                    <a:pt x="5471" y="10243"/>
                  </a:cubicBezTo>
                  <a:cubicBezTo>
                    <a:pt x="5806" y="10791"/>
                    <a:pt x="6049" y="11277"/>
                    <a:pt x="6231" y="11672"/>
                  </a:cubicBezTo>
                  <a:cubicBezTo>
                    <a:pt x="6231" y="11672"/>
                    <a:pt x="6262" y="11702"/>
                    <a:pt x="6262" y="11733"/>
                  </a:cubicBezTo>
                  <a:cubicBezTo>
                    <a:pt x="6353" y="11946"/>
                    <a:pt x="6414" y="12098"/>
                    <a:pt x="6474" y="12189"/>
                  </a:cubicBezTo>
                  <a:lnTo>
                    <a:pt x="8450" y="12189"/>
                  </a:lnTo>
                  <a:cubicBezTo>
                    <a:pt x="7599" y="11095"/>
                    <a:pt x="4529" y="7143"/>
                    <a:pt x="2857" y="5897"/>
                  </a:cubicBezTo>
                  <a:cubicBezTo>
                    <a:pt x="1398" y="4772"/>
                    <a:pt x="699" y="1672"/>
                    <a:pt x="395" y="122"/>
                  </a:cubicBezTo>
                  <a:cubicBezTo>
                    <a:pt x="335" y="61"/>
                    <a:pt x="335" y="31"/>
                    <a:pt x="304" y="0"/>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9"/>
            <p:cNvSpPr/>
            <p:nvPr/>
          </p:nvSpPr>
          <p:spPr>
            <a:xfrm>
              <a:off x="6068775" y="1253350"/>
              <a:ext cx="258375" cy="163400"/>
            </a:xfrm>
            <a:custGeom>
              <a:avLst/>
              <a:gdLst/>
              <a:ahLst/>
              <a:cxnLst/>
              <a:rect l="l" t="t" r="r" b="b"/>
              <a:pathLst>
                <a:path w="10335" h="6536" extrusionOk="0">
                  <a:moveTo>
                    <a:pt x="31" y="0"/>
                  </a:moveTo>
                  <a:cubicBezTo>
                    <a:pt x="0" y="274"/>
                    <a:pt x="0" y="487"/>
                    <a:pt x="0" y="760"/>
                  </a:cubicBezTo>
                  <a:cubicBezTo>
                    <a:pt x="0" y="1003"/>
                    <a:pt x="31" y="1186"/>
                    <a:pt x="31" y="1399"/>
                  </a:cubicBezTo>
                  <a:cubicBezTo>
                    <a:pt x="31" y="1855"/>
                    <a:pt x="91" y="2280"/>
                    <a:pt x="213" y="2675"/>
                  </a:cubicBezTo>
                  <a:lnTo>
                    <a:pt x="456" y="3344"/>
                  </a:lnTo>
                  <a:cubicBezTo>
                    <a:pt x="608" y="3739"/>
                    <a:pt x="791" y="4073"/>
                    <a:pt x="973" y="4408"/>
                  </a:cubicBezTo>
                  <a:cubicBezTo>
                    <a:pt x="1003" y="4499"/>
                    <a:pt x="1094" y="4560"/>
                    <a:pt x="1125" y="4651"/>
                  </a:cubicBezTo>
                  <a:cubicBezTo>
                    <a:pt x="1307" y="4864"/>
                    <a:pt x="1459" y="5107"/>
                    <a:pt x="1672" y="5320"/>
                  </a:cubicBezTo>
                  <a:cubicBezTo>
                    <a:pt x="1885" y="5624"/>
                    <a:pt x="2158" y="5897"/>
                    <a:pt x="2432" y="6171"/>
                  </a:cubicBezTo>
                  <a:cubicBezTo>
                    <a:pt x="2432" y="6171"/>
                    <a:pt x="3101" y="6535"/>
                    <a:pt x="5198" y="6535"/>
                  </a:cubicBezTo>
                  <a:cubicBezTo>
                    <a:pt x="7295" y="6535"/>
                    <a:pt x="7964" y="6171"/>
                    <a:pt x="7964" y="6171"/>
                  </a:cubicBezTo>
                  <a:cubicBezTo>
                    <a:pt x="8237" y="5897"/>
                    <a:pt x="8541" y="5593"/>
                    <a:pt x="8754" y="5289"/>
                  </a:cubicBezTo>
                  <a:cubicBezTo>
                    <a:pt x="8906" y="5046"/>
                    <a:pt x="9119" y="4803"/>
                    <a:pt x="9271" y="4560"/>
                  </a:cubicBezTo>
                  <a:cubicBezTo>
                    <a:pt x="9301" y="4499"/>
                    <a:pt x="9332" y="4438"/>
                    <a:pt x="9362" y="4377"/>
                  </a:cubicBezTo>
                  <a:cubicBezTo>
                    <a:pt x="9575" y="4043"/>
                    <a:pt x="9727" y="3678"/>
                    <a:pt x="9848" y="3314"/>
                  </a:cubicBezTo>
                  <a:cubicBezTo>
                    <a:pt x="9970" y="3070"/>
                    <a:pt x="10000" y="2858"/>
                    <a:pt x="10092" y="2614"/>
                  </a:cubicBezTo>
                  <a:cubicBezTo>
                    <a:pt x="10183" y="2250"/>
                    <a:pt x="10244" y="1824"/>
                    <a:pt x="10274" y="1399"/>
                  </a:cubicBezTo>
                  <a:cubicBezTo>
                    <a:pt x="10335" y="1186"/>
                    <a:pt x="10335" y="1003"/>
                    <a:pt x="10335" y="760"/>
                  </a:cubicBezTo>
                  <a:cubicBezTo>
                    <a:pt x="10335" y="487"/>
                    <a:pt x="10335" y="244"/>
                    <a:pt x="10274" y="0"/>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9"/>
            <p:cNvSpPr/>
            <p:nvPr/>
          </p:nvSpPr>
          <p:spPr>
            <a:xfrm>
              <a:off x="6093075" y="1362775"/>
              <a:ext cx="209775" cy="53975"/>
            </a:xfrm>
            <a:custGeom>
              <a:avLst/>
              <a:gdLst/>
              <a:ahLst/>
              <a:cxnLst/>
              <a:rect l="l" t="t" r="r" b="b"/>
              <a:pathLst>
                <a:path w="8391" h="2159" extrusionOk="0">
                  <a:moveTo>
                    <a:pt x="8390" y="0"/>
                  </a:moveTo>
                  <a:cubicBezTo>
                    <a:pt x="8385" y="11"/>
                    <a:pt x="8380" y="21"/>
                    <a:pt x="8375" y="31"/>
                  </a:cubicBezTo>
                  <a:lnTo>
                    <a:pt x="8390" y="31"/>
                  </a:lnTo>
                  <a:lnTo>
                    <a:pt x="8390" y="0"/>
                  </a:lnTo>
                  <a:close/>
                  <a:moveTo>
                    <a:pt x="1" y="31"/>
                  </a:moveTo>
                  <a:cubicBezTo>
                    <a:pt x="31" y="122"/>
                    <a:pt x="122" y="183"/>
                    <a:pt x="153" y="274"/>
                  </a:cubicBezTo>
                  <a:cubicBezTo>
                    <a:pt x="335" y="487"/>
                    <a:pt x="487" y="730"/>
                    <a:pt x="700" y="943"/>
                  </a:cubicBezTo>
                  <a:cubicBezTo>
                    <a:pt x="913" y="1247"/>
                    <a:pt x="1186" y="1520"/>
                    <a:pt x="1460" y="1794"/>
                  </a:cubicBezTo>
                  <a:cubicBezTo>
                    <a:pt x="1460" y="1794"/>
                    <a:pt x="2129" y="2158"/>
                    <a:pt x="4226" y="2158"/>
                  </a:cubicBezTo>
                  <a:cubicBezTo>
                    <a:pt x="6323" y="2158"/>
                    <a:pt x="6992" y="1794"/>
                    <a:pt x="6992" y="1794"/>
                  </a:cubicBezTo>
                  <a:cubicBezTo>
                    <a:pt x="7265" y="1520"/>
                    <a:pt x="7569" y="1216"/>
                    <a:pt x="7782" y="912"/>
                  </a:cubicBezTo>
                  <a:cubicBezTo>
                    <a:pt x="7934" y="669"/>
                    <a:pt x="8147" y="426"/>
                    <a:pt x="8299" y="183"/>
                  </a:cubicBezTo>
                  <a:cubicBezTo>
                    <a:pt x="8324" y="132"/>
                    <a:pt x="8350" y="81"/>
                    <a:pt x="8375" y="31"/>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38" name="Google Shape;3638;p69"/>
          <p:cNvGrpSpPr/>
          <p:nvPr/>
        </p:nvGrpSpPr>
        <p:grpSpPr>
          <a:xfrm>
            <a:off x="1145088" y="3793200"/>
            <a:ext cx="946100" cy="1409650"/>
            <a:chOff x="8319475" y="3733100"/>
            <a:chExt cx="946100" cy="1409650"/>
          </a:xfrm>
        </p:grpSpPr>
        <p:grpSp>
          <p:nvGrpSpPr>
            <p:cNvPr id="3639" name="Google Shape;3639;p69"/>
            <p:cNvGrpSpPr/>
            <p:nvPr/>
          </p:nvGrpSpPr>
          <p:grpSpPr>
            <a:xfrm>
              <a:off x="8319475" y="3733100"/>
              <a:ext cx="946100" cy="1409650"/>
              <a:chOff x="8319475" y="3733100"/>
              <a:chExt cx="946100" cy="1409650"/>
            </a:xfrm>
          </p:grpSpPr>
          <p:sp>
            <p:nvSpPr>
              <p:cNvPr id="3640" name="Google Shape;3640;p69"/>
              <p:cNvSpPr/>
              <p:nvPr/>
            </p:nvSpPr>
            <p:spPr>
              <a:xfrm>
                <a:off x="8623425" y="4700475"/>
                <a:ext cx="387575" cy="40300"/>
              </a:xfrm>
              <a:custGeom>
                <a:avLst/>
                <a:gdLst/>
                <a:ahLst/>
                <a:cxnLst/>
                <a:rect l="l" t="t" r="r" b="b"/>
                <a:pathLst>
                  <a:path w="15503" h="1612" extrusionOk="0">
                    <a:moveTo>
                      <a:pt x="1186" y="0"/>
                    </a:moveTo>
                    <a:cubicBezTo>
                      <a:pt x="822" y="0"/>
                      <a:pt x="579" y="92"/>
                      <a:pt x="335" y="243"/>
                    </a:cubicBezTo>
                    <a:cubicBezTo>
                      <a:pt x="123" y="395"/>
                      <a:pt x="1" y="578"/>
                      <a:pt x="1" y="821"/>
                    </a:cubicBezTo>
                    <a:cubicBezTo>
                      <a:pt x="1" y="1277"/>
                      <a:pt x="518" y="1611"/>
                      <a:pt x="1186" y="1611"/>
                    </a:cubicBezTo>
                    <a:lnTo>
                      <a:pt x="14317" y="1611"/>
                    </a:lnTo>
                    <a:cubicBezTo>
                      <a:pt x="14956" y="1611"/>
                      <a:pt x="15503" y="1216"/>
                      <a:pt x="15503" y="821"/>
                    </a:cubicBezTo>
                    <a:cubicBezTo>
                      <a:pt x="15503" y="365"/>
                      <a:pt x="14956" y="0"/>
                      <a:pt x="14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9"/>
              <p:cNvSpPr/>
              <p:nvPr/>
            </p:nvSpPr>
            <p:spPr>
              <a:xfrm>
                <a:off x="8655350" y="4739975"/>
                <a:ext cx="322225" cy="402775"/>
              </a:xfrm>
              <a:custGeom>
                <a:avLst/>
                <a:gdLst/>
                <a:ahLst/>
                <a:cxnLst/>
                <a:rect l="l" t="t" r="r" b="b"/>
                <a:pathLst>
                  <a:path w="12889" h="16111" extrusionOk="0">
                    <a:moveTo>
                      <a:pt x="1" y="1"/>
                    </a:moveTo>
                    <a:lnTo>
                      <a:pt x="1" y="7843"/>
                    </a:lnTo>
                    <a:cubicBezTo>
                      <a:pt x="1" y="10366"/>
                      <a:pt x="700" y="12554"/>
                      <a:pt x="1976" y="14044"/>
                    </a:cubicBezTo>
                    <a:cubicBezTo>
                      <a:pt x="2189" y="14287"/>
                      <a:pt x="2371" y="14469"/>
                      <a:pt x="2584" y="14652"/>
                    </a:cubicBezTo>
                    <a:cubicBezTo>
                      <a:pt x="2675" y="14743"/>
                      <a:pt x="2797" y="14804"/>
                      <a:pt x="2858" y="14895"/>
                    </a:cubicBezTo>
                    <a:cubicBezTo>
                      <a:pt x="3618" y="15442"/>
                      <a:pt x="4499" y="15867"/>
                      <a:pt x="5472" y="16019"/>
                    </a:cubicBezTo>
                    <a:cubicBezTo>
                      <a:pt x="5776" y="16050"/>
                      <a:pt x="6080" y="16111"/>
                      <a:pt x="6445" y="16111"/>
                    </a:cubicBezTo>
                    <a:cubicBezTo>
                      <a:pt x="7964" y="16111"/>
                      <a:pt x="9241" y="15563"/>
                      <a:pt x="10274" y="14652"/>
                    </a:cubicBezTo>
                    <a:cubicBezTo>
                      <a:pt x="10609" y="14348"/>
                      <a:pt x="10882" y="14044"/>
                      <a:pt x="11156" y="13709"/>
                    </a:cubicBezTo>
                    <a:cubicBezTo>
                      <a:pt x="12280" y="12220"/>
                      <a:pt x="12888" y="10183"/>
                      <a:pt x="12888" y="7813"/>
                    </a:cubicBezTo>
                    <a:lnTo>
                      <a:pt x="128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9"/>
              <p:cNvSpPr/>
              <p:nvPr/>
            </p:nvSpPr>
            <p:spPr>
              <a:xfrm>
                <a:off x="8414475" y="4114600"/>
                <a:ext cx="53975" cy="136800"/>
              </a:xfrm>
              <a:custGeom>
                <a:avLst/>
                <a:gdLst/>
                <a:ahLst/>
                <a:cxnLst/>
                <a:rect l="l" t="t" r="r" b="b"/>
                <a:pathLst>
                  <a:path w="2159" h="5472" extrusionOk="0">
                    <a:moveTo>
                      <a:pt x="2037" y="0"/>
                    </a:moveTo>
                    <a:cubicBezTo>
                      <a:pt x="1550" y="274"/>
                      <a:pt x="1216" y="608"/>
                      <a:pt x="942" y="1003"/>
                    </a:cubicBezTo>
                    <a:cubicBezTo>
                      <a:pt x="638" y="1368"/>
                      <a:pt x="456" y="1794"/>
                      <a:pt x="304" y="2250"/>
                    </a:cubicBezTo>
                    <a:cubicBezTo>
                      <a:pt x="152" y="2706"/>
                      <a:pt x="31" y="3161"/>
                      <a:pt x="31" y="3678"/>
                    </a:cubicBezTo>
                    <a:cubicBezTo>
                      <a:pt x="0" y="4195"/>
                      <a:pt x="31" y="4712"/>
                      <a:pt x="213" y="5350"/>
                    </a:cubicBezTo>
                    <a:lnTo>
                      <a:pt x="274" y="5441"/>
                    </a:lnTo>
                    <a:lnTo>
                      <a:pt x="304" y="5472"/>
                    </a:lnTo>
                    <a:cubicBezTo>
                      <a:pt x="335" y="5472"/>
                      <a:pt x="365" y="5472"/>
                      <a:pt x="365" y="5441"/>
                    </a:cubicBezTo>
                    <a:cubicBezTo>
                      <a:pt x="699" y="4560"/>
                      <a:pt x="1003" y="3648"/>
                      <a:pt x="1307" y="2766"/>
                    </a:cubicBezTo>
                    <a:cubicBezTo>
                      <a:pt x="1581" y="1854"/>
                      <a:pt x="1885" y="1003"/>
                      <a:pt x="2158" y="92"/>
                    </a:cubicBezTo>
                    <a:lnTo>
                      <a:pt x="2158" y="31"/>
                    </a:lnTo>
                    <a:cubicBezTo>
                      <a:pt x="2128" y="0"/>
                      <a:pt x="2128" y="0"/>
                      <a:pt x="20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9"/>
              <p:cNvSpPr/>
              <p:nvPr/>
            </p:nvSpPr>
            <p:spPr>
              <a:xfrm>
                <a:off x="8453225" y="4149550"/>
                <a:ext cx="59300" cy="148200"/>
              </a:xfrm>
              <a:custGeom>
                <a:avLst/>
                <a:gdLst/>
                <a:ahLst/>
                <a:cxnLst/>
                <a:rect l="l" t="t" r="r" b="b"/>
                <a:pathLst>
                  <a:path w="2372" h="5928" extrusionOk="0">
                    <a:moveTo>
                      <a:pt x="2250" y="1"/>
                    </a:moveTo>
                    <a:cubicBezTo>
                      <a:pt x="1763" y="304"/>
                      <a:pt x="1399" y="700"/>
                      <a:pt x="1095" y="1095"/>
                    </a:cubicBezTo>
                    <a:cubicBezTo>
                      <a:pt x="791" y="1490"/>
                      <a:pt x="608" y="1946"/>
                      <a:pt x="426" y="2432"/>
                    </a:cubicBezTo>
                    <a:cubicBezTo>
                      <a:pt x="244" y="2919"/>
                      <a:pt x="122" y="3435"/>
                      <a:pt x="92" y="3982"/>
                    </a:cubicBezTo>
                    <a:cubicBezTo>
                      <a:pt x="0" y="4560"/>
                      <a:pt x="31" y="5137"/>
                      <a:pt x="183" y="5836"/>
                    </a:cubicBezTo>
                    <a:lnTo>
                      <a:pt x="183" y="5897"/>
                    </a:lnTo>
                    <a:lnTo>
                      <a:pt x="244" y="5928"/>
                    </a:lnTo>
                    <a:cubicBezTo>
                      <a:pt x="274" y="5928"/>
                      <a:pt x="304" y="5928"/>
                      <a:pt x="304" y="5897"/>
                    </a:cubicBezTo>
                    <a:cubicBezTo>
                      <a:pt x="669" y="4955"/>
                      <a:pt x="1003" y="3952"/>
                      <a:pt x="1368" y="3010"/>
                    </a:cubicBezTo>
                    <a:cubicBezTo>
                      <a:pt x="1703" y="2037"/>
                      <a:pt x="2037" y="1064"/>
                      <a:pt x="2371" y="92"/>
                    </a:cubicBezTo>
                    <a:lnTo>
                      <a:pt x="2371" y="61"/>
                    </a:lnTo>
                    <a:cubicBezTo>
                      <a:pt x="2310" y="1"/>
                      <a:pt x="2310" y="1"/>
                      <a:pt x="22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9"/>
              <p:cNvSpPr/>
              <p:nvPr/>
            </p:nvSpPr>
            <p:spPr>
              <a:xfrm>
                <a:off x="8486650" y="4196675"/>
                <a:ext cx="79050" cy="142675"/>
              </a:xfrm>
              <a:custGeom>
                <a:avLst/>
                <a:gdLst/>
                <a:ahLst/>
                <a:cxnLst/>
                <a:rect l="l" t="t" r="r" b="b"/>
                <a:pathLst>
                  <a:path w="3162" h="5707" extrusionOk="0">
                    <a:moveTo>
                      <a:pt x="3040" y="0"/>
                    </a:moveTo>
                    <a:cubicBezTo>
                      <a:pt x="2463" y="182"/>
                      <a:pt x="2037" y="517"/>
                      <a:pt x="1703" y="912"/>
                    </a:cubicBezTo>
                    <a:cubicBezTo>
                      <a:pt x="1338" y="1246"/>
                      <a:pt x="1034" y="1702"/>
                      <a:pt x="791" y="2158"/>
                    </a:cubicBezTo>
                    <a:cubicBezTo>
                      <a:pt x="517" y="2644"/>
                      <a:pt x="335" y="3131"/>
                      <a:pt x="214" y="3708"/>
                    </a:cubicBezTo>
                    <a:cubicBezTo>
                      <a:pt x="62" y="4286"/>
                      <a:pt x="1" y="4894"/>
                      <a:pt x="62" y="5623"/>
                    </a:cubicBezTo>
                    <a:lnTo>
                      <a:pt x="122" y="5654"/>
                    </a:lnTo>
                    <a:cubicBezTo>
                      <a:pt x="153" y="5654"/>
                      <a:pt x="153" y="5684"/>
                      <a:pt x="153" y="5684"/>
                    </a:cubicBezTo>
                    <a:cubicBezTo>
                      <a:pt x="168" y="5699"/>
                      <a:pt x="183" y="5707"/>
                      <a:pt x="195" y="5707"/>
                    </a:cubicBezTo>
                    <a:cubicBezTo>
                      <a:pt x="206" y="5707"/>
                      <a:pt x="214" y="5699"/>
                      <a:pt x="214" y="5684"/>
                    </a:cubicBezTo>
                    <a:cubicBezTo>
                      <a:pt x="761" y="4772"/>
                      <a:pt x="1247" y="3830"/>
                      <a:pt x="1733" y="2918"/>
                    </a:cubicBezTo>
                    <a:cubicBezTo>
                      <a:pt x="2189" y="1976"/>
                      <a:pt x="2706" y="1003"/>
                      <a:pt x="3162" y="61"/>
                    </a:cubicBezTo>
                    <a:lnTo>
                      <a:pt x="3162" y="30"/>
                    </a:lnTo>
                    <a:cubicBezTo>
                      <a:pt x="3101" y="0"/>
                      <a:pt x="3101" y="0"/>
                      <a:pt x="30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9"/>
              <p:cNvSpPr/>
              <p:nvPr/>
            </p:nvSpPr>
            <p:spPr>
              <a:xfrm>
                <a:off x="8522375" y="4239975"/>
                <a:ext cx="79050" cy="139650"/>
              </a:xfrm>
              <a:custGeom>
                <a:avLst/>
                <a:gdLst/>
                <a:ahLst/>
                <a:cxnLst/>
                <a:rect l="l" t="t" r="r" b="b"/>
                <a:pathLst>
                  <a:path w="3162" h="5586" extrusionOk="0">
                    <a:moveTo>
                      <a:pt x="3040" y="1"/>
                    </a:moveTo>
                    <a:cubicBezTo>
                      <a:pt x="2493" y="183"/>
                      <a:pt x="2067" y="487"/>
                      <a:pt x="1733" y="882"/>
                    </a:cubicBezTo>
                    <a:cubicBezTo>
                      <a:pt x="1338" y="1216"/>
                      <a:pt x="1034" y="1642"/>
                      <a:pt x="821" y="2098"/>
                    </a:cubicBezTo>
                    <a:cubicBezTo>
                      <a:pt x="547" y="2554"/>
                      <a:pt x="365" y="3040"/>
                      <a:pt x="244" y="3618"/>
                    </a:cubicBezTo>
                    <a:cubicBezTo>
                      <a:pt x="92" y="4134"/>
                      <a:pt x="0" y="4742"/>
                      <a:pt x="92" y="5472"/>
                    </a:cubicBezTo>
                    <a:lnTo>
                      <a:pt x="122" y="5502"/>
                    </a:lnTo>
                    <a:cubicBezTo>
                      <a:pt x="152" y="5502"/>
                      <a:pt x="152" y="5563"/>
                      <a:pt x="152" y="5563"/>
                    </a:cubicBezTo>
                    <a:cubicBezTo>
                      <a:pt x="183" y="5578"/>
                      <a:pt x="206" y="5586"/>
                      <a:pt x="221" y="5586"/>
                    </a:cubicBezTo>
                    <a:cubicBezTo>
                      <a:pt x="236" y="5586"/>
                      <a:pt x="244" y="5578"/>
                      <a:pt x="244" y="5563"/>
                    </a:cubicBezTo>
                    <a:cubicBezTo>
                      <a:pt x="760" y="4682"/>
                      <a:pt x="1277" y="3770"/>
                      <a:pt x="1763" y="2858"/>
                    </a:cubicBezTo>
                    <a:cubicBezTo>
                      <a:pt x="2219" y="1946"/>
                      <a:pt x="2706" y="1034"/>
                      <a:pt x="3162" y="92"/>
                    </a:cubicBezTo>
                    <a:lnTo>
                      <a:pt x="3162" y="31"/>
                    </a:lnTo>
                    <a:cubicBezTo>
                      <a:pt x="3131" y="1"/>
                      <a:pt x="3131" y="1"/>
                      <a:pt x="3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9"/>
              <p:cNvSpPr/>
              <p:nvPr/>
            </p:nvSpPr>
            <p:spPr>
              <a:xfrm>
                <a:off x="8552775" y="4296975"/>
                <a:ext cx="87400" cy="129775"/>
              </a:xfrm>
              <a:custGeom>
                <a:avLst/>
                <a:gdLst/>
                <a:ahLst/>
                <a:cxnLst/>
                <a:rect l="l" t="t" r="r" b="b"/>
                <a:pathLst>
                  <a:path w="3496" h="5191" extrusionOk="0">
                    <a:moveTo>
                      <a:pt x="3435" y="0"/>
                    </a:moveTo>
                    <a:cubicBezTo>
                      <a:pt x="2857" y="122"/>
                      <a:pt x="2401" y="426"/>
                      <a:pt x="2037" y="730"/>
                    </a:cubicBezTo>
                    <a:cubicBezTo>
                      <a:pt x="1611" y="1034"/>
                      <a:pt x="1307" y="1398"/>
                      <a:pt x="1003" y="1824"/>
                    </a:cubicBezTo>
                    <a:cubicBezTo>
                      <a:pt x="730" y="2250"/>
                      <a:pt x="517" y="2736"/>
                      <a:pt x="304" y="3283"/>
                    </a:cubicBezTo>
                    <a:cubicBezTo>
                      <a:pt x="122" y="3800"/>
                      <a:pt x="0" y="4377"/>
                      <a:pt x="0" y="5107"/>
                    </a:cubicBezTo>
                    <a:lnTo>
                      <a:pt x="0" y="5137"/>
                    </a:lnTo>
                    <a:lnTo>
                      <a:pt x="0" y="5168"/>
                    </a:lnTo>
                    <a:cubicBezTo>
                      <a:pt x="31" y="5183"/>
                      <a:pt x="53" y="5190"/>
                      <a:pt x="69" y="5190"/>
                    </a:cubicBezTo>
                    <a:cubicBezTo>
                      <a:pt x="84" y="5190"/>
                      <a:pt x="91" y="5183"/>
                      <a:pt x="91" y="5168"/>
                    </a:cubicBezTo>
                    <a:cubicBezTo>
                      <a:pt x="699" y="4377"/>
                      <a:pt x="1246" y="3496"/>
                      <a:pt x="1824" y="2675"/>
                    </a:cubicBezTo>
                    <a:cubicBezTo>
                      <a:pt x="2401" y="1824"/>
                      <a:pt x="2979" y="943"/>
                      <a:pt x="3496" y="91"/>
                    </a:cubicBezTo>
                    <a:lnTo>
                      <a:pt x="3496" y="31"/>
                    </a:lnTo>
                    <a:cubicBezTo>
                      <a:pt x="3496" y="0"/>
                      <a:pt x="3496" y="0"/>
                      <a:pt x="3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9"/>
              <p:cNvSpPr/>
              <p:nvPr/>
            </p:nvSpPr>
            <p:spPr>
              <a:xfrm>
                <a:off x="8590000" y="4352450"/>
                <a:ext cx="86650" cy="119900"/>
              </a:xfrm>
              <a:custGeom>
                <a:avLst/>
                <a:gdLst/>
                <a:ahLst/>
                <a:cxnLst/>
                <a:rect l="l" t="t" r="r" b="b"/>
                <a:pathLst>
                  <a:path w="3466" h="4796" extrusionOk="0">
                    <a:moveTo>
                      <a:pt x="3375" y="0"/>
                    </a:moveTo>
                    <a:cubicBezTo>
                      <a:pt x="2827" y="61"/>
                      <a:pt x="2402" y="335"/>
                      <a:pt x="2007" y="608"/>
                    </a:cubicBezTo>
                    <a:cubicBezTo>
                      <a:pt x="1642" y="912"/>
                      <a:pt x="1308" y="1246"/>
                      <a:pt x="1034" y="1611"/>
                    </a:cubicBezTo>
                    <a:cubicBezTo>
                      <a:pt x="760" y="2006"/>
                      <a:pt x="548" y="2462"/>
                      <a:pt x="335" y="2949"/>
                    </a:cubicBezTo>
                    <a:cubicBezTo>
                      <a:pt x="153" y="3435"/>
                      <a:pt x="31" y="4012"/>
                      <a:pt x="31" y="4711"/>
                    </a:cubicBezTo>
                    <a:lnTo>
                      <a:pt x="1" y="4742"/>
                    </a:lnTo>
                    <a:lnTo>
                      <a:pt x="1" y="4772"/>
                    </a:lnTo>
                    <a:cubicBezTo>
                      <a:pt x="16" y="4787"/>
                      <a:pt x="39" y="4795"/>
                      <a:pt x="58" y="4795"/>
                    </a:cubicBezTo>
                    <a:cubicBezTo>
                      <a:pt x="77" y="4795"/>
                      <a:pt x="92" y="4787"/>
                      <a:pt x="92" y="4772"/>
                    </a:cubicBezTo>
                    <a:cubicBezTo>
                      <a:pt x="700" y="4012"/>
                      <a:pt x="1247" y="3222"/>
                      <a:pt x="1824" y="2462"/>
                    </a:cubicBezTo>
                    <a:cubicBezTo>
                      <a:pt x="2371" y="1672"/>
                      <a:pt x="2919" y="912"/>
                      <a:pt x="3466" y="61"/>
                    </a:cubicBezTo>
                    <a:lnTo>
                      <a:pt x="3466" y="31"/>
                    </a:lnTo>
                    <a:cubicBezTo>
                      <a:pt x="3466" y="0"/>
                      <a:pt x="3466" y="0"/>
                      <a:pt x="34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9"/>
              <p:cNvSpPr/>
              <p:nvPr/>
            </p:nvSpPr>
            <p:spPr>
              <a:xfrm>
                <a:off x="8621150" y="4409425"/>
                <a:ext cx="87425" cy="105575"/>
              </a:xfrm>
              <a:custGeom>
                <a:avLst/>
                <a:gdLst/>
                <a:ahLst/>
                <a:cxnLst/>
                <a:rect l="l" t="t" r="r" b="b"/>
                <a:pathLst>
                  <a:path w="3497" h="4223" extrusionOk="0">
                    <a:moveTo>
                      <a:pt x="3436" y="1"/>
                    </a:moveTo>
                    <a:cubicBezTo>
                      <a:pt x="2888" y="31"/>
                      <a:pt x="2493" y="183"/>
                      <a:pt x="2098" y="396"/>
                    </a:cubicBezTo>
                    <a:cubicBezTo>
                      <a:pt x="1733" y="609"/>
                      <a:pt x="1429" y="913"/>
                      <a:pt x="1125" y="1247"/>
                    </a:cubicBezTo>
                    <a:cubicBezTo>
                      <a:pt x="821" y="1581"/>
                      <a:pt x="578" y="2007"/>
                      <a:pt x="396" y="2463"/>
                    </a:cubicBezTo>
                    <a:cubicBezTo>
                      <a:pt x="214" y="2949"/>
                      <a:pt x="62" y="3436"/>
                      <a:pt x="62" y="4135"/>
                    </a:cubicBezTo>
                    <a:lnTo>
                      <a:pt x="1" y="4165"/>
                    </a:lnTo>
                    <a:lnTo>
                      <a:pt x="1" y="4195"/>
                    </a:lnTo>
                    <a:cubicBezTo>
                      <a:pt x="41" y="4195"/>
                      <a:pt x="68" y="4222"/>
                      <a:pt x="82" y="4222"/>
                    </a:cubicBezTo>
                    <a:cubicBezTo>
                      <a:pt x="89" y="4222"/>
                      <a:pt x="92" y="4216"/>
                      <a:pt x="92" y="4195"/>
                    </a:cubicBezTo>
                    <a:cubicBezTo>
                      <a:pt x="700" y="3557"/>
                      <a:pt x="1277" y="2888"/>
                      <a:pt x="1825" y="2189"/>
                    </a:cubicBezTo>
                    <a:cubicBezTo>
                      <a:pt x="2402" y="1460"/>
                      <a:pt x="2980" y="791"/>
                      <a:pt x="3496" y="62"/>
                    </a:cubicBezTo>
                    <a:lnTo>
                      <a:pt x="3496" y="31"/>
                    </a:lnTo>
                    <a:cubicBezTo>
                      <a:pt x="3496" y="31"/>
                      <a:pt x="3496" y="1"/>
                      <a:pt x="3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9"/>
              <p:cNvSpPr/>
              <p:nvPr/>
            </p:nvSpPr>
            <p:spPr>
              <a:xfrm>
                <a:off x="8657625" y="4476325"/>
                <a:ext cx="82850" cy="82825"/>
              </a:xfrm>
              <a:custGeom>
                <a:avLst/>
                <a:gdLst/>
                <a:ahLst/>
                <a:cxnLst/>
                <a:rect l="l" t="t" r="r" b="b"/>
                <a:pathLst>
                  <a:path w="3314" h="3313" extrusionOk="0">
                    <a:moveTo>
                      <a:pt x="2780" y="1"/>
                    </a:moveTo>
                    <a:cubicBezTo>
                      <a:pt x="2476" y="1"/>
                      <a:pt x="2205" y="48"/>
                      <a:pt x="1977" y="152"/>
                    </a:cubicBezTo>
                    <a:cubicBezTo>
                      <a:pt x="1581" y="304"/>
                      <a:pt x="1277" y="516"/>
                      <a:pt x="1034" y="760"/>
                    </a:cubicBezTo>
                    <a:cubicBezTo>
                      <a:pt x="761" y="1033"/>
                      <a:pt x="518" y="1337"/>
                      <a:pt x="335" y="1763"/>
                    </a:cubicBezTo>
                    <a:cubicBezTo>
                      <a:pt x="183" y="2188"/>
                      <a:pt x="31" y="2644"/>
                      <a:pt x="1" y="3252"/>
                    </a:cubicBezTo>
                    <a:lnTo>
                      <a:pt x="31" y="3282"/>
                    </a:lnTo>
                    <a:lnTo>
                      <a:pt x="31" y="3313"/>
                    </a:lnTo>
                    <a:lnTo>
                      <a:pt x="122" y="3313"/>
                    </a:lnTo>
                    <a:cubicBezTo>
                      <a:pt x="670" y="2826"/>
                      <a:pt x="1217" y="2279"/>
                      <a:pt x="1733" y="1793"/>
                    </a:cubicBezTo>
                    <a:cubicBezTo>
                      <a:pt x="2250" y="1215"/>
                      <a:pt x="2797" y="729"/>
                      <a:pt x="3314" y="152"/>
                    </a:cubicBezTo>
                    <a:lnTo>
                      <a:pt x="3314" y="121"/>
                    </a:lnTo>
                    <a:cubicBezTo>
                      <a:pt x="3314" y="91"/>
                      <a:pt x="3314" y="30"/>
                      <a:pt x="3253" y="30"/>
                    </a:cubicBezTo>
                    <a:lnTo>
                      <a:pt x="3223" y="30"/>
                    </a:lnTo>
                    <a:cubicBezTo>
                      <a:pt x="3069" y="11"/>
                      <a:pt x="2921" y="1"/>
                      <a:pt x="2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9"/>
              <p:cNvSpPr/>
              <p:nvPr/>
            </p:nvSpPr>
            <p:spPr>
              <a:xfrm>
                <a:off x="8692600" y="4534775"/>
                <a:ext cx="74475" cy="68450"/>
              </a:xfrm>
              <a:custGeom>
                <a:avLst/>
                <a:gdLst/>
                <a:ahLst/>
                <a:cxnLst/>
                <a:rect l="l" t="t" r="r" b="b"/>
                <a:pathLst>
                  <a:path w="2979" h="2738" extrusionOk="0">
                    <a:moveTo>
                      <a:pt x="2198" y="1"/>
                    </a:moveTo>
                    <a:cubicBezTo>
                      <a:pt x="2040" y="1"/>
                      <a:pt x="1896" y="23"/>
                      <a:pt x="1763" y="63"/>
                    </a:cubicBezTo>
                    <a:cubicBezTo>
                      <a:pt x="1398" y="154"/>
                      <a:pt x="1155" y="306"/>
                      <a:pt x="912" y="488"/>
                    </a:cubicBezTo>
                    <a:cubicBezTo>
                      <a:pt x="699" y="701"/>
                      <a:pt x="456" y="975"/>
                      <a:pt x="304" y="1309"/>
                    </a:cubicBezTo>
                    <a:cubicBezTo>
                      <a:pt x="152" y="1643"/>
                      <a:pt x="0" y="2069"/>
                      <a:pt x="0" y="2647"/>
                    </a:cubicBezTo>
                    <a:lnTo>
                      <a:pt x="0" y="2677"/>
                    </a:lnTo>
                    <a:lnTo>
                      <a:pt x="0" y="2738"/>
                    </a:lnTo>
                    <a:lnTo>
                      <a:pt x="91" y="2738"/>
                    </a:lnTo>
                    <a:cubicBezTo>
                      <a:pt x="608" y="2373"/>
                      <a:pt x="1064" y="1917"/>
                      <a:pt x="1550" y="1552"/>
                    </a:cubicBezTo>
                    <a:cubicBezTo>
                      <a:pt x="2006" y="1127"/>
                      <a:pt x="2523" y="701"/>
                      <a:pt x="2979" y="245"/>
                    </a:cubicBezTo>
                    <a:lnTo>
                      <a:pt x="2979" y="215"/>
                    </a:lnTo>
                    <a:cubicBezTo>
                      <a:pt x="2979" y="184"/>
                      <a:pt x="2979" y="124"/>
                      <a:pt x="2918" y="124"/>
                    </a:cubicBezTo>
                    <a:lnTo>
                      <a:pt x="2888" y="124"/>
                    </a:lnTo>
                    <a:cubicBezTo>
                      <a:pt x="2631" y="38"/>
                      <a:pt x="2403" y="1"/>
                      <a:pt x="2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9"/>
              <p:cNvSpPr/>
              <p:nvPr/>
            </p:nvSpPr>
            <p:spPr>
              <a:xfrm>
                <a:off x="8722975" y="4585550"/>
                <a:ext cx="66150" cy="59475"/>
              </a:xfrm>
              <a:custGeom>
                <a:avLst/>
                <a:gdLst/>
                <a:ahLst/>
                <a:cxnLst/>
                <a:rect l="l" t="t" r="r" b="b"/>
                <a:pathLst>
                  <a:path w="2646" h="2379" extrusionOk="0">
                    <a:moveTo>
                      <a:pt x="1693" y="0"/>
                    </a:moveTo>
                    <a:cubicBezTo>
                      <a:pt x="1645" y="0"/>
                      <a:pt x="1598" y="3"/>
                      <a:pt x="1551" y="8"/>
                    </a:cubicBezTo>
                    <a:cubicBezTo>
                      <a:pt x="1247" y="8"/>
                      <a:pt x="1034" y="129"/>
                      <a:pt x="791" y="281"/>
                    </a:cubicBezTo>
                    <a:cubicBezTo>
                      <a:pt x="609" y="433"/>
                      <a:pt x="426" y="646"/>
                      <a:pt x="274" y="950"/>
                    </a:cubicBezTo>
                    <a:cubicBezTo>
                      <a:pt x="122" y="1254"/>
                      <a:pt x="1" y="1619"/>
                      <a:pt x="1" y="2166"/>
                    </a:cubicBezTo>
                    <a:lnTo>
                      <a:pt x="31" y="2287"/>
                    </a:lnTo>
                    <a:lnTo>
                      <a:pt x="31" y="2318"/>
                    </a:lnTo>
                    <a:cubicBezTo>
                      <a:pt x="31" y="2378"/>
                      <a:pt x="31" y="2378"/>
                      <a:pt x="62" y="2378"/>
                    </a:cubicBezTo>
                    <a:cubicBezTo>
                      <a:pt x="518" y="2105"/>
                      <a:pt x="943" y="1771"/>
                      <a:pt x="1399" y="1467"/>
                    </a:cubicBezTo>
                    <a:cubicBezTo>
                      <a:pt x="1825" y="1102"/>
                      <a:pt x="2250" y="798"/>
                      <a:pt x="2645" y="433"/>
                    </a:cubicBezTo>
                    <a:lnTo>
                      <a:pt x="2645" y="403"/>
                    </a:lnTo>
                    <a:cubicBezTo>
                      <a:pt x="2645" y="342"/>
                      <a:pt x="2645" y="312"/>
                      <a:pt x="2615" y="312"/>
                    </a:cubicBezTo>
                    <a:lnTo>
                      <a:pt x="2584" y="281"/>
                    </a:lnTo>
                    <a:cubicBezTo>
                      <a:pt x="2225" y="76"/>
                      <a:pt x="1952" y="0"/>
                      <a:pt x="1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9"/>
              <p:cNvSpPr/>
              <p:nvPr/>
            </p:nvSpPr>
            <p:spPr>
              <a:xfrm>
                <a:off x="8319475" y="4034650"/>
                <a:ext cx="457475" cy="665850"/>
              </a:xfrm>
              <a:custGeom>
                <a:avLst/>
                <a:gdLst/>
                <a:ahLst/>
                <a:cxnLst/>
                <a:rect l="l" t="t" r="r" b="b"/>
                <a:pathLst>
                  <a:path w="18299" h="26634" extrusionOk="0">
                    <a:moveTo>
                      <a:pt x="1542" y="0"/>
                    </a:moveTo>
                    <a:cubicBezTo>
                      <a:pt x="1371" y="0"/>
                      <a:pt x="1224" y="86"/>
                      <a:pt x="1186" y="220"/>
                    </a:cubicBezTo>
                    <a:cubicBezTo>
                      <a:pt x="1125" y="341"/>
                      <a:pt x="1" y="3320"/>
                      <a:pt x="2888" y="8031"/>
                    </a:cubicBezTo>
                    <a:cubicBezTo>
                      <a:pt x="5320" y="12013"/>
                      <a:pt x="14347" y="23867"/>
                      <a:pt x="16536" y="26633"/>
                    </a:cubicBezTo>
                    <a:lnTo>
                      <a:pt x="18299" y="26633"/>
                    </a:lnTo>
                    <a:cubicBezTo>
                      <a:pt x="17934" y="26147"/>
                      <a:pt x="17022" y="25114"/>
                      <a:pt x="16262" y="24141"/>
                    </a:cubicBezTo>
                    <a:cubicBezTo>
                      <a:pt x="15837" y="23655"/>
                      <a:pt x="15472" y="23107"/>
                      <a:pt x="15077" y="22652"/>
                    </a:cubicBezTo>
                    <a:lnTo>
                      <a:pt x="15016" y="22591"/>
                    </a:lnTo>
                    <a:cubicBezTo>
                      <a:pt x="14591" y="22013"/>
                      <a:pt x="14104" y="21436"/>
                      <a:pt x="13588" y="20797"/>
                    </a:cubicBezTo>
                    <a:cubicBezTo>
                      <a:pt x="13132" y="20220"/>
                      <a:pt x="12676" y="19642"/>
                      <a:pt x="12189" y="19034"/>
                    </a:cubicBezTo>
                    <a:cubicBezTo>
                      <a:pt x="11764" y="18518"/>
                      <a:pt x="11369" y="17940"/>
                      <a:pt x="10913" y="17363"/>
                    </a:cubicBezTo>
                    <a:cubicBezTo>
                      <a:pt x="10396" y="16755"/>
                      <a:pt x="9910" y="16116"/>
                      <a:pt x="9423" y="15478"/>
                    </a:cubicBezTo>
                    <a:cubicBezTo>
                      <a:pt x="8512" y="14293"/>
                      <a:pt x="7600" y="13107"/>
                      <a:pt x="6809" y="12013"/>
                    </a:cubicBezTo>
                    <a:cubicBezTo>
                      <a:pt x="6384" y="11436"/>
                      <a:pt x="5958" y="10888"/>
                      <a:pt x="5594" y="10341"/>
                    </a:cubicBezTo>
                    <a:cubicBezTo>
                      <a:pt x="5016" y="9551"/>
                      <a:pt x="4530" y="8852"/>
                      <a:pt x="4135" y="8244"/>
                    </a:cubicBezTo>
                    <a:cubicBezTo>
                      <a:pt x="4013" y="8092"/>
                      <a:pt x="3922" y="7910"/>
                      <a:pt x="3831" y="7758"/>
                    </a:cubicBezTo>
                    <a:cubicBezTo>
                      <a:pt x="3496" y="7241"/>
                      <a:pt x="3223" y="6694"/>
                      <a:pt x="3010" y="6208"/>
                    </a:cubicBezTo>
                    <a:cubicBezTo>
                      <a:pt x="1399" y="2712"/>
                      <a:pt x="1976" y="159"/>
                      <a:pt x="1855" y="98"/>
                    </a:cubicBezTo>
                    <a:cubicBezTo>
                      <a:pt x="1753" y="30"/>
                      <a:pt x="1643" y="0"/>
                      <a:pt x="15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9"/>
              <p:cNvSpPr/>
              <p:nvPr/>
            </p:nvSpPr>
            <p:spPr>
              <a:xfrm>
                <a:off x="8624200" y="3847125"/>
                <a:ext cx="91975" cy="195300"/>
              </a:xfrm>
              <a:custGeom>
                <a:avLst/>
                <a:gdLst/>
                <a:ahLst/>
                <a:cxnLst/>
                <a:rect l="l" t="t" r="r" b="b"/>
                <a:pathLst>
                  <a:path w="3679" h="7812" extrusionOk="0">
                    <a:moveTo>
                      <a:pt x="3587" y="0"/>
                    </a:moveTo>
                    <a:cubicBezTo>
                      <a:pt x="2979" y="395"/>
                      <a:pt x="2523" y="942"/>
                      <a:pt x="2098" y="1520"/>
                    </a:cubicBezTo>
                    <a:cubicBezTo>
                      <a:pt x="1672" y="2067"/>
                      <a:pt x="1338" y="2675"/>
                      <a:pt x="1034" y="3344"/>
                    </a:cubicBezTo>
                    <a:cubicBezTo>
                      <a:pt x="730" y="3982"/>
                      <a:pt x="487" y="4651"/>
                      <a:pt x="304" y="5380"/>
                    </a:cubicBezTo>
                    <a:cubicBezTo>
                      <a:pt x="152" y="6110"/>
                      <a:pt x="0" y="6869"/>
                      <a:pt x="31" y="7721"/>
                    </a:cubicBezTo>
                    <a:cubicBezTo>
                      <a:pt x="31" y="7812"/>
                      <a:pt x="92" y="7812"/>
                      <a:pt x="92" y="7812"/>
                    </a:cubicBezTo>
                    <a:cubicBezTo>
                      <a:pt x="122" y="7812"/>
                      <a:pt x="152" y="7812"/>
                      <a:pt x="152" y="7781"/>
                    </a:cubicBezTo>
                    <a:cubicBezTo>
                      <a:pt x="791" y="6535"/>
                      <a:pt x="1368" y="5228"/>
                      <a:pt x="1976" y="3921"/>
                    </a:cubicBezTo>
                    <a:cubicBezTo>
                      <a:pt x="2554" y="2645"/>
                      <a:pt x="3162" y="1398"/>
                      <a:pt x="3678" y="61"/>
                    </a:cubicBezTo>
                    <a:lnTo>
                      <a:pt x="3678" y="30"/>
                    </a:lnTo>
                    <a:cubicBezTo>
                      <a:pt x="3648" y="0"/>
                      <a:pt x="3648" y="0"/>
                      <a:pt x="3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9"/>
              <p:cNvSpPr/>
              <p:nvPr/>
            </p:nvSpPr>
            <p:spPr>
              <a:xfrm>
                <a:off x="8646225" y="3898775"/>
                <a:ext cx="102625" cy="212625"/>
              </a:xfrm>
              <a:custGeom>
                <a:avLst/>
                <a:gdLst/>
                <a:ahLst/>
                <a:cxnLst/>
                <a:rect l="l" t="t" r="r" b="b"/>
                <a:pathLst>
                  <a:path w="4105" h="8505" extrusionOk="0">
                    <a:moveTo>
                      <a:pt x="3983" y="1"/>
                    </a:moveTo>
                    <a:cubicBezTo>
                      <a:pt x="3344" y="487"/>
                      <a:pt x="2828" y="1065"/>
                      <a:pt x="2402" y="1673"/>
                    </a:cubicBezTo>
                    <a:cubicBezTo>
                      <a:pt x="1946" y="2281"/>
                      <a:pt x="1551" y="2980"/>
                      <a:pt x="1217" y="3648"/>
                    </a:cubicBezTo>
                    <a:cubicBezTo>
                      <a:pt x="882" y="4348"/>
                      <a:pt x="578" y="5047"/>
                      <a:pt x="366" y="5867"/>
                    </a:cubicBezTo>
                    <a:cubicBezTo>
                      <a:pt x="183" y="6627"/>
                      <a:pt x="1" y="7448"/>
                      <a:pt x="1" y="8360"/>
                    </a:cubicBezTo>
                    <a:cubicBezTo>
                      <a:pt x="1" y="8421"/>
                      <a:pt x="1" y="8451"/>
                      <a:pt x="62" y="8481"/>
                    </a:cubicBezTo>
                    <a:cubicBezTo>
                      <a:pt x="77" y="8497"/>
                      <a:pt x="100" y="8504"/>
                      <a:pt x="119" y="8504"/>
                    </a:cubicBezTo>
                    <a:cubicBezTo>
                      <a:pt x="138" y="8504"/>
                      <a:pt x="153" y="8497"/>
                      <a:pt x="153" y="8481"/>
                    </a:cubicBezTo>
                    <a:cubicBezTo>
                      <a:pt x="822" y="7114"/>
                      <a:pt x="1460" y="5715"/>
                      <a:pt x="2159" y="4348"/>
                    </a:cubicBezTo>
                    <a:cubicBezTo>
                      <a:pt x="2797" y="2949"/>
                      <a:pt x="3496" y="1521"/>
                      <a:pt x="4104" y="123"/>
                    </a:cubicBezTo>
                    <a:lnTo>
                      <a:pt x="4104" y="62"/>
                    </a:lnTo>
                    <a:cubicBezTo>
                      <a:pt x="4043" y="1"/>
                      <a:pt x="4043" y="1"/>
                      <a:pt x="4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9"/>
              <p:cNvSpPr/>
              <p:nvPr/>
            </p:nvSpPr>
            <p:spPr>
              <a:xfrm>
                <a:off x="8661425" y="3964900"/>
                <a:ext cx="121625" cy="205775"/>
              </a:xfrm>
              <a:custGeom>
                <a:avLst/>
                <a:gdLst/>
                <a:ahLst/>
                <a:cxnLst/>
                <a:rect l="l" t="t" r="r" b="b"/>
                <a:pathLst>
                  <a:path w="4865" h="8231" extrusionOk="0">
                    <a:moveTo>
                      <a:pt x="4743" y="0"/>
                    </a:moveTo>
                    <a:cubicBezTo>
                      <a:pt x="4074" y="396"/>
                      <a:pt x="3496" y="943"/>
                      <a:pt x="2980" y="1520"/>
                    </a:cubicBezTo>
                    <a:cubicBezTo>
                      <a:pt x="2736" y="1824"/>
                      <a:pt x="2493" y="2128"/>
                      <a:pt x="2280" y="2432"/>
                    </a:cubicBezTo>
                    <a:cubicBezTo>
                      <a:pt x="2037" y="2766"/>
                      <a:pt x="1855" y="3070"/>
                      <a:pt x="1642" y="3405"/>
                    </a:cubicBezTo>
                    <a:cubicBezTo>
                      <a:pt x="1429" y="3800"/>
                      <a:pt x="1247" y="4134"/>
                      <a:pt x="1065" y="4469"/>
                    </a:cubicBezTo>
                    <a:cubicBezTo>
                      <a:pt x="913" y="4803"/>
                      <a:pt x="730" y="5198"/>
                      <a:pt x="609" y="5563"/>
                    </a:cubicBezTo>
                    <a:cubicBezTo>
                      <a:pt x="335" y="6383"/>
                      <a:pt x="62" y="7174"/>
                      <a:pt x="1" y="8116"/>
                    </a:cubicBezTo>
                    <a:cubicBezTo>
                      <a:pt x="1" y="8207"/>
                      <a:pt x="31" y="8207"/>
                      <a:pt x="31" y="8207"/>
                    </a:cubicBezTo>
                    <a:cubicBezTo>
                      <a:pt x="46" y="8222"/>
                      <a:pt x="62" y="8230"/>
                      <a:pt x="73" y="8230"/>
                    </a:cubicBezTo>
                    <a:cubicBezTo>
                      <a:pt x="84" y="8230"/>
                      <a:pt x="92" y="8222"/>
                      <a:pt x="92" y="8207"/>
                    </a:cubicBezTo>
                    <a:lnTo>
                      <a:pt x="2524" y="4165"/>
                    </a:lnTo>
                    <a:lnTo>
                      <a:pt x="4864" y="92"/>
                    </a:lnTo>
                    <a:lnTo>
                      <a:pt x="4864" y="31"/>
                    </a:lnTo>
                    <a:cubicBezTo>
                      <a:pt x="4803" y="0"/>
                      <a:pt x="4803" y="0"/>
                      <a:pt x="4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9"/>
              <p:cNvSpPr/>
              <p:nvPr/>
            </p:nvSpPr>
            <p:spPr>
              <a:xfrm>
                <a:off x="8683475" y="4027975"/>
                <a:ext cx="119325" cy="201200"/>
              </a:xfrm>
              <a:custGeom>
                <a:avLst/>
                <a:gdLst/>
                <a:ahLst/>
                <a:cxnLst/>
                <a:rect l="l" t="t" r="r" b="b"/>
                <a:pathLst>
                  <a:path w="4773" h="8048" extrusionOk="0">
                    <a:moveTo>
                      <a:pt x="4651" y="0"/>
                    </a:moveTo>
                    <a:cubicBezTo>
                      <a:pt x="3952" y="426"/>
                      <a:pt x="3405" y="912"/>
                      <a:pt x="2918" y="1490"/>
                    </a:cubicBezTo>
                    <a:cubicBezTo>
                      <a:pt x="2645" y="1763"/>
                      <a:pt x="2432" y="2067"/>
                      <a:pt x="2189" y="2371"/>
                    </a:cubicBezTo>
                    <a:cubicBezTo>
                      <a:pt x="2006" y="2675"/>
                      <a:pt x="1824" y="3009"/>
                      <a:pt x="1581" y="3313"/>
                    </a:cubicBezTo>
                    <a:cubicBezTo>
                      <a:pt x="1429" y="3648"/>
                      <a:pt x="1246" y="4012"/>
                      <a:pt x="1064" y="4347"/>
                    </a:cubicBezTo>
                    <a:cubicBezTo>
                      <a:pt x="912" y="4712"/>
                      <a:pt x="699" y="5046"/>
                      <a:pt x="608" y="5441"/>
                    </a:cubicBezTo>
                    <a:cubicBezTo>
                      <a:pt x="335" y="6171"/>
                      <a:pt x="61" y="6991"/>
                      <a:pt x="0" y="7903"/>
                    </a:cubicBezTo>
                    <a:lnTo>
                      <a:pt x="0" y="8025"/>
                    </a:lnTo>
                    <a:cubicBezTo>
                      <a:pt x="15" y="8040"/>
                      <a:pt x="31" y="8047"/>
                      <a:pt x="42" y="8047"/>
                    </a:cubicBezTo>
                    <a:cubicBezTo>
                      <a:pt x="53" y="8047"/>
                      <a:pt x="61" y="8040"/>
                      <a:pt x="61" y="8025"/>
                    </a:cubicBezTo>
                    <a:lnTo>
                      <a:pt x="2462" y="4104"/>
                    </a:lnTo>
                    <a:lnTo>
                      <a:pt x="4772" y="122"/>
                    </a:lnTo>
                    <a:lnTo>
                      <a:pt x="4772" y="61"/>
                    </a:lnTo>
                    <a:cubicBezTo>
                      <a:pt x="4742" y="0"/>
                      <a:pt x="4742" y="0"/>
                      <a:pt x="4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9"/>
              <p:cNvSpPr/>
              <p:nvPr/>
            </p:nvSpPr>
            <p:spPr>
              <a:xfrm>
                <a:off x="8694875" y="4111550"/>
                <a:ext cx="127675" cy="188300"/>
              </a:xfrm>
              <a:custGeom>
                <a:avLst/>
                <a:gdLst/>
                <a:ahLst/>
                <a:cxnLst/>
                <a:rect l="l" t="t" r="r" b="b"/>
                <a:pathLst>
                  <a:path w="5107" h="7532" extrusionOk="0">
                    <a:moveTo>
                      <a:pt x="5015" y="1"/>
                    </a:moveTo>
                    <a:cubicBezTo>
                      <a:pt x="4316" y="366"/>
                      <a:pt x="3739" y="821"/>
                      <a:pt x="3222" y="1308"/>
                    </a:cubicBezTo>
                    <a:cubicBezTo>
                      <a:pt x="2675" y="1794"/>
                      <a:pt x="2219" y="2372"/>
                      <a:pt x="1824" y="2980"/>
                    </a:cubicBezTo>
                    <a:cubicBezTo>
                      <a:pt x="1398" y="3587"/>
                      <a:pt x="1003" y="4226"/>
                      <a:pt x="699" y="4955"/>
                    </a:cubicBezTo>
                    <a:cubicBezTo>
                      <a:pt x="395" y="5685"/>
                      <a:pt x="152" y="6445"/>
                      <a:pt x="0" y="7356"/>
                    </a:cubicBezTo>
                    <a:cubicBezTo>
                      <a:pt x="0" y="7387"/>
                      <a:pt x="0" y="7417"/>
                      <a:pt x="31" y="7508"/>
                    </a:cubicBezTo>
                    <a:cubicBezTo>
                      <a:pt x="46" y="7524"/>
                      <a:pt x="61" y="7531"/>
                      <a:pt x="72" y="7531"/>
                    </a:cubicBezTo>
                    <a:cubicBezTo>
                      <a:pt x="84" y="7531"/>
                      <a:pt x="91" y="7524"/>
                      <a:pt x="91" y="7508"/>
                    </a:cubicBezTo>
                    <a:cubicBezTo>
                      <a:pt x="973" y="6293"/>
                      <a:pt x="1824" y="5077"/>
                      <a:pt x="2645" y="3861"/>
                    </a:cubicBezTo>
                    <a:cubicBezTo>
                      <a:pt x="3435" y="2584"/>
                      <a:pt x="4316" y="1369"/>
                      <a:pt x="5107" y="122"/>
                    </a:cubicBezTo>
                    <a:lnTo>
                      <a:pt x="5107" y="62"/>
                    </a:lnTo>
                    <a:cubicBezTo>
                      <a:pt x="5076" y="1"/>
                      <a:pt x="5076" y="1"/>
                      <a:pt x="50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9"/>
              <p:cNvSpPr/>
              <p:nvPr/>
            </p:nvSpPr>
            <p:spPr>
              <a:xfrm>
                <a:off x="8716150" y="4190575"/>
                <a:ext cx="124650" cy="171575"/>
              </a:xfrm>
              <a:custGeom>
                <a:avLst/>
                <a:gdLst/>
                <a:ahLst/>
                <a:cxnLst/>
                <a:rect l="l" t="t" r="r" b="b"/>
                <a:pathLst>
                  <a:path w="4986" h="6863" extrusionOk="0">
                    <a:moveTo>
                      <a:pt x="4864" y="1"/>
                    </a:moveTo>
                    <a:cubicBezTo>
                      <a:pt x="4195" y="274"/>
                      <a:pt x="3617" y="700"/>
                      <a:pt x="3131" y="1156"/>
                    </a:cubicBezTo>
                    <a:cubicBezTo>
                      <a:pt x="2584" y="1551"/>
                      <a:pt x="2189" y="2098"/>
                      <a:pt x="1763" y="2676"/>
                    </a:cubicBezTo>
                    <a:cubicBezTo>
                      <a:pt x="1368" y="3223"/>
                      <a:pt x="1003" y="3831"/>
                      <a:pt x="699" y="4530"/>
                    </a:cubicBezTo>
                    <a:cubicBezTo>
                      <a:pt x="395" y="5199"/>
                      <a:pt x="122" y="5928"/>
                      <a:pt x="0" y="6810"/>
                    </a:cubicBezTo>
                    <a:cubicBezTo>
                      <a:pt x="0" y="6831"/>
                      <a:pt x="0" y="6852"/>
                      <a:pt x="22" y="6852"/>
                    </a:cubicBezTo>
                    <a:cubicBezTo>
                      <a:pt x="31" y="6852"/>
                      <a:pt x="43" y="6849"/>
                      <a:pt x="61" y="6840"/>
                    </a:cubicBezTo>
                    <a:cubicBezTo>
                      <a:pt x="76" y="6855"/>
                      <a:pt x="91" y="6863"/>
                      <a:pt x="103" y="6863"/>
                    </a:cubicBezTo>
                    <a:cubicBezTo>
                      <a:pt x="114" y="6863"/>
                      <a:pt x="122" y="6855"/>
                      <a:pt x="122" y="6840"/>
                    </a:cubicBezTo>
                    <a:cubicBezTo>
                      <a:pt x="973" y="5746"/>
                      <a:pt x="1763" y="4591"/>
                      <a:pt x="2584" y="3496"/>
                    </a:cubicBezTo>
                    <a:cubicBezTo>
                      <a:pt x="3405" y="2372"/>
                      <a:pt x="4225" y="1247"/>
                      <a:pt x="4985" y="92"/>
                    </a:cubicBezTo>
                    <a:lnTo>
                      <a:pt x="4985" y="31"/>
                    </a:lnTo>
                    <a:cubicBezTo>
                      <a:pt x="4955" y="1"/>
                      <a:pt x="4955" y="1"/>
                      <a:pt x="4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9"/>
              <p:cNvSpPr/>
              <p:nvPr/>
            </p:nvSpPr>
            <p:spPr>
              <a:xfrm>
                <a:off x="8732850" y="4273425"/>
                <a:ext cx="120100" cy="150850"/>
              </a:xfrm>
              <a:custGeom>
                <a:avLst/>
                <a:gdLst/>
                <a:ahLst/>
                <a:cxnLst/>
                <a:rect l="l" t="t" r="r" b="b"/>
                <a:pathLst>
                  <a:path w="4804" h="6034" extrusionOk="0">
                    <a:moveTo>
                      <a:pt x="4712" y="0"/>
                    </a:moveTo>
                    <a:cubicBezTo>
                      <a:pt x="4044" y="152"/>
                      <a:pt x="3527" y="486"/>
                      <a:pt x="3041" y="881"/>
                    </a:cubicBezTo>
                    <a:cubicBezTo>
                      <a:pt x="2524" y="1246"/>
                      <a:pt x="2068" y="1702"/>
                      <a:pt x="1703" y="2188"/>
                    </a:cubicBezTo>
                    <a:cubicBezTo>
                      <a:pt x="1308" y="2736"/>
                      <a:pt x="974" y="3252"/>
                      <a:pt x="670" y="3860"/>
                    </a:cubicBezTo>
                    <a:cubicBezTo>
                      <a:pt x="366" y="4468"/>
                      <a:pt x="92" y="5167"/>
                      <a:pt x="1" y="5958"/>
                    </a:cubicBezTo>
                    <a:cubicBezTo>
                      <a:pt x="1" y="6008"/>
                      <a:pt x="1" y="6030"/>
                      <a:pt x="6" y="6030"/>
                    </a:cubicBezTo>
                    <a:cubicBezTo>
                      <a:pt x="10" y="6030"/>
                      <a:pt x="18" y="6015"/>
                      <a:pt x="31" y="5988"/>
                    </a:cubicBezTo>
                    <a:cubicBezTo>
                      <a:pt x="47" y="6018"/>
                      <a:pt x="54" y="6034"/>
                      <a:pt x="62" y="6034"/>
                    </a:cubicBezTo>
                    <a:cubicBezTo>
                      <a:pt x="69" y="6034"/>
                      <a:pt x="77" y="6018"/>
                      <a:pt x="92" y="5988"/>
                    </a:cubicBezTo>
                    <a:cubicBezTo>
                      <a:pt x="943" y="5046"/>
                      <a:pt x="1703" y="4073"/>
                      <a:pt x="2493" y="3070"/>
                    </a:cubicBezTo>
                    <a:cubicBezTo>
                      <a:pt x="3253" y="2097"/>
                      <a:pt x="4044" y="1094"/>
                      <a:pt x="4803" y="61"/>
                    </a:cubicBezTo>
                    <a:lnTo>
                      <a:pt x="4803" y="30"/>
                    </a:lnTo>
                    <a:cubicBezTo>
                      <a:pt x="4773" y="0"/>
                      <a:pt x="4773" y="0"/>
                      <a:pt x="47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9"/>
              <p:cNvSpPr/>
              <p:nvPr/>
            </p:nvSpPr>
            <p:spPr>
              <a:xfrm>
                <a:off x="8751850" y="4372950"/>
                <a:ext cx="106425" cy="115450"/>
              </a:xfrm>
              <a:custGeom>
                <a:avLst/>
                <a:gdLst/>
                <a:ahLst/>
                <a:cxnLst/>
                <a:rect l="l" t="t" r="r" b="b"/>
                <a:pathLst>
                  <a:path w="4257" h="4618" extrusionOk="0">
                    <a:moveTo>
                      <a:pt x="4165" y="1"/>
                    </a:moveTo>
                    <a:cubicBezTo>
                      <a:pt x="3557" y="31"/>
                      <a:pt x="3071" y="244"/>
                      <a:pt x="2645" y="487"/>
                    </a:cubicBezTo>
                    <a:cubicBezTo>
                      <a:pt x="2189" y="761"/>
                      <a:pt x="1825" y="1065"/>
                      <a:pt x="1460" y="1460"/>
                    </a:cubicBezTo>
                    <a:cubicBezTo>
                      <a:pt x="1126" y="1794"/>
                      <a:pt x="822" y="2250"/>
                      <a:pt x="548" y="2736"/>
                    </a:cubicBezTo>
                    <a:cubicBezTo>
                      <a:pt x="335" y="3223"/>
                      <a:pt x="92" y="3800"/>
                      <a:pt x="1" y="4530"/>
                    </a:cubicBezTo>
                    <a:lnTo>
                      <a:pt x="1" y="4560"/>
                    </a:lnTo>
                    <a:lnTo>
                      <a:pt x="1" y="4591"/>
                    </a:lnTo>
                    <a:cubicBezTo>
                      <a:pt x="21" y="4591"/>
                      <a:pt x="28" y="4618"/>
                      <a:pt x="39" y="4618"/>
                    </a:cubicBezTo>
                    <a:cubicBezTo>
                      <a:pt x="45" y="4618"/>
                      <a:pt x="52" y="4611"/>
                      <a:pt x="62" y="4591"/>
                    </a:cubicBezTo>
                    <a:cubicBezTo>
                      <a:pt x="791" y="3891"/>
                      <a:pt x="1460" y="3132"/>
                      <a:pt x="2189" y="2402"/>
                    </a:cubicBezTo>
                    <a:cubicBezTo>
                      <a:pt x="2888" y="1612"/>
                      <a:pt x="3557" y="882"/>
                      <a:pt x="4256" y="92"/>
                    </a:cubicBezTo>
                    <a:lnTo>
                      <a:pt x="4256" y="31"/>
                    </a:lnTo>
                    <a:cubicBezTo>
                      <a:pt x="4256" y="31"/>
                      <a:pt x="4256" y="1"/>
                      <a:pt x="4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9"/>
              <p:cNvSpPr/>
              <p:nvPr/>
            </p:nvSpPr>
            <p:spPr>
              <a:xfrm>
                <a:off x="8769325" y="4459875"/>
                <a:ext cx="93500" cy="93950"/>
              </a:xfrm>
              <a:custGeom>
                <a:avLst/>
                <a:gdLst/>
                <a:ahLst/>
                <a:cxnLst/>
                <a:rect l="l" t="t" r="r" b="b"/>
                <a:pathLst>
                  <a:path w="3740" h="3758" extrusionOk="0">
                    <a:moveTo>
                      <a:pt x="3343" y="1"/>
                    </a:moveTo>
                    <a:cubicBezTo>
                      <a:pt x="2959" y="1"/>
                      <a:pt x="2626" y="93"/>
                      <a:pt x="2311" y="262"/>
                    </a:cubicBezTo>
                    <a:cubicBezTo>
                      <a:pt x="1946" y="445"/>
                      <a:pt x="1612" y="658"/>
                      <a:pt x="1308" y="962"/>
                    </a:cubicBezTo>
                    <a:cubicBezTo>
                      <a:pt x="1004" y="1266"/>
                      <a:pt x="730" y="1661"/>
                      <a:pt x="518" y="2086"/>
                    </a:cubicBezTo>
                    <a:cubicBezTo>
                      <a:pt x="305" y="2481"/>
                      <a:pt x="123" y="2998"/>
                      <a:pt x="62" y="3636"/>
                    </a:cubicBezTo>
                    <a:lnTo>
                      <a:pt x="1" y="3697"/>
                    </a:lnTo>
                    <a:lnTo>
                      <a:pt x="1" y="3758"/>
                    </a:lnTo>
                    <a:lnTo>
                      <a:pt x="92" y="3758"/>
                    </a:lnTo>
                    <a:cubicBezTo>
                      <a:pt x="730" y="3180"/>
                      <a:pt x="1338" y="2573"/>
                      <a:pt x="1946" y="1995"/>
                    </a:cubicBezTo>
                    <a:cubicBezTo>
                      <a:pt x="2554" y="1357"/>
                      <a:pt x="3162" y="779"/>
                      <a:pt x="3740" y="141"/>
                    </a:cubicBezTo>
                    <a:lnTo>
                      <a:pt x="3740" y="111"/>
                    </a:lnTo>
                    <a:cubicBezTo>
                      <a:pt x="3740" y="50"/>
                      <a:pt x="3740" y="19"/>
                      <a:pt x="3679" y="19"/>
                    </a:cubicBezTo>
                    <a:lnTo>
                      <a:pt x="3648" y="19"/>
                    </a:lnTo>
                    <a:cubicBezTo>
                      <a:pt x="3543" y="7"/>
                      <a:pt x="3441" y="1"/>
                      <a:pt x="33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9"/>
              <p:cNvSpPr/>
              <p:nvPr/>
            </p:nvSpPr>
            <p:spPr>
              <a:xfrm>
                <a:off x="8786825" y="4534825"/>
                <a:ext cx="80575" cy="73725"/>
              </a:xfrm>
              <a:custGeom>
                <a:avLst/>
                <a:gdLst/>
                <a:ahLst/>
                <a:cxnLst/>
                <a:rect l="l" t="t" r="r" b="b"/>
                <a:pathLst>
                  <a:path w="3223" h="2949" extrusionOk="0">
                    <a:moveTo>
                      <a:pt x="2523" y="0"/>
                    </a:moveTo>
                    <a:cubicBezTo>
                      <a:pt x="2325" y="0"/>
                      <a:pt x="2143" y="30"/>
                      <a:pt x="1976" y="91"/>
                    </a:cubicBezTo>
                    <a:cubicBezTo>
                      <a:pt x="1641" y="182"/>
                      <a:pt x="1337" y="365"/>
                      <a:pt x="1064" y="578"/>
                    </a:cubicBezTo>
                    <a:cubicBezTo>
                      <a:pt x="790" y="821"/>
                      <a:pt x="578" y="1094"/>
                      <a:pt x="365" y="1459"/>
                    </a:cubicBezTo>
                    <a:cubicBezTo>
                      <a:pt x="182" y="1824"/>
                      <a:pt x="30" y="2219"/>
                      <a:pt x="0" y="2827"/>
                    </a:cubicBezTo>
                    <a:lnTo>
                      <a:pt x="0" y="2918"/>
                    </a:lnTo>
                    <a:lnTo>
                      <a:pt x="0" y="2948"/>
                    </a:lnTo>
                    <a:lnTo>
                      <a:pt x="61" y="2948"/>
                    </a:lnTo>
                    <a:cubicBezTo>
                      <a:pt x="608" y="2523"/>
                      <a:pt x="1125" y="2067"/>
                      <a:pt x="1672" y="1611"/>
                    </a:cubicBezTo>
                    <a:cubicBezTo>
                      <a:pt x="2189" y="1155"/>
                      <a:pt x="2736" y="699"/>
                      <a:pt x="3222" y="213"/>
                    </a:cubicBezTo>
                    <a:lnTo>
                      <a:pt x="3222" y="182"/>
                    </a:lnTo>
                    <a:cubicBezTo>
                      <a:pt x="3222" y="122"/>
                      <a:pt x="3222" y="91"/>
                      <a:pt x="3192" y="91"/>
                    </a:cubicBezTo>
                    <a:lnTo>
                      <a:pt x="3161" y="91"/>
                    </a:lnTo>
                    <a:cubicBezTo>
                      <a:pt x="2933" y="30"/>
                      <a:pt x="2720" y="0"/>
                      <a:pt x="2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9"/>
              <p:cNvSpPr/>
              <p:nvPr/>
            </p:nvSpPr>
            <p:spPr>
              <a:xfrm>
                <a:off x="8571000" y="3733100"/>
                <a:ext cx="247000" cy="967400"/>
              </a:xfrm>
              <a:custGeom>
                <a:avLst/>
                <a:gdLst/>
                <a:ahLst/>
                <a:cxnLst/>
                <a:rect l="l" t="t" r="r" b="b"/>
                <a:pathLst>
                  <a:path w="9880" h="38696" extrusionOk="0">
                    <a:moveTo>
                      <a:pt x="2639" y="1"/>
                    </a:moveTo>
                    <a:cubicBezTo>
                      <a:pt x="2478" y="1"/>
                      <a:pt x="2314" y="110"/>
                      <a:pt x="2220" y="336"/>
                    </a:cubicBezTo>
                    <a:cubicBezTo>
                      <a:pt x="2098" y="518"/>
                      <a:pt x="1" y="4743"/>
                      <a:pt x="1217" y="11522"/>
                    </a:cubicBezTo>
                    <a:cubicBezTo>
                      <a:pt x="1642" y="13893"/>
                      <a:pt x="2676" y="18148"/>
                      <a:pt x="3800" y="22677"/>
                    </a:cubicBezTo>
                    <a:cubicBezTo>
                      <a:pt x="4074" y="23650"/>
                      <a:pt x="4286" y="24653"/>
                      <a:pt x="4560" y="25625"/>
                    </a:cubicBezTo>
                    <a:cubicBezTo>
                      <a:pt x="4803" y="26537"/>
                      <a:pt x="5016" y="27419"/>
                      <a:pt x="5259" y="28300"/>
                    </a:cubicBezTo>
                    <a:cubicBezTo>
                      <a:pt x="5502" y="29242"/>
                      <a:pt x="5776" y="30185"/>
                      <a:pt x="6019" y="31066"/>
                    </a:cubicBezTo>
                    <a:cubicBezTo>
                      <a:pt x="6262" y="31948"/>
                      <a:pt x="6475" y="32768"/>
                      <a:pt x="6688" y="33589"/>
                    </a:cubicBezTo>
                    <a:cubicBezTo>
                      <a:pt x="6870" y="34349"/>
                      <a:pt x="7083" y="35048"/>
                      <a:pt x="7265" y="35717"/>
                    </a:cubicBezTo>
                    <a:cubicBezTo>
                      <a:pt x="7630" y="37024"/>
                      <a:pt x="7904" y="38087"/>
                      <a:pt x="8086" y="38695"/>
                    </a:cubicBezTo>
                    <a:lnTo>
                      <a:pt x="9879" y="38695"/>
                    </a:lnTo>
                    <a:cubicBezTo>
                      <a:pt x="9697" y="37996"/>
                      <a:pt x="9241" y="36416"/>
                      <a:pt x="8785" y="34865"/>
                    </a:cubicBezTo>
                    <a:cubicBezTo>
                      <a:pt x="8755" y="34865"/>
                      <a:pt x="8755" y="34835"/>
                      <a:pt x="8755" y="34774"/>
                    </a:cubicBezTo>
                    <a:cubicBezTo>
                      <a:pt x="8633" y="34440"/>
                      <a:pt x="8542" y="34106"/>
                      <a:pt x="8451" y="33771"/>
                    </a:cubicBezTo>
                    <a:cubicBezTo>
                      <a:pt x="8329" y="33407"/>
                      <a:pt x="8208" y="33072"/>
                      <a:pt x="8116" y="32738"/>
                    </a:cubicBezTo>
                    <a:cubicBezTo>
                      <a:pt x="8116" y="32707"/>
                      <a:pt x="8086" y="32647"/>
                      <a:pt x="8086" y="32616"/>
                    </a:cubicBezTo>
                    <a:cubicBezTo>
                      <a:pt x="8056" y="32586"/>
                      <a:pt x="8056" y="32586"/>
                      <a:pt x="8056" y="32555"/>
                    </a:cubicBezTo>
                    <a:cubicBezTo>
                      <a:pt x="7843" y="31735"/>
                      <a:pt x="7569" y="30914"/>
                      <a:pt x="7296" y="30033"/>
                    </a:cubicBezTo>
                    <a:lnTo>
                      <a:pt x="7296" y="30002"/>
                    </a:lnTo>
                    <a:cubicBezTo>
                      <a:pt x="7022" y="29212"/>
                      <a:pt x="6809" y="28361"/>
                      <a:pt x="6536" y="27479"/>
                    </a:cubicBezTo>
                    <a:cubicBezTo>
                      <a:pt x="6505" y="27327"/>
                      <a:pt x="6445" y="27236"/>
                      <a:pt x="6414" y="27084"/>
                    </a:cubicBezTo>
                    <a:cubicBezTo>
                      <a:pt x="6232" y="26416"/>
                      <a:pt x="6049" y="25777"/>
                      <a:pt x="5837" y="25109"/>
                    </a:cubicBezTo>
                    <a:cubicBezTo>
                      <a:pt x="5593" y="24197"/>
                      <a:pt x="5320" y="23224"/>
                      <a:pt x="5046" y="22312"/>
                    </a:cubicBezTo>
                    <a:cubicBezTo>
                      <a:pt x="4590" y="20610"/>
                      <a:pt x="4104" y="18908"/>
                      <a:pt x="3679" y="17358"/>
                    </a:cubicBezTo>
                    <a:cubicBezTo>
                      <a:pt x="3466" y="16507"/>
                      <a:pt x="3283" y="15686"/>
                      <a:pt x="3071" y="14926"/>
                    </a:cubicBezTo>
                    <a:cubicBezTo>
                      <a:pt x="2797" y="13771"/>
                      <a:pt x="2584" y="12798"/>
                      <a:pt x="2402" y="11917"/>
                    </a:cubicBezTo>
                    <a:cubicBezTo>
                      <a:pt x="2311" y="11643"/>
                      <a:pt x="2280" y="11430"/>
                      <a:pt x="2250" y="11187"/>
                    </a:cubicBezTo>
                    <a:cubicBezTo>
                      <a:pt x="2128" y="10427"/>
                      <a:pt x="2007" y="9668"/>
                      <a:pt x="1976" y="8938"/>
                    </a:cubicBezTo>
                    <a:cubicBezTo>
                      <a:pt x="1612" y="3923"/>
                      <a:pt x="3040" y="215"/>
                      <a:pt x="2919" y="123"/>
                    </a:cubicBezTo>
                    <a:cubicBezTo>
                      <a:pt x="2838" y="42"/>
                      <a:pt x="2739" y="1"/>
                      <a:pt x="2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9"/>
              <p:cNvSpPr/>
              <p:nvPr/>
            </p:nvSpPr>
            <p:spPr>
              <a:xfrm>
                <a:off x="8921325" y="3871425"/>
                <a:ext cx="79800" cy="158850"/>
              </a:xfrm>
              <a:custGeom>
                <a:avLst/>
                <a:gdLst/>
                <a:ahLst/>
                <a:cxnLst/>
                <a:rect l="l" t="t" r="r" b="b"/>
                <a:pathLst>
                  <a:path w="3192" h="6354" extrusionOk="0">
                    <a:moveTo>
                      <a:pt x="122" y="1"/>
                    </a:moveTo>
                    <a:cubicBezTo>
                      <a:pt x="122" y="1"/>
                      <a:pt x="91" y="1"/>
                      <a:pt x="91" y="31"/>
                    </a:cubicBezTo>
                    <a:lnTo>
                      <a:pt x="91" y="92"/>
                    </a:lnTo>
                    <a:cubicBezTo>
                      <a:pt x="0" y="852"/>
                      <a:pt x="91" y="1490"/>
                      <a:pt x="243" y="2098"/>
                    </a:cubicBezTo>
                    <a:cubicBezTo>
                      <a:pt x="395" y="2706"/>
                      <a:pt x="578" y="3223"/>
                      <a:pt x="851" y="3770"/>
                    </a:cubicBezTo>
                    <a:cubicBezTo>
                      <a:pt x="1064" y="4287"/>
                      <a:pt x="1368" y="4803"/>
                      <a:pt x="1763" y="5198"/>
                    </a:cubicBezTo>
                    <a:cubicBezTo>
                      <a:pt x="2128" y="5624"/>
                      <a:pt x="2553" y="6049"/>
                      <a:pt x="3131" y="6323"/>
                    </a:cubicBezTo>
                    <a:cubicBezTo>
                      <a:pt x="3161" y="6323"/>
                      <a:pt x="3161" y="6323"/>
                      <a:pt x="3192" y="6353"/>
                    </a:cubicBezTo>
                    <a:lnTo>
                      <a:pt x="3192" y="6262"/>
                    </a:lnTo>
                    <a:cubicBezTo>
                      <a:pt x="2736" y="5198"/>
                      <a:pt x="2219" y="4195"/>
                      <a:pt x="1702" y="3131"/>
                    </a:cubicBezTo>
                    <a:cubicBezTo>
                      <a:pt x="1216" y="2098"/>
                      <a:pt x="699" y="1034"/>
                      <a:pt x="152" y="31"/>
                    </a:cubicBezTo>
                    <a:cubicBezTo>
                      <a:pt x="152" y="1"/>
                      <a:pt x="122" y="1"/>
                      <a:pt x="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9"/>
              <p:cNvSpPr/>
              <p:nvPr/>
            </p:nvSpPr>
            <p:spPr>
              <a:xfrm>
                <a:off x="8897000" y="3929175"/>
                <a:ext cx="95775" cy="166200"/>
              </a:xfrm>
              <a:custGeom>
                <a:avLst/>
                <a:gdLst/>
                <a:ahLst/>
                <a:cxnLst/>
                <a:rect l="l" t="t" r="r" b="b"/>
                <a:pathLst>
                  <a:path w="3831" h="6648" extrusionOk="0">
                    <a:moveTo>
                      <a:pt x="31" y="1"/>
                    </a:moveTo>
                    <a:cubicBezTo>
                      <a:pt x="31" y="1"/>
                      <a:pt x="0" y="31"/>
                      <a:pt x="0" y="92"/>
                    </a:cubicBezTo>
                    <a:lnTo>
                      <a:pt x="0" y="122"/>
                    </a:lnTo>
                    <a:cubicBezTo>
                      <a:pt x="0" y="913"/>
                      <a:pt x="183" y="1612"/>
                      <a:pt x="365" y="2250"/>
                    </a:cubicBezTo>
                    <a:cubicBezTo>
                      <a:pt x="578" y="2858"/>
                      <a:pt x="821" y="3466"/>
                      <a:pt x="1125" y="4013"/>
                    </a:cubicBezTo>
                    <a:cubicBezTo>
                      <a:pt x="1429" y="4530"/>
                      <a:pt x="1824" y="5016"/>
                      <a:pt x="2250" y="5472"/>
                    </a:cubicBezTo>
                    <a:cubicBezTo>
                      <a:pt x="2645" y="5928"/>
                      <a:pt x="3162" y="6353"/>
                      <a:pt x="3770" y="6627"/>
                    </a:cubicBezTo>
                    <a:cubicBezTo>
                      <a:pt x="3782" y="6640"/>
                      <a:pt x="3795" y="6647"/>
                      <a:pt x="3805" y="6647"/>
                    </a:cubicBezTo>
                    <a:cubicBezTo>
                      <a:pt x="3820" y="6647"/>
                      <a:pt x="3830" y="6632"/>
                      <a:pt x="3830" y="6597"/>
                    </a:cubicBezTo>
                    <a:lnTo>
                      <a:pt x="3830" y="6505"/>
                    </a:lnTo>
                    <a:cubicBezTo>
                      <a:pt x="3253" y="5411"/>
                      <a:pt x="2614" y="4347"/>
                      <a:pt x="2007" y="3253"/>
                    </a:cubicBezTo>
                    <a:lnTo>
                      <a:pt x="61" y="62"/>
                    </a:lnTo>
                    <a:cubicBezTo>
                      <a:pt x="61" y="1"/>
                      <a:pt x="31" y="1"/>
                      <a:pt x="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9"/>
              <p:cNvSpPr/>
              <p:nvPr/>
            </p:nvSpPr>
            <p:spPr>
              <a:xfrm>
                <a:off x="8867375" y="3978575"/>
                <a:ext cx="107150" cy="179650"/>
              </a:xfrm>
              <a:custGeom>
                <a:avLst/>
                <a:gdLst/>
                <a:ahLst/>
                <a:cxnLst/>
                <a:rect l="l" t="t" r="r" b="b"/>
                <a:pathLst>
                  <a:path w="4286" h="7186" extrusionOk="0">
                    <a:moveTo>
                      <a:pt x="30" y="1"/>
                    </a:moveTo>
                    <a:cubicBezTo>
                      <a:pt x="0" y="1"/>
                      <a:pt x="0" y="31"/>
                      <a:pt x="0" y="92"/>
                    </a:cubicBezTo>
                    <a:lnTo>
                      <a:pt x="0" y="122"/>
                    </a:lnTo>
                    <a:cubicBezTo>
                      <a:pt x="30" y="1004"/>
                      <a:pt x="274" y="1703"/>
                      <a:pt x="486" y="2402"/>
                    </a:cubicBezTo>
                    <a:cubicBezTo>
                      <a:pt x="760" y="3101"/>
                      <a:pt x="1064" y="3739"/>
                      <a:pt x="1398" y="4317"/>
                    </a:cubicBezTo>
                    <a:cubicBezTo>
                      <a:pt x="1763" y="4864"/>
                      <a:pt x="2158" y="5411"/>
                      <a:pt x="2614" y="5897"/>
                    </a:cubicBezTo>
                    <a:cubicBezTo>
                      <a:pt x="3070" y="6384"/>
                      <a:pt x="3587" y="6840"/>
                      <a:pt x="4225" y="7143"/>
                    </a:cubicBezTo>
                    <a:cubicBezTo>
                      <a:pt x="4239" y="7171"/>
                      <a:pt x="4246" y="7186"/>
                      <a:pt x="4253" y="7186"/>
                    </a:cubicBezTo>
                    <a:cubicBezTo>
                      <a:pt x="4262" y="7186"/>
                      <a:pt x="4269" y="7163"/>
                      <a:pt x="4286" y="7113"/>
                    </a:cubicBezTo>
                    <a:lnTo>
                      <a:pt x="4286" y="7052"/>
                    </a:lnTo>
                    <a:cubicBezTo>
                      <a:pt x="3647" y="5867"/>
                      <a:pt x="2918" y="4681"/>
                      <a:pt x="2249" y="3496"/>
                    </a:cubicBezTo>
                    <a:cubicBezTo>
                      <a:pt x="1520" y="2371"/>
                      <a:pt x="790" y="1186"/>
                      <a:pt x="91" y="61"/>
                    </a:cubicBezTo>
                    <a:cubicBezTo>
                      <a:pt x="91" y="1"/>
                      <a:pt x="30" y="1"/>
                      <a:pt x="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9"/>
              <p:cNvSpPr/>
              <p:nvPr/>
            </p:nvSpPr>
            <p:spPr>
              <a:xfrm>
                <a:off x="8833925" y="4043175"/>
                <a:ext cx="126925" cy="170225"/>
              </a:xfrm>
              <a:custGeom>
                <a:avLst/>
                <a:gdLst/>
                <a:ahLst/>
                <a:cxnLst/>
                <a:rect l="l" t="t" r="r" b="b"/>
                <a:pathLst>
                  <a:path w="5077" h="6809" extrusionOk="0">
                    <a:moveTo>
                      <a:pt x="61" y="0"/>
                    </a:moveTo>
                    <a:cubicBezTo>
                      <a:pt x="1" y="0"/>
                      <a:pt x="1" y="61"/>
                      <a:pt x="1" y="91"/>
                    </a:cubicBezTo>
                    <a:lnTo>
                      <a:pt x="1" y="122"/>
                    </a:lnTo>
                    <a:cubicBezTo>
                      <a:pt x="122" y="1003"/>
                      <a:pt x="426" y="1672"/>
                      <a:pt x="730" y="2371"/>
                    </a:cubicBezTo>
                    <a:cubicBezTo>
                      <a:pt x="1034" y="3009"/>
                      <a:pt x="1429" y="3617"/>
                      <a:pt x="1824" y="4195"/>
                    </a:cubicBezTo>
                    <a:cubicBezTo>
                      <a:pt x="2250" y="4772"/>
                      <a:pt x="2706" y="5259"/>
                      <a:pt x="3253" y="5715"/>
                    </a:cubicBezTo>
                    <a:cubicBezTo>
                      <a:pt x="3739" y="6170"/>
                      <a:pt x="4317" y="6596"/>
                      <a:pt x="4985" y="6809"/>
                    </a:cubicBezTo>
                    <a:cubicBezTo>
                      <a:pt x="5016" y="6809"/>
                      <a:pt x="5077" y="6809"/>
                      <a:pt x="5016" y="6778"/>
                    </a:cubicBezTo>
                    <a:lnTo>
                      <a:pt x="5016" y="6687"/>
                    </a:lnTo>
                    <a:cubicBezTo>
                      <a:pt x="4256" y="5563"/>
                      <a:pt x="3405" y="4468"/>
                      <a:pt x="2584" y="3313"/>
                    </a:cubicBezTo>
                    <a:cubicBezTo>
                      <a:pt x="1764" y="2219"/>
                      <a:pt x="973" y="1064"/>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9"/>
              <p:cNvSpPr/>
              <p:nvPr/>
            </p:nvSpPr>
            <p:spPr>
              <a:xfrm>
                <a:off x="8816450" y="4103200"/>
                <a:ext cx="125400" cy="164925"/>
              </a:xfrm>
              <a:custGeom>
                <a:avLst/>
                <a:gdLst/>
                <a:ahLst/>
                <a:cxnLst/>
                <a:rect l="l" t="t" r="r" b="b"/>
                <a:pathLst>
                  <a:path w="5016" h="6597" extrusionOk="0">
                    <a:moveTo>
                      <a:pt x="31" y="0"/>
                    </a:moveTo>
                    <a:cubicBezTo>
                      <a:pt x="1" y="0"/>
                      <a:pt x="1" y="31"/>
                      <a:pt x="1" y="92"/>
                    </a:cubicBezTo>
                    <a:lnTo>
                      <a:pt x="1" y="122"/>
                    </a:lnTo>
                    <a:cubicBezTo>
                      <a:pt x="152" y="943"/>
                      <a:pt x="396" y="1672"/>
                      <a:pt x="700" y="2310"/>
                    </a:cubicBezTo>
                    <a:cubicBezTo>
                      <a:pt x="1004" y="2979"/>
                      <a:pt x="1399" y="3587"/>
                      <a:pt x="1824" y="4104"/>
                    </a:cubicBezTo>
                    <a:cubicBezTo>
                      <a:pt x="2219" y="4681"/>
                      <a:pt x="2645" y="5168"/>
                      <a:pt x="3192" y="5593"/>
                    </a:cubicBezTo>
                    <a:cubicBezTo>
                      <a:pt x="3709" y="5988"/>
                      <a:pt x="4256" y="6383"/>
                      <a:pt x="4925" y="6596"/>
                    </a:cubicBezTo>
                    <a:lnTo>
                      <a:pt x="5016" y="6596"/>
                    </a:lnTo>
                    <a:lnTo>
                      <a:pt x="5016" y="6535"/>
                    </a:lnTo>
                    <a:cubicBezTo>
                      <a:pt x="4195" y="5411"/>
                      <a:pt x="3374" y="4317"/>
                      <a:pt x="2584" y="3222"/>
                    </a:cubicBezTo>
                    <a:cubicBezTo>
                      <a:pt x="1733" y="2128"/>
                      <a:pt x="912" y="1064"/>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9"/>
              <p:cNvSpPr/>
              <p:nvPr/>
            </p:nvSpPr>
            <p:spPr>
              <a:xfrm>
                <a:off x="8798975" y="4178425"/>
                <a:ext cx="133775" cy="152775"/>
              </a:xfrm>
              <a:custGeom>
                <a:avLst/>
                <a:gdLst/>
                <a:ahLst/>
                <a:cxnLst/>
                <a:rect l="l" t="t" r="r" b="b"/>
                <a:pathLst>
                  <a:path w="5351" h="6111" extrusionOk="0">
                    <a:moveTo>
                      <a:pt x="31" y="1"/>
                    </a:moveTo>
                    <a:cubicBezTo>
                      <a:pt x="0" y="1"/>
                      <a:pt x="0" y="31"/>
                      <a:pt x="0" y="61"/>
                    </a:cubicBezTo>
                    <a:lnTo>
                      <a:pt x="0" y="122"/>
                    </a:lnTo>
                    <a:cubicBezTo>
                      <a:pt x="183" y="943"/>
                      <a:pt x="487" y="1642"/>
                      <a:pt x="851" y="2250"/>
                    </a:cubicBezTo>
                    <a:cubicBezTo>
                      <a:pt x="1186" y="2827"/>
                      <a:pt x="1611" y="3405"/>
                      <a:pt x="2007" y="3922"/>
                    </a:cubicBezTo>
                    <a:cubicBezTo>
                      <a:pt x="2432" y="4408"/>
                      <a:pt x="2918" y="4864"/>
                      <a:pt x="3466" y="5229"/>
                    </a:cubicBezTo>
                    <a:cubicBezTo>
                      <a:pt x="3982" y="5624"/>
                      <a:pt x="4560" y="5958"/>
                      <a:pt x="5259" y="6110"/>
                    </a:cubicBezTo>
                    <a:cubicBezTo>
                      <a:pt x="5289" y="6110"/>
                      <a:pt x="5289" y="6110"/>
                      <a:pt x="5320" y="6019"/>
                    </a:cubicBezTo>
                    <a:cubicBezTo>
                      <a:pt x="5350" y="6019"/>
                      <a:pt x="5350" y="5988"/>
                      <a:pt x="5320" y="5958"/>
                    </a:cubicBezTo>
                    <a:cubicBezTo>
                      <a:pt x="4499" y="4925"/>
                      <a:pt x="3617" y="3952"/>
                      <a:pt x="2736" y="2919"/>
                    </a:cubicBezTo>
                    <a:cubicBezTo>
                      <a:pt x="1855" y="1976"/>
                      <a:pt x="1003" y="943"/>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9"/>
              <p:cNvSpPr/>
              <p:nvPr/>
            </p:nvSpPr>
            <p:spPr>
              <a:xfrm>
                <a:off x="8783775" y="4252125"/>
                <a:ext cx="129975" cy="140175"/>
              </a:xfrm>
              <a:custGeom>
                <a:avLst/>
                <a:gdLst/>
                <a:ahLst/>
                <a:cxnLst/>
                <a:rect l="l" t="t" r="r" b="b"/>
                <a:pathLst>
                  <a:path w="5199" h="5607" extrusionOk="0">
                    <a:moveTo>
                      <a:pt x="31" y="1"/>
                    </a:moveTo>
                    <a:cubicBezTo>
                      <a:pt x="0" y="1"/>
                      <a:pt x="0" y="31"/>
                      <a:pt x="0" y="92"/>
                    </a:cubicBezTo>
                    <a:lnTo>
                      <a:pt x="0" y="123"/>
                    </a:lnTo>
                    <a:cubicBezTo>
                      <a:pt x="152" y="913"/>
                      <a:pt x="456" y="1551"/>
                      <a:pt x="791" y="2129"/>
                    </a:cubicBezTo>
                    <a:cubicBezTo>
                      <a:pt x="1156" y="2737"/>
                      <a:pt x="1520" y="3253"/>
                      <a:pt x="1946" y="3679"/>
                    </a:cubicBezTo>
                    <a:cubicBezTo>
                      <a:pt x="2371" y="4165"/>
                      <a:pt x="2827" y="4530"/>
                      <a:pt x="3344" y="4864"/>
                    </a:cubicBezTo>
                    <a:cubicBezTo>
                      <a:pt x="3830" y="5199"/>
                      <a:pt x="4377" y="5472"/>
                      <a:pt x="5046" y="5594"/>
                    </a:cubicBezTo>
                    <a:cubicBezTo>
                      <a:pt x="5064" y="5603"/>
                      <a:pt x="5077" y="5606"/>
                      <a:pt x="5087" y="5606"/>
                    </a:cubicBezTo>
                    <a:cubicBezTo>
                      <a:pt x="5112" y="5606"/>
                      <a:pt x="5125" y="5585"/>
                      <a:pt x="5168" y="5563"/>
                    </a:cubicBezTo>
                    <a:cubicBezTo>
                      <a:pt x="5198" y="5563"/>
                      <a:pt x="5198" y="5533"/>
                      <a:pt x="5168" y="5472"/>
                    </a:cubicBezTo>
                    <a:cubicBezTo>
                      <a:pt x="4347" y="4530"/>
                      <a:pt x="3496" y="3648"/>
                      <a:pt x="2675" y="2706"/>
                    </a:cubicBezTo>
                    <a:cubicBezTo>
                      <a:pt x="1794" y="1794"/>
                      <a:pt x="943" y="882"/>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9"/>
              <p:cNvSpPr/>
              <p:nvPr/>
            </p:nvSpPr>
            <p:spPr>
              <a:xfrm>
                <a:off x="8773900" y="4328125"/>
                <a:ext cx="124650" cy="121600"/>
              </a:xfrm>
              <a:custGeom>
                <a:avLst/>
                <a:gdLst/>
                <a:ahLst/>
                <a:cxnLst/>
                <a:rect l="l" t="t" r="r" b="b"/>
                <a:pathLst>
                  <a:path w="4986" h="4864" extrusionOk="0">
                    <a:moveTo>
                      <a:pt x="61" y="0"/>
                    </a:moveTo>
                    <a:cubicBezTo>
                      <a:pt x="0" y="0"/>
                      <a:pt x="0" y="31"/>
                      <a:pt x="0" y="92"/>
                    </a:cubicBezTo>
                    <a:lnTo>
                      <a:pt x="0" y="122"/>
                    </a:lnTo>
                    <a:cubicBezTo>
                      <a:pt x="213" y="882"/>
                      <a:pt x="456" y="1459"/>
                      <a:pt x="821" y="1976"/>
                    </a:cubicBezTo>
                    <a:cubicBezTo>
                      <a:pt x="1155" y="2523"/>
                      <a:pt x="1490" y="2918"/>
                      <a:pt x="1915" y="3344"/>
                    </a:cubicBezTo>
                    <a:cubicBezTo>
                      <a:pt x="2280" y="3739"/>
                      <a:pt x="2736" y="4074"/>
                      <a:pt x="3253" y="4347"/>
                    </a:cubicBezTo>
                    <a:cubicBezTo>
                      <a:pt x="3709" y="4651"/>
                      <a:pt x="4225" y="4833"/>
                      <a:pt x="4894" y="4864"/>
                    </a:cubicBezTo>
                    <a:cubicBezTo>
                      <a:pt x="4924" y="4864"/>
                      <a:pt x="4955" y="4864"/>
                      <a:pt x="4955" y="4833"/>
                    </a:cubicBezTo>
                    <a:cubicBezTo>
                      <a:pt x="4985" y="4833"/>
                      <a:pt x="4985" y="4803"/>
                      <a:pt x="4955" y="4773"/>
                    </a:cubicBezTo>
                    <a:cubicBezTo>
                      <a:pt x="4195" y="3922"/>
                      <a:pt x="3344" y="3131"/>
                      <a:pt x="2554" y="2341"/>
                    </a:cubicBezTo>
                    <a:cubicBezTo>
                      <a:pt x="1733" y="1581"/>
                      <a:pt x="912" y="760"/>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9"/>
              <p:cNvSpPr/>
              <p:nvPr/>
            </p:nvSpPr>
            <p:spPr>
              <a:xfrm>
                <a:off x="8772375" y="4417800"/>
                <a:ext cx="110975" cy="91775"/>
              </a:xfrm>
              <a:custGeom>
                <a:avLst/>
                <a:gdLst/>
                <a:ahLst/>
                <a:cxnLst/>
                <a:rect l="l" t="t" r="r" b="b"/>
                <a:pathLst>
                  <a:path w="4439" h="3671" extrusionOk="0">
                    <a:moveTo>
                      <a:pt x="31" y="0"/>
                    </a:moveTo>
                    <a:cubicBezTo>
                      <a:pt x="1" y="0"/>
                      <a:pt x="1" y="31"/>
                      <a:pt x="1" y="61"/>
                    </a:cubicBezTo>
                    <a:lnTo>
                      <a:pt x="1" y="122"/>
                    </a:lnTo>
                    <a:cubicBezTo>
                      <a:pt x="153" y="790"/>
                      <a:pt x="396" y="1277"/>
                      <a:pt x="700" y="1702"/>
                    </a:cubicBezTo>
                    <a:cubicBezTo>
                      <a:pt x="943" y="2158"/>
                      <a:pt x="1308" y="2493"/>
                      <a:pt x="1642" y="2797"/>
                    </a:cubicBezTo>
                    <a:cubicBezTo>
                      <a:pt x="1976" y="3101"/>
                      <a:pt x="2371" y="3344"/>
                      <a:pt x="2827" y="3496"/>
                    </a:cubicBezTo>
                    <a:cubicBezTo>
                      <a:pt x="3165" y="3608"/>
                      <a:pt x="3504" y="3671"/>
                      <a:pt x="3879" y="3671"/>
                    </a:cubicBezTo>
                    <a:cubicBezTo>
                      <a:pt x="4010" y="3671"/>
                      <a:pt x="4145" y="3663"/>
                      <a:pt x="4286" y="3648"/>
                    </a:cubicBezTo>
                    <a:cubicBezTo>
                      <a:pt x="4347" y="3648"/>
                      <a:pt x="4347" y="3648"/>
                      <a:pt x="4408" y="3617"/>
                    </a:cubicBezTo>
                    <a:cubicBezTo>
                      <a:pt x="4438" y="3556"/>
                      <a:pt x="4438" y="3526"/>
                      <a:pt x="4408" y="3526"/>
                    </a:cubicBezTo>
                    <a:cubicBezTo>
                      <a:pt x="3739" y="2888"/>
                      <a:pt x="3010" y="2310"/>
                      <a:pt x="2280" y="1702"/>
                    </a:cubicBezTo>
                    <a:cubicBezTo>
                      <a:pt x="1520" y="1125"/>
                      <a:pt x="821" y="517"/>
                      <a:pt x="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9"/>
              <p:cNvSpPr/>
              <p:nvPr/>
            </p:nvSpPr>
            <p:spPr>
              <a:xfrm>
                <a:off x="8769325" y="4495300"/>
                <a:ext cx="96550" cy="76675"/>
              </a:xfrm>
              <a:custGeom>
                <a:avLst/>
                <a:gdLst/>
                <a:ahLst/>
                <a:cxnLst/>
                <a:rect l="l" t="t" r="r" b="b"/>
                <a:pathLst>
                  <a:path w="3862" h="3067" extrusionOk="0">
                    <a:moveTo>
                      <a:pt x="62" y="1"/>
                    </a:moveTo>
                    <a:cubicBezTo>
                      <a:pt x="1" y="1"/>
                      <a:pt x="1" y="31"/>
                      <a:pt x="1" y="92"/>
                    </a:cubicBezTo>
                    <a:lnTo>
                      <a:pt x="1" y="122"/>
                    </a:lnTo>
                    <a:cubicBezTo>
                      <a:pt x="123" y="760"/>
                      <a:pt x="366" y="1186"/>
                      <a:pt x="578" y="1581"/>
                    </a:cubicBezTo>
                    <a:cubicBezTo>
                      <a:pt x="822" y="1946"/>
                      <a:pt x="1126" y="2250"/>
                      <a:pt x="1430" y="2493"/>
                    </a:cubicBezTo>
                    <a:cubicBezTo>
                      <a:pt x="1703" y="2706"/>
                      <a:pt x="2068" y="2888"/>
                      <a:pt x="2433" y="2979"/>
                    </a:cubicBezTo>
                    <a:cubicBezTo>
                      <a:pt x="2619" y="3037"/>
                      <a:pt x="2806" y="3067"/>
                      <a:pt x="3005" y="3067"/>
                    </a:cubicBezTo>
                    <a:cubicBezTo>
                      <a:pt x="3228" y="3067"/>
                      <a:pt x="3467" y="3029"/>
                      <a:pt x="3740" y="2949"/>
                    </a:cubicBezTo>
                    <a:lnTo>
                      <a:pt x="3770" y="2888"/>
                    </a:lnTo>
                    <a:lnTo>
                      <a:pt x="3800" y="2858"/>
                    </a:lnTo>
                    <a:cubicBezTo>
                      <a:pt x="3861" y="2827"/>
                      <a:pt x="3861" y="2797"/>
                      <a:pt x="3800" y="2797"/>
                    </a:cubicBezTo>
                    <a:cubicBezTo>
                      <a:pt x="3253" y="2280"/>
                      <a:pt x="2585" y="1824"/>
                      <a:pt x="1977" y="1338"/>
                    </a:cubicBezTo>
                    <a:cubicBezTo>
                      <a:pt x="1338" y="882"/>
                      <a:pt x="730" y="426"/>
                      <a:pt x="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9"/>
              <p:cNvSpPr/>
              <p:nvPr/>
            </p:nvSpPr>
            <p:spPr>
              <a:xfrm>
                <a:off x="8765525" y="4565975"/>
                <a:ext cx="83625" cy="61050"/>
              </a:xfrm>
              <a:custGeom>
                <a:avLst/>
                <a:gdLst/>
                <a:ahLst/>
                <a:cxnLst/>
                <a:rect l="l" t="t" r="r" b="b"/>
                <a:pathLst>
                  <a:path w="3345" h="2442" extrusionOk="0">
                    <a:moveTo>
                      <a:pt x="31" y="0"/>
                    </a:moveTo>
                    <a:cubicBezTo>
                      <a:pt x="1" y="31"/>
                      <a:pt x="1" y="31"/>
                      <a:pt x="1" y="61"/>
                    </a:cubicBezTo>
                    <a:lnTo>
                      <a:pt x="1" y="122"/>
                    </a:lnTo>
                    <a:cubicBezTo>
                      <a:pt x="123" y="730"/>
                      <a:pt x="305" y="1095"/>
                      <a:pt x="518" y="1399"/>
                    </a:cubicBezTo>
                    <a:cubicBezTo>
                      <a:pt x="730" y="1702"/>
                      <a:pt x="974" y="1946"/>
                      <a:pt x="1217" y="2128"/>
                    </a:cubicBezTo>
                    <a:cubicBezTo>
                      <a:pt x="1490" y="2280"/>
                      <a:pt x="1794" y="2432"/>
                      <a:pt x="2129" y="2432"/>
                    </a:cubicBezTo>
                    <a:cubicBezTo>
                      <a:pt x="2202" y="2438"/>
                      <a:pt x="2273" y="2442"/>
                      <a:pt x="2345" y="2442"/>
                    </a:cubicBezTo>
                    <a:cubicBezTo>
                      <a:pt x="2632" y="2442"/>
                      <a:pt x="2919" y="2383"/>
                      <a:pt x="3284" y="2189"/>
                    </a:cubicBezTo>
                    <a:lnTo>
                      <a:pt x="3314" y="2158"/>
                    </a:lnTo>
                    <a:cubicBezTo>
                      <a:pt x="3345" y="2128"/>
                      <a:pt x="3345" y="2098"/>
                      <a:pt x="3314" y="2098"/>
                    </a:cubicBezTo>
                    <a:cubicBezTo>
                      <a:pt x="2797" y="1672"/>
                      <a:pt x="2250" y="1368"/>
                      <a:pt x="1703" y="973"/>
                    </a:cubicBezTo>
                    <a:cubicBezTo>
                      <a:pt x="1186" y="639"/>
                      <a:pt x="639" y="304"/>
                      <a:pt x="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9"/>
              <p:cNvSpPr/>
              <p:nvPr/>
            </p:nvSpPr>
            <p:spPr>
              <a:xfrm>
                <a:off x="8821775" y="3820750"/>
                <a:ext cx="218875" cy="878975"/>
              </a:xfrm>
              <a:custGeom>
                <a:avLst/>
                <a:gdLst/>
                <a:ahLst/>
                <a:cxnLst/>
                <a:rect l="l" t="t" r="r" b="b"/>
                <a:pathLst>
                  <a:path w="8755" h="35159" extrusionOk="0">
                    <a:moveTo>
                      <a:pt x="6016" y="0"/>
                    </a:moveTo>
                    <a:cubicBezTo>
                      <a:pt x="5909" y="0"/>
                      <a:pt x="5802" y="44"/>
                      <a:pt x="5715" y="143"/>
                    </a:cubicBezTo>
                    <a:cubicBezTo>
                      <a:pt x="5593" y="204"/>
                      <a:pt x="7143" y="3365"/>
                      <a:pt x="6930" y="7894"/>
                    </a:cubicBezTo>
                    <a:cubicBezTo>
                      <a:pt x="6930" y="8532"/>
                      <a:pt x="6839" y="9201"/>
                      <a:pt x="6718" y="9931"/>
                    </a:cubicBezTo>
                    <a:cubicBezTo>
                      <a:pt x="6687" y="10113"/>
                      <a:pt x="6657" y="10356"/>
                      <a:pt x="6627" y="10569"/>
                    </a:cubicBezTo>
                    <a:cubicBezTo>
                      <a:pt x="6475" y="11390"/>
                      <a:pt x="6262" y="12332"/>
                      <a:pt x="6019" y="13335"/>
                    </a:cubicBezTo>
                    <a:cubicBezTo>
                      <a:pt x="5867" y="14064"/>
                      <a:pt x="5654" y="14794"/>
                      <a:pt x="5471" y="15584"/>
                    </a:cubicBezTo>
                    <a:cubicBezTo>
                      <a:pt x="5137" y="17074"/>
                      <a:pt x="4681" y="18624"/>
                      <a:pt x="4256" y="20235"/>
                    </a:cubicBezTo>
                    <a:lnTo>
                      <a:pt x="4043" y="21025"/>
                    </a:lnTo>
                    <a:cubicBezTo>
                      <a:pt x="3891" y="21603"/>
                      <a:pt x="3678" y="22150"/>
                      <a:pt x="3526" y="22788"/>
                    </a:cubicBezTo>
                    <a:cubicBezTo>
                      <a:pt x="3465" y="23092"/>
                      <a:pt x="3374" y="23335"/>
                      <a:pt x="3313" y="23609"/>
                    </a:cubicBezTo>
                    <a:cubicBezTo>
                      <a:pt x="3192" y="24065"/>
                      <a:pt x="3040" y="24551"/>
                      <a:pt x="2918" y="25007"/>
                    </a:cubicBezTo>
                    <a:cubicBezTo>
                      <a:pt x="2827" y="25463"/>
                      <a:pt x="2675" y="25919"/>
                      <a:pt x="2554" y="26344"/>
                    </a:cubicBezTo>
                    <a:cubicBezTo>
                      <a:pt x="2432" y="26679"/>
                      <a:pt x="2371" y="27013"/>
                      <a:pt x="2250" y="27378"/>
                    </a:cubicBezTo>
                    <a:cubicBezTo>
                      <a:pt x="2098" y="27864"/>
                      <a:pt x="1946" y="28320"/>
                      <a:pt x="1824" y="28776"/>
                    </a:cubicBezTo>
                    <a:cubicBezTo>
                      <a:pt x="1702" y="29110"/>
                      <a:pt x="1611" y="29445"/>
                      <a:pt x="1520" y="29779"/>
                    </a:cubicBezTo>
                    <a:cubicBezTo>
                      <a:pt x="1520" y="29809"/>
                      <a:pt x="1490" y="29840"/>
                      <a:pt x="1490" y="29870"/>
                    </a:cubicBezTo>
                    <a:cubicBezTo>
                      <a:pt x="1368" y="30204"/>
                      <a:pt x="1307" y="30569"/>
                      <a:pt x="1186" y="30904"/>
                    </a:cubicBezTo>
                    <a:cubicBezTo>
                      <a:pt x="1095" y="31208"/>
                      <a:pt x="1003" y="31542"/>
                      <a:pt x="912" y="31846"/>
                    </a:cubicBezTo>
                    <a:cubicBezTo>
                      <a:pt x="547" y="33244"/>
                      <a:pt x="152" y="34581"/>
                      <a:pt x="0" y="35159"/>
                    </a:cubicBezTo>
                    <a:lnTo>
                      <a:pt x="1550" y="35159"/>
                    </a:lnTo>
                    <a:cubicBezTo>
                      <a:pt x="1642" y="34916"/>
                      <a:pt x="1702" y="34581"/>
                      <a:pt x="1824" y="34217"/>
                    </a:cubicBezTo>
                    <a:cubicBezTo>
                      <a:pt x="1976" y="33639"/>
                      <a:pt x="2128" y="32940"/>
                      <a:pt x="2371" y="32180"/>
                    </a:cubicBezTo>
                    <a:cubicBezTo>
                      <a:pt x="2523" y="31542"/>
                      <a:pt x="2705" y="30873"/>
                      <a:pt x="2888" y="30144"/>
                    </a:cubicBezTo>
                    <a:cubicBezTo>
                      <a:pt x="3131" y="29384"/>
                      <a:pt x="3313" y="28593"/>
                      <a:pt x="3526" y="27742"/>
                    </a:cubicBezTo>
                    <a:cubicBezTo>
                      <a:pt x="3769" y="26922"/>
                      <a:pt x="3982" y="26040"/>
                      <a:pt x="4225" y="25128"/>
                    </a:cubicBezTo>
                    <a:cubicBezTo>
                      <a:pt x="4438" y="24308"/>
                      <a:pt x="4651" y="23457"/>
                      <a:pt x="4864" y="22575"/>
                    </a:cubicBezTo>
                    <a:cubicBezTo>
                      <a:pt x="5107" y="21633"/>
                      <a:pt x="5350" y="20691"/>
                      <a:pt x="5593" y="19748"/>
                    </a:cubicBezTo>
                    <a:cubicBezTo>
                      <a:pt x="5867" y="18654"/>
                      <a:pt x="6110" y="17651"/>
                      <a:pt x="6353" y="16648"/>
                    </a:cubicBezTo>
                    <a:cubicBezTo>
                      <a:pt x="6991" y="13973"/>
                      <a:pt x="7538" y="11602"/>
                      <a:pt x="7751" y="10113"/>
                    </a:cubicBezTo>
                    <a:cubicBezTo>
                      <a:pt x="8754" y="3882"/>
                      <a:pt x="6535" y="356"/>
                      <a:pt x="6414" y="234"/>
                    </a:cubicBezTo>
                    <a:cubicBezTo>
                      <a:pt x="6324" y="91"/>
                      <a:pt x="6171" y="0"/>
                      <a:pt x="6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9"/>
              <p:cNvSpPr/>
              <p:nvPr/>
            </p:nvSpPr>
            <p:spPr>
              <a:xfrm>
                <a:off x="9159925" y="4104725"/>
                <a:ext cx="40300" cy="158075"/>
              </a:xfrm>
              <a:custGeom>
                <a:avLst/>
                <a:gdLst/>
                <a:ahLst/>
                <a:cxnLst/>
                <a:rect l="l" t="t" r="r" b="b"/>
                <a:pathLst>
                  <a:path w="1612" h="6323" extrusionOk="0">
                    <a:moveTo>
                      <a:pt x="547" y="0"/>
                    </a:moveTo>
                    <a:cubicBezTo>
                      <a:pt x="487" y="0"/>
                      <a:pt x="456" y="0"/>
                      <a:pt x="456" y="61"/>
                    </a:cubicBezTo>
                    <a:lnTo>
                      <a:pt x="456" y="91"/>
                    </a:lnTo>
                    <a:cubicBezTo>
                      <a:pt x="183" y="699"/>
                      <a:pt x="92" y="1277"/>
                      <a:pt x="31" y="1854"/>
                    </a:cubicBezTo>
                    <a:cubicBezTo>
                      <a:pt x="0" y="2371"/>
                      <a:pt x="31" y="2918"/>
                      <a:pt x="122" y="3435"/>
                    </a:cubicBezTo>
                    <a:cubicBezTo>
                      <a:pt x="244" y="3921"/>
                      <a:pt x="335" y="4408"/>
                      <a:pt x="578" y="4924"/>
                    </a:cubicBezTo>
                    <a:cubicBezTo>
                      <a:pt x="791" y="5411"/>
                      <a:pt x="1064" y="5867"/>
                      <a:pt x="1520" y="6292"/>
                    </a:cubicBezTo>
                    <a:lnTo>
                      <a:pt x="1551" y="6322"/>
                    </a:lnTo>
                    <a:cubicBezTo>
                      <a:pt x="1611" y="6322"/>
                      <a:pt x="1611" y="6292"/>
                      <a:pt x="1611" y="6231"/>
                    </a:cubicBezTo>
                    <a:cubicBezTo>
                      <a:pt x="1490" y="5167"/>
                      <a:pt x="1277" y="4164"/>
                      <a:pt x="1155" y="3131"/>
                    </a:cubicBezTo>
                    <a:cubicBezTo>
                      <a:pt x="943" y="2097"/>
                      <a:pt x="791" y="1064"/>
                      <a:pt x="578" y="61"/>
                    </a:cubicBezTo>
                    <a:lnTo>
                      <a:pt x="54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9"/>
              <p:cNvSpPr/>
              <p:nvPr/>
            </p:nvSpPr>
            <p:spPr>
              <a:xfrm>
                <a:off x="9126475" y="4138150"/>
                <a:ext cx="48675" cy="171000"/>
              </a:xfrm>
              <a:custGeom>
                <a:avLst/>
                <a:gdLst/>
                <a:ahLst/>
                <a:cxnLst/>
                <a:rect l="l" t="t" r="r" b="b"/>
                <a:pathLst>
                  <a:path w="1947" h="6840" extrusionOk="0">
                    <a:moveTo>
                      <a:pt x="335" y="1"/>
                    </a:moveTo>
                    <a:cubicBezTo>
                      <a:pt x="305" y="1"/>
                      <a:pt x="275" y="1"/>
                      <a:pt x="275" y="31"/>
                    </a:cubicBezTo>
                    <a:lnTo>
                      <a:pt x="275" y="92"/>
                    </a:lnTo>
                    <a:cubicBezTo>
                      <a:pt x="62" y="760"/>
                      <a:pt x="1" y="1399"/>
                      <a:pt x="1" y="2037"/>
                    </a:cubicBezTo>
                    <a:cubicBezTo>
                      <a:pt x="1" y="2645"/>
                      <a:pt x="92" y="3192"/>
                      <a:pt x="214" y="3770"/>
                    </a:cubicBezTo>
                    <a:cubicBezTo>
                      <a:pt x="305" y="4317"/>
                      <a:pt x="518" y="4864"/>
                      <a:pt x="761" y="5381"/>
                    </a:cubicBezTo>
                    <a:cubicBezTo>
                      <a:pt x="1034" y="5897"/>
                      <a:pt x="1338" y="6384"/>
                      <a:pt x="1825" y="6809"/>
                    </a:cubicBezTo>
                    <a:cubicBezTo>
                      <a:pt x="1885" y="6840"/>
                      <a:pt x="1885" y="6840"/>
                      <a:pt x="1916" y="6840"/>
                    </a:cubicBezTo>
                    <a:cubicBezTo>
                      <a:pt x="1946" y="6840"/>
                      <a:pt x="1946" y="6809"/>
                      <a:pt x="1946" y="6779"/>
                    </a:cubicBezTo>
                    <a:cubicBezTo>
                      <a:pt x="1764" y="5624"/>
                      <a:pt x="1460" y="4530"/>
                      <a:pt x="1217" y="3375"/>
                    </a:cubicBezTo>
                    <a:cubicBezTo>
                      <a:pt x="943" y="2280"/>
                      <a:pt x="700" y="1156"/>
                      <a:pt x="396" y="31"/>
                    </a:cubicBezTo>
                    <a:lnTo>
                      <a:pt x="3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9"/>
              <p:cNvSpPr/>
              <p:nvPr/>
            </p:nvSpPr>
            <p:spPr>
              <a:xfrm>
                <a:off x="9086200" y="4160950"/>
                <a:ext cx="54000" cy="187325"/>
              </a:xfrm>
              <a:custGeom>
                <a:avLst/>
                <a:gdLst/>
                <a:ahLst/>
                <a:cxnLst/>
                <a:rect l="l" t="t" r="r" b="b"/>
                <a:pathLst>
                  <a:path w="2160" h="7493" extrusionOk="0">
                    <a:moveTo>
                      <a:pt x="305" y="0"/>
                    </a:moveTo>
                    <a:cubicBezTo>
                      <a:pt x="244" y="0"/>
                      <a:pt x="214" y="0"/>
                      <a:pt x="214" y="31"/>
                    </a:cubicBezTo>
                    <a:lnTo>
                      <a:pt x="214" y="92"/>
                    </a:lnTo>
                    <a:cubicBezTo>
                      <a:pt x="31" y="852"/>
                      <a:pt x="1" y="1520"/>
                      <a:pt x="31" y="2219"/>
                    </a:cubicBezTo>
                    <a:cubicBezTo>
                      <a:pt x="31" y="2888"/>
                      <a:pt x="153" y="3526"/>
                      <a:pt x="305" y="4134"/>
                    </a:cubicBezTo>
                    <a:cubicBezTo>
                      <a:pt x="427" y="4742"/>
                      <a:pt x="639" y="5320"/>
                      <a:pt x="943" y="5897"/>
                    </a:cubicBezTo>
                    <a:cubicBezTo>
                      <a:pt x="1247" y="6475"/>
                      <a:pt x="1582" y="6991"/>
                      <a:pt x="2068" y="7447"/>
                    </a:cubicBezTo>
                    <a:cubicBezTo>
                      <a:pt x="2098" y="7478"/>
                      <a:pt x="2113" y="7493"/>
                      <a:pt x="2121" y="7493"/>
                    </a:cubicBezTo>
                    <a:cubicBezTo>
                      <a:pt x="2129" y="7493"/>
                      <a:pt x="2129" y="7478"/>
                      <a:pt x="2129" y="7447"/>
                    </a:cubicBezTo>
                    <a:cubicBezTo>
                      <a:pt x="2159" y="7447"/>
                      <a:pt x="2159" y="7417"/>
                      <a:pt x="2159" y="7387"/>
                    </a:cubicBezTo>
                    <a:cubicBezTo>
                      <a:pt x="1886" y="6171"/>
                      <a:pt x="1582" y="4894"/>
                      <a:pt x="1278" y="3678"/>
                    </a:cubicBezTo>
                    <a:cubicBezTo>
                      <a:pt x="974" y="2463"/>
                      <a:pt x="670" y="1247"/>
                      <a:pt x="335" y="31"/>
                    </a:cubicBezTo>
                    <a:cubicBezTo>
                      <a:pt x="335" y="0"/>
                      <a:pt x="305" y="0"/>
                      <a:pt x="3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9"/>
              <p:cNvSpPr/>
              <p:nvPr/>
            </p:nvSpPr>
            <p:spPr>
              <a:xfrm>
                <a:off x="9042150" y="4195150"/>
                <a:ext cx="71450" cy="190000"/>
              </a:xfrm>
              <a:custGeom>
                <a:avLst/>
                <a:gdLst/>
                <a:ahLst/>
                <a:cxnLst/>
                <a:rect l="l" t="t" r="r" b="b"/>
                <a:pathLst>
                  <a:path w="2858" h="7600" extrusionOk="0">
                    <a:moveTo>
                      <a:pt x="182" y="0"/>
                    </a:moveTo>
                    <a:cubicBezTo>
                      <a:pt x="182" y="0"/>
                      <a:pt x="152" y="0"/>
                      <a:pt x="152" y="61"/>
                    </a:cubicBezTo>
                    <a:lnTo>
                      <a:pt x="152" y="91"/>
                    </a:lnTo>
                    <a:cubicBezTo>
                      <a:pt x="0" y="912"/>
                      <a:pt x="30" y="1642"/>
                      <a:pt x="152" y="2341"/>
                    </a:cubicBezTo>
                    <a:cubicBezTo>
                      <a:pt x="243" y="3009"/>
                      <a:pt x="395" y="3678"/>
                      <a:pt x="608" y="4316"/>
                    </a:cubicBezTo>
                    <a:cubicBezTo>
                      <a:pt x="851" y="4924"/>
                      <a:pt x="1094" y="5532"/>
                      <a:pt x="1459" y="6049"/>
                    </a:cubicBezTo>
                    <a:cubicBezTo>
                      <a:pt x="1793" y="6627"/>
                      <a:pt x="2158" y="7143"/>
                      <a:pt x="2736" y="7569"/>
                    </a:cubicBezTo>
                    <a:cubicBezTo>
                      <a:pt x="2766" y="7599"/>
                      <a:pt x="2766" y="7599"/>
                      <a:pt x="2827" y="7599"/>
                    </a:cubicBezTo>
                    <a:cubicBezTo>
                      <a:pt x="2857" y="7599"/>
                      <a:pt x="2857" y="7569"/>
                      <a:pt x="2857" y="7538"/>
                    </a:cubicBezTo>
                    <a:cubicBezTo>
                      <a:pt x="2462" y="6292"/>
                      <a:pt x="2006" y="5016"/>
                      <a:pt x="1611" y="3769"/>
                    </a:cubicBezTo>
                    <a:cubicBezTo>
                      <a:pt x="1155" y="2523"/>
                      <a:pt x="730" y="1277"/>
                      <a:pt x="243" y="61"/>
                    </a:cubicBezTo>
                    <a:cubicBezTo>
                      <a:pt x="243" y="0"/>
                      <a:pt x="182" y="0"/>
                      <a:pt x="1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9"/>
              <p:cNvSpPr/>
              <p:nvPr/>
            </p:nvSpPr>
            <p:spPr>
              <a:xfrm>
                <a:off x="9008700" y="4231625"/>
                <a:ext cx="71450" cy="186200"/>
              </a:xfrm>
              <a:custGeom>
                <a:avLst/>
                <a:gdLst/>
                <a:ahLst/>
                <a:cxnLst/>
                <a:rect l="l" t="t" r="r" b="b"/>
                <a:pathLst>
                  <a:path w="2858" h="7448" extrusionOk="0">
                    <a:moveTo>
                      <a:pt x="213" y="0"/>
                    </a:moveTo>
                    <a:cubicBezTo>
                      <a:pt x="213" y="0"/>
                      <a:pt x="153" y="0"/>
                      <a:pt x="153" y="31"/>
                    </a:cubicBezTo>
                    <a:lnTo>
                      <a:pt x="153" y="61"/>
                    </a:lnTo>
                    <a:cubicBezTo>
                      <a:pt x="1" y="882"/>
                      <a:pt x="61" y="1581"/>
                      <a:pt x="153" y="2280"/>
                    </a:cubicBezTo>
                    <a:cubicBezTo>
                      <a:pt x="244" y="2949"/>
                      <a:pt x="396" y="3617"/>
                      <a:pt x="609" y="4225"/>
                    </a:cubicBezTo>
                    <a:cubicBezTo>
                      <a:pt x="852" y="4833"/>
                      <a:pt x="1125" y="5380"/>
                      <a:pt x="1460" y="5927"/>
                    </a:cubicBezTo>
                    <a:cubicBezTo>
                      <a:pt x="1794" y="6505"/>
                      <a:pt x="2189" y="6991"/>
                      <a:pt x="2736" y="7417"/>
                    </a:cubicBezTo>
                    <a:cubicBezTo>
                      <a:pt x="2797" y="7447"/>
                      <a:pt x="2797" y="7447"/>
                      <a:pt x="2827" y="7447"/>
                    </a:cubicBezTo>
                    <a:cubicBezTo>
                      <a:pt x="2858" y="7447"/>
                      <a:pt x="2858" y="7417"/>
                      <a:pt x="2858" y="7356"/>
                    </a:cubicBezTo>
                    <a:cubicBezTo>
                      <a:pt x="2493" y="6110"/>
                      <a:pt x="2037" y="4894"/>
                      <a:pt x="1612" y="3678"/>
                    </a:cubicBezTo>
                    <a:cubicBezTo>
                      <a:pt x="1156" y="2462"/>
                      <a:pt x="730" y="1216"/>
                      <a:pt x="244" y="31"/>
                    </a:cubicBezTo>
                    <a:cubicBezTo>
                      <a:pt x="244" y="0"/>
                      <a:pt x="213" y="0"/>
                      <a:pt x="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9"/>
              <p:cNvSpPr/>
              <p:nvPr/>
            </p:nvSpPr>
            <p:spPr>
              <a:xfrm>
                <a:off x="8973750" y="4281450"/>
                <a:ext cx="79800" cy="179675"/>
              </a:xfrm>
              <a:custGeom>
                <a:avLst/>
                <a:gdLst/>
                <a:ahLst/>
                <a:cxnLst/>
                <a:rect l="l" t="t" r="r" b="b"/>
                <a:pathLst>
                  <a:path w="3192" h="7187" extrusionOk="0">
                    <a:moveTo>
                      <a:pt x="116" y="1"/>
                    </a:moveTo>
                    <a:cubicBezTo>
                      <a:pt x="107" y="1"/>
                      <a:pt x="92" y="22"/>
                      <a:pt x="92" y="44"/>
                    </a:cubicBezTo>
                    <a:lnTo>
                      <a:pt x="92" y="105"/>
                    </a:lnTo>
                    <a:cubicBezTo>
                      <a:pt x="0" y="925"/>
                      <a:pt x="92" y="1624"/>
                      <a:pt x="244" y="2293"/>
                    </a:cubicBezTo>
                    <a:cubicBezTo>
                      <a:pt x="335" y="2992"/>
                      <a:pt x="548" y="3600"/>
                      <a:pt x="791" y="4208"/>
                    </a:cubicBezTo>
                    <a:cubicBezTo>
                      <a:pt x="1064" y="4755"/>
                      <a:pt x="1368" y="5333"/>
                      <a:pt x="1763" y="5819"/>
                    </a:cubicBezTo>
                    <a:cubicBezTo>
                      <a:pt x="2098" y="6336"/>
                      <a:pt x="2554" y="6792"/>
                      <a:pt x="3131" y="7156"/>
                    </a:cubicBezTo>
                    <a:lnTo>
                      <a:pt x="3162" y="7187"/>
                    </a:lnTo>
                    <a:cubicBezTo>
                      <a:pt x="3192" y="7187"/>
                      <a:pt x="3192" y="7156"/>
                      <a:pt x="3192" y="7126"/>
                    </a:cubicBezTo>
                    <a:cubicBezTo>
                      <a:pt x="2736" y="5910"/>
                      <a:pt x="2219" y="4725"/>
                      <a:pt x="1703" y="3539"/>
                    </a:cubicBezTo>
                    <a:cubicBezTo>
                      <a:pt x="1216" y="2384"/>
                      <a:pt x="700" y="1199"/>
                      <a:pt x="152" y="44"/>
                    </a:cubicBezTo>
                    <a:cubicBezTo>
                      <a:pt x="152" y="13"/>
                      <a:pt x="122" y="13"/>
                      <a:pt x="122" y="13"/>
                    </a:cubicBezTo>
                    <a:cubicBezTo>
                      <a:pt x="122" y="4"/>
                      <a:pt x="119" y="1"/>
                      <a:pt x="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9"/>
              <p:cNvSpPr/>
              <p:nvPr/>
            </p:nvSpPr>
            <p:spPr>
              <a:xfrm>
                <a:off x="8939550" y="4331175"/>
                <a:ext cx="79825" cy="167950"/>
              </a:xfrm>
              <a:custGeom>
                <a:avLst/>
                <a:gdLst/>
                <a:ahLst/>
                <a:cxnLst/>
                <a:rect l="l" t="t" r="r" b="b"/>
                <a:pathLst>
                  <a:path w="3193" h="6718" extrusionOk="0">
                    <a:moveTo>
                      <a:pt x="122" y="0"/>
                    </a:moveTo>
                    <a:cubicBezTo>
                      <a:pt x="122" y="0"/>
                      <a:pt x="92" y="0"/>
                      <a:pt x="92" y="30"/>
                    </a:cubicBezTo>
                    <a:lnTo>
                      <a:pt x="92" y="91"/>
                    </a:lnTo>
                    <a:cubicBezTo>
                      <a:pt x="1" y="882"/>
                      <a:pt x="92" y="1520"/>
                      <a:pt x="244" y="2158"/>
                    </a:cubicBezTo>
                    <a:cubicBezTo>
                      <a:pt x="335" y="2827"/>
                      <a:pt x="548" y="3374"/>
                      <a:pt x="791" y="3952"/>
                    </a:cubicBezTo>
                    <a:cubicBezTo>
                      <a:pt x="1034" y="4499"/>
                      <a:pt x="1338" y="5015"/>
                      <a:pt x="1703" y="5471"/>
                    </a:cubicBezTo>
                    <a:cubicBezTo>
                      <a:pt x="2098" y="5927"/>
                      <a:pt x="2523" y="6383"/>
                      <a:pt x="3071" y="6687"/>
                    </a:cubicBezTo>
                    <a:cubicBezTo>
                      <a:pt x="3131" y="6687"/>
                      <a:pt x="3131" y="6687"/>
                      <a:pt x="3162" y="6718"/>
                    </a:cubicBezTo>
                    <a:cubicBezTo>
                      <a:pt x="3192" y="6718"/>
                      <a:pt x="3192" y="6687"/>
                      <a:pt x="3192" y="6657"/>
                    </a:cubicBezTo>
                    <a:cubicBezTo>
                      <a:pt x="2706" y="5502"/>
                      <a:pt x="2219" y="4407"/>
                      <a:pt x="1703" y="3313"/>
                    </a:cubicBezTo>
                    <a:cubicBezTo>
                      <a:pt x="1186" y="2219"/>
                      <a:pt x="700" y="1094"/>
                      <a:pt x="153" y="30"/>
                    </a:cubicBezTo>
                    <a:cubicBezTo>
                      <a:pt x="153" y="0"/>
                      <a:pt x="12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9"/>
              <p:cNvSpPr/>
              <p:nvPr/>
            </p:nvSpPr>
            <p:spPr>
              <a:xfrm>
                <a:off x="8909925" y="4383600"/>
                <a:ext cx="79800" cy="152450"/>
              </a:xfrm>
              <a:custGeom>
                <a:avLst/>
                <a:gdLst/>
                <a:ahLst/>
                <a:cxnLst/>
                <a:rect l="l" t="t" r="r" b="b"/>
                <a:pathLst>
                  <a:path w="3192" h="6098" extrusionOk="0">
                    <a:moveTo>
                      <a:pt x="122" y="0"/>
                    </a:moveTo>
                    <a:cubicBezTo>
                      <a:pt x="122" y="0"/>
                      <a:pt x="91" y="0"/>
                      <a:pt x="91" y="31"/>
                    </a:cubicBezTo>
                    <a:lnTo>
                      <a:pt x="91" y="61"/>
                    </a:lnTo>
                    <a:cubicBezTo>
                      <a:pt x="0" y="821"/>
                      <a:pt x="91" y="1459"/>
                      <a:pt x="243" y="2037"/>
                    </a:cubicBezTo>
                    <a:cubicBezTo>
                      <a:pt x="395" y="2645"/>
                      <a:pt x="578" y="3192"/>
                      <a:pt x="851" y="3678"/>
                    </a:cubicBezTo>
                    <a:cubicBezTo>
                      <a:pt x="1064" y="4165"/>
                      <a:pt x="1368" y="4621"/>
                      <a:pt x="1763" y="5046"/>
                    </a:cubicBezTo>
                    <a:cubicBezTo>
                      <a:pt x="2128" y="5472"/>
                      <a:pt x="2553" y="5836"/>
                      <a:pt x="3131" y="6079"/>
                    </a:cubicBezTo>
                    <a:cubicBezTo>
                      <a:pt x="3142" y="6091"/>
                      <a:pt x="3149" y="6098"/>
                      <a:pt x="3155" y="6098"/>
                    </a:cubicBezTo>
                    <a:cubicBezTo>
                      <a:pt x="3165" y="6098"/>
                      <a:pt x="3172" y="6077"/>
                      <a:pt x="3192" y="6019"/>
                    </a:cubicBezTo>
                    <a:lnTo>
                      <a:pt x="3192" y="5958"/>
                    </a:lnTo>
                    <a:cubicBezTo>
                      <a:pt x="2736" y="4924"/>
                      <a:pt x="2219" y="3952"/>
                      <a:pt x="1733" y="2949"/>
                    </a:cubicBezTo>
                    <a:cubicBezTo>
                      <a:pt x="1186" y="2006"/>
                      <a:pt x="699" y="973"/>
                      <a:pt x="152" y="31"/>
                    </a:cubicBezTo>
                    <a:cubicBezTo>
                      <a:pt x="152" y="0"/>
                      <a:pt x="122" y="0"/>
                      <a:pt x="1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9"/>
              <p:cNvSpPr/>
              <p:nvPr/>
            </p:nvSpPr>
            <p:spPr>
              <a:xfrm>
                <a:off x="8882550" y="4453500"/>
                <a:ext cx="76025" cy="121625"/>
              </a:xfrm>
              <a:custGeom>
                <a:avLst/>
                <a:gdLst/>
                <a:ahLst/>
                <a:cxnLst/>
                <a:rect l="l" t="t" r="r" b="b"/>
                <a:pathLst>
                  <a:path w="3041" h="4865" extrusionOk="0">
                    <a:moveTo>
                      <a:pt x="123" y="1"/>
                    </a:moveTo>
                    <a:cubicBezTo>
                      <a:pt x="123" y="1"/>
                      <a:pt x="62" y="1"/>
                      <a:pt x="62" y="62"/>
                    </a:cubicBezTo>
                    <a:lnTo>
                      <a:pt x="62" y="92"/>
                    </a:lnTo>
                    <a:cubicBezTo>
                      <a:pt x="1" y="761"/>
                      <a:pt x="62" y="1308"/>
                      <a:pt x="214" y="1794"/>
                    </a:cubicBezTo>
                    <a:cubicBezTo>
                      <a:pt x="396" y="2280"/>
                      <a:pt x="578" y="2736"/>
                      <a:pt x="791" y="3132"/>
                    </a:cubicBezTo>
                    <a:cubicBezTo>
                      <a:pt x="1034" y="3496"/>
                      <a:pt x="1338" y="3861"/>
                      <a:pt x="1673" y="4165"/>
                    </a:cubicBezTo>
                    <a:cubicBezTo>
                      <a:pt x="2007" y="4408"/>
                      <a:pt x="2433" y="4682"/>
                      <a:pt x="2980" y="4803"/>
                    </a:cubicBezTo>
                    <a:cubicBezTo>
                      <a:pt x="3010" y="4803"/>
                      <a:pt x="3040" y="4803"/>
                      <a:pt x="3040" y="4864"/>
                    </a:cubicBezTo>
                    <a:lnTo>
                      <a:pt x="3040" y="4803"/>
                    </a:lnTo>
                    <a:cubicBezTo>
                      <a:pt x="2585" y="3952"/>
                      <a:pt x="2098" y="3162"/>
                      <a:pt x="1642" y="2372"/>
                    </a:cubicBezTo>
                    <a:cubicBezTo>
                      <a:pt x="1126" y="1612"/>
                      <a:pt x="670" y="821"/>
                      <a:pt x="153" y="62"/>
                    </a:cubicBezTo>
                    <a:cubicBezTo>
                      <a:pt x="153" y="1"/>
                      <a:pt x="123"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9"/>
              <p:cNvSpPr/>
              <p:nvPr/>
            </p:nvSpPr>
            <p:spPr>
              <a:xfrm>
                <a:off x="8859000" y="4510500"/>
                <a:ext cx="68425" cy="100325"/>
              </a:xfrm>
              <a:custGeom>
                <a:avLst/>
                <a:gdLst/>
                <a:ahLst/>
                <a:cxnLst/>
                <a:rect l="l" t="t" r="r" b="b"/>
                <a:pathLst>
                  <a:path w="2737" h="4013" extrusionOk="0">
                    <a:moveTo>
                      <a:pt x="122" y="0"/>
                    </a:moveTo>
                    <a:cubicBezTo>
                      <a:pt x="122" y="0"/>
                      <a:pt x="61" y="0"/>
                      <a:pt x="61" y="31"/>
                    </a:cubicBezTo>
                    <a:lnTo>
                      <a:pt x="61" y="92"/>
                    </a:lnTo>
                    <a:cubicBezTo>
                      <a:pt x="1" y="700"/>
                      <a:pt x="61" y="1186"/>
                      <a:pt x="183" y="1611"/>
                    </a:cubicBezTo>
                    <a:cubicBezTo>
                      <a:pt x="305" y="2067"/>
                      <a:pt x="457" y="2402"/>
                      <a:pt x="669" y="2736"/>
                    </a:cubicBezTo>
                    <a:cubicBezTo>
                      <a:pt x="913" y="3070"/>
                      <a:pt x="1125" y="3344"/>
                      <a:pt x="1490" y="3587"/>
                    </a:cubicBezTo>
                    <a:cubicBezTo>
                      <a:pt x="1794" y="3800"/>
                      <a:pt x="2159" y="3952"/>
                      <a:pt x="2645" y="4013"/>
                    </a:cubicBezTo>
                    <a:lnTo>
                      <a:pt x="2706" y="3952"/>
                    </a:lnTo>
                    <a:lnTo>
                      <a:pt x="2736" y="3952"/>
                    </a:lnTo>
                    <a:lnTo>
                      <a:pt x="2736" y="3891"/>
                    </a:lnTo>
                    <a:cubicBezTo>
                      <a:pt x="2311" y="3192"/>
                      <a:pt x="1885" y="2554"/>
                      <a:pt x="1490" y="1915"/>
                    </a:cubicBezTo>
                    <a:cubicBezTo>
                      <a:pt x="1034" y="1247"/>
                      <a:pt x="609" y="608"/>
                      <a:pt x="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9"/>
              <p:cNvSpPr/>
              <p:nvPr/>
            </p:nvSpPr>
            <p:spPr>
              <a:xfrm>
                <a:off x="8836975" y="4562925"/>
                <a:ext cx="61575" cy="81050"/>
              </a:xfrm>
              <a:custGeom>
                <a:avLst/>
                <a:gdLst/>
                <a:ahLst/>
                <a:cxnLst/>
                <a:rect l="l" t="t" r="r" b="b"/>
                <a:pathLst>
                  <a:path w="2463" h="3242" extrusionOk="0">
                    <a:moveTo>
                      <a:pt x="152" y="1"/>
                    </a:moveTo>
                    <a:cubicBezTo>
                      <a:pt x="152" y="1"/>
                      <a:pt x="122" y="1"/>
                      <a:pt x="122" y="31"/>
                    </a:cubicBezTo>
                    <a:lnTo>
                      <a:pt x="122" y="122"/>
                    </a:lnTo>
                    <a:cubicBezTo>
                      <a:pt x="0" y="669"/>
                      <a:pt x="91" y="1095"/>
                      <a:pt x="152" y="1490"/>
                    </a:cubicBezTo>
                    <a:cubicBezTo>
                      <a:pt x="243" y="1855"/>
                      <a:pt x="395" y="2159"/>
                      <a:pt x="578" y="2432"/>
                    </a:cubicBezTo>
                    <a:cubicBezTo>
                      <a:pt x="760" y="2706"/>
                      <a:pt x="1003" y="2888"/>
                      <a:pt x="1307" y="3040"/>
                    </a:cubicBezTo>
                    <a:cubicBezTo>
                      <a:pt x="1546" y="3160"/>
                      <a:pt x="1804" y="3242"/>
                      <a:pt x="2125" y="3242"/>
                    </a:cubicBezTo>
                    <a:cubicBezTo>
                      <a:pt x="2212" y="3242"/>
                      <a:pt x="2304" y="3236"/>
                      <a:pt x="2401" y="3223"/>
                    </a:cubicBezTo>
                    <a:lnTo>
                      <a:pt x="2432" y="3192"/>
                    </a:lnTo>
                    <a:lnTo>
                      <a:pt x="2462" y="3192"/>
                    </a:lnTo>
                    <a:lnTo>
                      <a:pt x="2462" y="3101"/>
                    </a:lnTo>
                    <a:cubicBezTo>
                      <a:pt x="2128" y="2554"/>
                      <a:pt x="1763" y="2037"/>
                      <a:pt x="1368" y="1521"/>
                    </a:cubicBezTo>
                    <a:cubicBezTo>
                      <a:pt x="1003" y="1034"/>
                      <a:pt x="608" y="487"/>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9"/>
              <p:cNvSpPr/>
              <p:nvPr/>
            </p:nvSpPr>
            <p:spPr>
              <a:xfrm>
                <a:off x="8849125" y="4088675"/>
                <a:ext cx="416450" cy="613350"/>
              </a:xfrm>
              <a:custGeom>
                <a:avLst/>
                <a:gdLst/>
                <a:ahLst/>
                <a:cxnLst/>
                <a:rect l="l" t="t" r="r" b="b"/>
                <a:pathLst>
                  <a:path w="16658" h="24534" extrusionOk="0">
                    <a:moveTo>
                      <a:pt x="15076" y="1"/>
                    </a:moveTo>
                    <a:cubicBezTo>
                      <a:pt x="15056" y="1"/>
                      <a:pt x="15036" y="2"/>
                      <a:pt x="15016" y="4"/>
                    </a:cubicBezTo>
                    <a:cubicBezTo>
                      <a:pt x="14894" y="34"/>
                      <a:pt x="15411" y="3165"/>
                      <a:pt x="13952" y="6539"/>
                    </a:cubicBezTo>
                    <a:cubicBezTo>
                      <a:pt x="13709" y="6995"/>
                      <a:pt x="13496" y="7512"/>
                      <a:pt x="13192" y="7998"/>
                    </a:cubicBezTo>
                    <a:cubicBezTo>
                      <a:pt x="13071" y="8150"/>
                      <a:pt x="13010" y="8302"/>
                      <a:pt x="12888" y="8454"/>
                    </a:cubicBezTo>
                    <a:cubicBezTo>
                      <a:pt x="12554" y="8971"/>
                      <a:pt x="12098" y="9578"/>
                      <a:pt x="11612" y="10278"/>
                    </a:cubicBezTo>
                    <a:cubicBezTo>
                      <a:pt x="11247" y="10734"/>
                      <a:pt x="10882" y="11220"/>
                      <a:pt x="10487" y="11706"/>
                    </a:cubicBezTo>
                    <a:cubicBezTo>
                      <a:pt x="9727" y="12679"/>
                      <a:pt x="8937" y="13652"/>
                      <a:pt x="8116" y="14685"/>
                    </a:cubicBezTo>
                    <a:cubicBezTo>
                      <a:pt x="7660" y="15202"/>
                      <a:pt x="7204" y="15779"/>
                      <a:pt x="6748" y="16326"/>
                    </a:cubicBezTo>
                    <a:cubicBezTo>
                      <a:pt x="6353" y="16782"/>
                      <a:pt x="5928" y="17269"/>
                      <a:pt x="5563" y="17725"/>
                    </a:cubicBezTo>
                    <a:lnTo>
                      <a:pt x="4317" y="19214"/>
                    </a:lnTo>
                    <a:cubicBezTo>
                      <a:pt x="3830" y="19731"/>
                      <a:pt x="3405" y="20278"/>
                      <a:pt x="3010" y="20734"/>
                    </a:cubicBezTo>
                    <a:cubicBezTo>
                      <a:pt x="2979" y="20764"/>
                      <a:pt x="2949" y="20764"/>
                      <a:pt x="2949" y="20794"/>
                    </a:cubicBezTo>
                    <a:cubicBezTo>
                      <a:pt x="2645" y="21190"/>
                      <a:pt x="2250" y="21646"/>
                      <a:pt x="1915" y="22101"/>
                    </a:cubicBezTo>
                    <a:cubicBezTo>
                      <a:pt x="1520" y="22588"/>
                      <a:pt x="1125" y="23074"/>
                      <a:pt x="821" y="23500"/>
                    </a:cubicBezTo>
                    <a:cubicBezTo>
                      <a:pt x="517" y="23834"/>
                      <a:pt x="152" y="24260"/>
                      <a:pt x="1" y="24472"/>
                    </a:cubicBezTo>
                    <a:lnTo>
                      <a:pt x="1794" y="24533"/>
                    </a:lnTo>
                    <a:cubicBezTo>
                      <a:pt x="4013" y="21828"/>
                      <a:pt x="11855" y="12132"/>
                      <a:pt x="14043" y="8606"/>
                    </a:cubicBezTo>
                    <a:cubicBezTo>
                      <a:pt x="16657" y="4320"/>
                      <a:pt x="15654" y="551"/>
                      <a:pt x="15654" y="429"/>
                    </a:cubicBezTo>
                    <a:cubicBezTo>
                      <a:pt x="15570" y="176"/>
                      <a:pt x="15328" y="1"/>
                      <a:pt x="150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8" name="Google Shape;3688;p69"/>
            <p:cNvSpPr/>
            <p:nvPr/>
          </p:nvSpPr>
          <p:spPr>
            <a:xfrm>
              <a:off x="8708550" y="5106250"/>
              <a:ext cx="216600" cy="36500"/>
            </a:xfrm>
            <a:custGeom>
              <a:avLst/>
              <a:gdLst/>
              <a:ahLst/>
              <a:cxnLst/>
              <a:rect l="l" t="t" r="r" b="b"/>
              <a:pathLst>
                <a:path w="8664" h="1460" extrusionOk="0">
                  <a:moveTo>
                    <a:pt x="517" y="1"/>
                  </a:moveTo>
                  <a:lnTo>
                    <a:pt x="0" y="1460"/>
                  </a:lnTo>
                  <a:lnTo>
                    <a:pt x="8663" y="1460"/>
                  </a:lnTo>
                  <a:lnTo>
                    <a:pt x="81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9" name="Google Shape;3689;p69"/>
          <p:cNvGrpSpPr/>
          <p:nvPr/>
        </p:nvGrpSpPr>
        <p:grpSpPr>
          <a:xfrm>
            <a:off x="1110397" y="-1117839"/>
            <a:ext cx="795431" cy="2135569"/>
            <a:chOff x="4847625" y="-303675"/>
            <a:chExt cx="600325" cy="1611750"/>
          </a:xfrm>
        </p:grpSpPr>
        <p:sp>
          <p:nvSpPr>
            <p:cNvPr id="3690" name="Google Shape;3690;p69"/>
            <p:cNvSpPr/>
            <p:nvPr/>
          </p:nvSpPr>
          <p:spPr>
            <a:xfrm>
              <a:off x="5147775" y="-303675"/>
              <a:ext cx="25" cy="1271325"/>
            </a:xfrm>
            <a:custGeom>
              <a:avLst/>
              <a:gdLst/>
              <a:ahLst/>
              <a:cxnLst/>
              <a:rect l="l" t="t" r="r" b="b"/>
              <a:pathLst>
                <a:path w="1" h="50853" fill="none" extrusionOk="0">
                  <a:moveTo>
                    <a:pt x="1" y="50853"/>
                  </a:moveTo>
                  <a:lnTo>
                    <a:pt x="1" y="1"/>
                  </a:lnTo>
                </a:path>
              </a:pathLst>
            </a:custGeom>
            <a:noFill/>
            <a:ln w="144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9"/>
            <p:cNvSpPr/>
            <p:nvPr/>
          </p:nvSpPr>
          <p:spPr>
            <a:xfrm>
              <a:off x="5068000" y="1135575"/>
              <a:ext cx="173275" cy="172500"/>
            </a:xfrm>
            <a:custGeom>
              <a:avLst/>
              <a:gdLst/>
              <a:ahLst/>
              <a:cxnLst/>
              <a:rect l="l" t="t" r="r" b="b"/>
              <a:pathLst>
                <a:path w="6931" h="6900" extrusionOk="0">
                  <a:moveTo>
                    <a:pt x="3465" y="0"/>
                  </a:moveTo>
                  <a:cubicBezTo>
                    <a:pt x="1520" y="0"/>
                    <a:pt x="0" y="1550"/>
                    <a:pt x="0" y="3465"/>
                  </a:cubicBezTo>
                  <a:cubicBezTo>
                    <a:pt x="0" y="5350"/>
                    <a:pt x="1581" y="6900"/>
                    <a:pt x="3465" y="6900"/>
                  </a:cubicBezTo>
                  <a:cubicBezTo>
                    <a:pt x="5380" y="6900"/>
                    <a:pt x="6930" y="5350"/>
                    <a:pt x="6930" y="3465"/>
                  </a:cubicBezTo>
                  <a:cubicBezTo>
                    <a:pt x="6930" y="1550"/>
                    <a:pt x="5380" y="0"/>
                    <a:pt x="3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9"/>
            <p:cNvSpPr/>
            <p:nvPr/>
          </p:nvSpPr>
          <p:spPr>
            <a:xfrm>
              <a:off x="4847625" y="959275"/>
              <a:ext cx="600325" cy="262950"/>
            </a:xfrm>
            <a:custGeom>
              <a:avLst/>
              <a:gdLst/>
              <a:ahLst/>
              <a:cxnLst/>
              <a:rect l="l" t="t" r="r" b="b"/>
              <a:pathLst>
                <a:path w="24013" h="10518" extrusionOk="0">
                  <a:moveTo>
                    <a:pt x="7508" y="0"/>
                  </a:moveTo>
                  <a:lnTo>
                    <a:pt x="0" y="10517"/>
                  </a:lnTo>
                  <a:lnTo>
                    <a:pt x="24013" y="10517"/>
                  </a:lnTo>
                  <a:lnTo>
                    <a:pt x="16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AD1BEEB-CC88-53DD-8013-9991CB6B4486}"/>
              </a:ext>
            </a:extLst>
          </p:cNvPr>
          <p:cNvPicPr>
            <a:picLocks noChangeAspect="1"/>
          </p:cNvPicPr>
          <p:nvPr/>
        </p:nvPicPr>
        <p:blipFill>
          <a:blip r:embed="rId3"/>
          <a:stretch>
            <a:fillRect/>
          </a:stretch>
        </p:blipFill>
        <p:spPr>
          <a:xfrm>
            <a:off x="2312352" y="3793200"/>
            <a:ext cx="4530103" cy="79760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44"/>
          <p:cNvSpPr txBox="1">
            <a:spLocks noGrp="1"/>
          </p:cNvSpPr>
          <p:nvPr>
            <p:ph type="title"/>
          </p:nvPr>
        </p:nvSpPr>
        <p:spPr>
          <a:xfrm>
            <a:off x="3164543" y="2174194"/>
            <a:ext cx="5556854"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2700" dirty="0"/>
              <a:t>Finding available parking spots quickly and easily</a:t>
            </a:r>
            <a:endParaRPr sz="2700" dirty="0"/>
          </a:p>
        </p:txBody>
      </p:sp>
      <p:sp>
        <p:nvSpPr>
          <p:cNvPr id="658" name="Google Shape;658;p44"/>
          <p:cNvSpPr txBox="1">
            <a:spLocks noGrp="1"/>
          </p:cNvSpPr>
          <p:nvPr>
            <p:ph type="subTitle" idx="1"/>
          </p:nvPr>
        </p:nvSpPr>
        <p:spPr>
          <a:xfrm>
            <a:off x="3857461" y="3079750"/>
            <a:ext cx="44166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200" dirty="0"/>
              <a:t>This problem is faced by many drivers, especially in urban areas where finding a parking spot can be a frustrating and time-consuming process</a:t>
            </a:r>
          </a:p>
        </p:txBody>
      </p:sp>
      <p:sp>
        <p:nvSpPr>
          <p:cNvPr id="659" name="Google Shape;659;p44"/>
          <p:cNvSpPr txBox="1">
            <a:spLocks noGrp="1"/>
          </p:cNvSpPr>
          <p:nvPr>
            <p:ph type="title" idx="2"/>
          </p:nvPr>
        </p:nvSpPr>
        <p:spPr>
          <a:xfrm>
            <a:off x="3474720" y="1337825"/>
            <a:ext cx="4799341"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he Problem</a:t>
            </a:r>
            <a:endParaRPr dirty="0"/>
          </a:p>
        </p:txBody>
      </p:sp>
      <p:sp>
        <p:nvSpPr>
          <p:cNvPr id="660" name="Google Shape;660;p44"/>
          <p:cNvSpPr/>
          <p:nvPr/>
        </p:nvSpPr>
        <p:spPr>
          <a:xfrm>
            <a:off x="3724850" y="3956325"/>
            <a:ext cx="1178625" cy="1944425"/>
          </a:xfrm>
          <a:custGeom>
            <a:avLst/>
            <a:gdLst/>
            <a:ahLst/>
            <a:cxnLst/>
            <a:rect l="l" t="t" r="r" b="b"/>
            <a:pathLst>
              <a:path w="47145" h="77777" extrusionOk="0">
                <a:moveTo>
                  <a:pt x="18116" y="7836"/>
                </a:moveTo>
                <a:cubicBezTo>
                  <a:pt x="24347" y="8353"/>
                  <a:pt x="31004" y="12578"/>
                  <a:pt x="33770" y="17593"/>
                </a:cubicBezTo>
                <a:cubicBezTo>
                  <a:pt x="35381" y="20511"/>
                  <a:pt x="35807" y="23642"/>
                  <a:pt x="34925" y="26104"/>
                </a:cubicBezTo>
                <a:cubicBezTo>
                  <a:pt x="34133" y="28348"/>
                  <a:pt x="31783" y="30385"/>
                  <a:pt x="29267" y="30385"/>
                </a:cubicBezTo>
                <a:cubicBezTo>
                  <a:pt x="28886" y="30385"/>
                  <a:pt x="28501" y="30338"/>
                  <a:pt x="28117" y="30238"/>
                </a:cubicBezTo>
                <a:cubicBezTo>
                  <a:pt x="26749" y="29873"/>
                  <a:pt x="25563" y="28931"/>
                  <a:pt x="24621" y="28050"/>
                </a:cubicBezTo>
                <a:cubicBezTo>
                  <a:pt x="19788" y="23673"/>
                  <a:pt x="17052" y="18171"/>
                  <a:pt x="17052" y="13004"/>
                </a:cubicBezTo>
                <a:cubicBezTo>
                  <a:pt x="17052" y="11210"/>
                  <a:pt x="17448" y="9417"/>
                  <a:pt x="18116" y="7836"/>
                </a:cubicBezTo>
                <a:close/>
                <a:moveTo>
                  <a:pt x="28365" y="412"/>
                </a:moveTo>
                <a:cubicBezTo>
                  <a:pt x="31298" y="412"/>
                  <a:pt x="34557" y="1641"/>
                  <a:pt x="38269" y="4098"/>
                </a:cubicBezTo>
                <a:cubicBezTo>
                  <a:pt x="40731" y="5709"/>
                  <a:pt x="43740" y="8019"/>
                  <a:pt x="45168" y="11362"/>
                </a:cubicBezTo>
                <a:cubicBezTo>
                  <a:pt x="46779" y="15040"/>
                  <a:pt x="46172" y="19296"/>
                  <a:pt x="45442" y="22609"/>
                </a:cubicBezTo>
                <a:cubicBezTo>
                  <a:pt x="43861" y="29873"/>
                  <a:pt x="41004" y="36682"/>
                  <a:pt x="36962" y="42913"/>
                </a:cubicBezTo>
                <a:cubicBezTo>
                  <a:pt x="35837" y="44676"/>
                  <a:pt x="34530" y="46469"/>
                  <a:pt x="33284" y="48171"/>
                </a:cubicBezTo>
                <a:cubicBezTo>
                  <a:pt x="32220" y="49661"/>
                  <a:pt x="31126" y="51150"/>
                  <a:pt x="30092" y="52700"/>
                </a:cubicBezTo>
                <a:cubicBezTo>
                  <a:pt x="29211" y="51333"/>
                  <a:pt x="28268" y="50086"/>
                  <a:pt x="27174" y="48901"/>
                </a:cubicBezTo>
                <a:cubicBezTo>
                  <a:pt x="23344" y="44767"/>
                  <a:pt x="18329" y="41940"/>
                  <a:pt x="13466" y="39205"/>
                </a:cubicBezTo>
                <a:cubicBezTo>
                  <a:pt x="10943" y="37807"/>
                  <a:pt x="8390" y="36378"/>
                  <a:pt x="6019" y="34767"/>
                </a:cubicBezTo>
                <a:cubicBezTo>
                  <a:pt x="4560" y="33764"/>
                  <a:pt x="3070" y="32670"/>
                  <a:pt x="2098" y="31211"/>
                </a:cubicBezTo>
                <a:cubicBezTo>
                  <a:pt x="730" y="29174"/>
                  <a:pt x="456" y="26378"/>
                  <a:pt x="1247" y="23004"/>
                </a:cubicBezTo>
                <a:cubicBezTo>
                  <a:pt x="2645" y="17411"/>
                  <a:pt x="7022" y="11271"/>
                  <a:pt x="11216" y="9052"/>
                </a:cubicBezTo>
                <a:cubicBezTo>
                  <a:pt x="12869" y="8134"/>
                  <a:pt x="14772" y="7714"/>
                  <a:pt x="16747" y="7714"/>
                </a:cubicBezTo>
                <a:cubicBezTo>
                  <a:pt x="17060" y="7714"/>
                  <a:pt x="17375" y="7725"/>
                  <a:pt x="17691" y="7745"/>
                </a:cubicBezTo>
                <a:cubicBezTo>
                  <a:pt x="17052" y="9387"/>
                  <a:pt x="16688" y="11119"/>
                  <a:pt x="16688" y="12943"/>
                </a:cubicBezTo>
                <a:cubicBezTo>
                  <a:pt x="16688" y="18232"/>
                  <a:pt x="19454" y="23855"/>
                  <a:pt x="24347" y="28293"/>
                </a:cubicBezTo>
                <a:cubicBezTo>
                  <a:pt x="25381" y="29205"/>
                  <a:pt x="26597" y="30208"/>
                  <a:pt x="28056" y="30572"/>
                </a:cubicBezTo>
                <a:cubicBezTo>
                  <a:pt x="28476" y="30684"/>
                  <a:pt x="28897" y="30736"/>
                  <a:pt x="29314" y="30736"/>
                </a:cubicBezTo>
                <a:cubicBezTo>
                  <a:pt x="31973" y="30736"/>
                  <a:pt x="34449" y="28617"/>
                  <a:pt x="35290" y="26226"/>
                </a:cubicBezTo>
                <a:cubicBezTo>
                  <a:pt x="36202" y="23642"/>
                  <a:pt x="35807" y="20451"/>
                  <a:pt x="34135" y="17411"/>
                </a:cubicBezTo>
                <a:cubicBezTo>
                  <a:pt x="31308" y="12305"/>
                  <a:pt x="24621" y="8049"/>
                  <a:pt x="18268" y="7533"/>
                </a:cubicBezTo>
                <a:cubicBezTo>
                  <a:pt x="19910" y="3885"/>
                  <a:pt x="23101" y="1058"/>
                  <a:pt x="26749" y="542"/>
                </a:cubicBezTo>
                <a:cubicBezTo>
                  <a:pt x="27277" y="455"/>
                  <a:pt x="27815" y="412"/>
                  <a:pt x="28365" y="412"/>
                </a:cubicBezTo>
                <a:close/>
                <a:moveTo>
                  <a:pt x="30092" y="53339"/>
                </a:moveTo>
                <a:cubicBezTo>
                  <a:pt x="33436" y="58901"/>
                  <a:pt x="34834" y="65649"/>
                  <a:pt x="33770" y="72002"/>
                </a:cubicBezTo>
                <a:cubicBezTo>
                  <a:pt x="33332" y="74628"/>
                  <a:pt x="31858" y="77366"/>
                  <a:pt x="29590" y="77366"/>
                </a:cubicBezTo>
                <a:cubicBezTo>
                  <a:pt x="29495" y="77366"/>
                  <a:pt x="29399" y="77361"/>
                  <a:pt x="29302" y="77351"/>
                </a:cubicBezTo>
                <a:cubicBezTo>
                  <a:pt x="27235" y="77169"/>
                  <a:pt x="26141" y="74889"/>
                  <a:pt x="25776" y="73916"/>
                </a:cubicBezTo>
                <a:cubicBezTo>
                  <a:pt x="23253" y="67594"/>
                  <a:pt x="25928" y="60877"/>
                  <a:pt x="27691" y="57412"/>
                </a:cubicBezTo>
                <a:cubicBezTo>
                  <a:pt x="28420" y="56013"/>
                  <a:pt x="29211" y="54676"/>
                  <a:pt x="30092" y="53339"/>
                </a:cubicBezTo>
                <a:close/>
                <a:moveTo>
                  <a:pt x="28255" y="0"/>
                </a:moveTo>
                <a:cubicBezTo>
                  <a:pt x="27722" y="0"/>
                  <a:pt x="27200" y="39"/>
                  <a:pt x="26688" y="116"/>
                </a:cubicBezTo>
                <a:cubicBezTo>
                  <a:pt x="22888" y="694"/>
                  <a:pt x="19575" y="3612"/>
                  <a:pt x="17873" y="7441"/>
                </a:cubicBezTo>
                <a:cubicBezTo>
                  <a:pt x="17542" y="7421"/>
                  <a:pt x="17211" y="7410"/>
                  <a:pt x="16883" y="7410"/>
                </a:cubicBezTo>
                <a:cubicBezTo>
                  <a:pt x="14801" y="7410"/>
                  <a:pt x="12793" y="7834"/>
                  <a:pt x="11034" y="8779"/>
                </a:cubicBezTo>
                <a:cubicBezTo>
                  <a:pt x="6779" y="11058"/>
                  <a:pt x="2311" y="17290"/>
                  <a:pt x="882" y="23004"/>
                </a:cubicBezTo>
                <a:cubicBezTo>
                  <a:pt x="0" y="26378"/>
                  <a:pt x="304" y="29296"/>
                  <a:pt x="1703" y="31423"/>
                </a:cubicBezTo>
                <a:cubicBezTo>
                  <a:pt x="2736" y="32943"/>
                  <a:pt x="4256" y="34098"/>
                  <a:pt x="5745" y="35071"/>
                </a:cubicBezTo>
                <a:cubicBezTo>
                  <a:pt x="8177" y="36682"/>
                  <a:pt x="10730" y="38110"/>
                  <a:pt x="13223" y="39509"/>
                </a:cubicBezTo>
                <a:cubicBezTo>
                  <a:pt x="18056" y="42244"/>
                  <a:pt x="23071" y="45041"/>
                  <a:pt x="26870" y="49144"/>
                </a:cubicBezTo>
                <a:cubicBezTo>
                  <a:pt x="27965" y="50299"/>
                  <a:pt x="28968" y="51637"/>
                  <a:pt x="29819" y="53004"/>
                </a:cubicBezTo>
                <a:cubicBezTo>
                  <a:pt x="28968" y="54403"/>
                  <a:pt x="28086" y="55831"/>
                  <a:pt x="27326" y="57260"/>
                </a:cubicBezTo>
                <a:cubicBezTo>
                  <a:pt x="25502" y="60755"/>
                  <a:pt x="22797" y="67625"/>
                  <a:pt x="25350" y="74099"/>
                </a:cubicBezTo>
                <a:cubicBezTo>
                  <a:pt x="25776" y="75132"/>
                  <a:pt x="26992" y="77594"/>
                  <a:pt x="29211" y="77777"/>
                </a:cubicBezTo>
                <a:lnTo>
                  <a:pt x="29515" y="77777"/>
                </a:lnTo>
                <a:cubicBezTo>
                  <a:pt x="32038" y="77777"/>
                  <a:pt x="33649" y="74889"/>
                  <a:pt x="34074" y="72093"/>
                </a:cubicBezTo>
                <a:cubicBezTo>
                  <a:pt x="35138" y="65588"/>
                  <a:pt x="33709" y="58627"/>
                  <a:pt x="30244" y="53004"/>
                </a:cubicBezTo>
                <a:cubicBezTo>
                  <a:pt x="31308" y="51424"/>
                  <a:pt x="32402" y="49904"/>
                  <a:pt x="33527" y="48384"/>
                </a:cubicBezTo>
                <a:cubicBezTo>
                  <a:pt x="34773" y="46652"/>
                  <a:pt x="36050" y="44919"/>
                  <a:pt x="37235" y="43095"/>
                </a:cubicBezTo>
                <a:cubicBezTo>
                  <a:pt x="41308" y="36834"/>
                  <a:pt x="44196" y="29995"/>
                  <a:pt x="45776" y="22700"/>
                </a:cubicBezTo>
                <a:cubicBezTo>
                  <a:pt x="46536" y="19356"/>
                  <a:pt x="47144" y="15010"/>
                  <a:pt x="45533" y="11210"/>
                </a:cubicBezTo>
                <a:cubicBezTo>
                  <a:pt x="44013" y="7745"/>
                  <a:pt x="40974" y="5435"/>
                  <a:pt x="38451" y="3763"/>
                </a:cubicBezTo>
                <a:cubicBezTo>
                  <a:pt x="34675" y="1255"/>
                  <a:pt x="31295" y="0"/>
                  <a:pt x="282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44"/>
          <p:cNvGrpSpPr/>
          <p:nvPr/>
        </p:nvGrpSpPr>
        <p:grpSpPr>
          <a:xfrm>
            <a:off x="-1382618" y="2576174"/>
            <a:ext cx="4607766" cy="4421304"/>
            <a:chOff x="-1382618" y="2880974"/>
            <a:chExt cx="4607766" cy="4421304"/>
          </a:xfrm>
        </p:grpSpPr>
        <p:sp>
          <p:nvSpPr>
            <p:cNvPr id="662" name="Google Shape;662;p44"/>
            <p:cNvSpPr/>
            <p:nvPr/>
          </p:nvSpPr>
          <p:spPr>
            <a:xfrm flipH="1">
              <a:off x="325024" y="4393028"/>
              <a:ext cx="464778" cy="871992"/>
            </a:xfrm>
            <a:custGeom>
              <a:avLst/>
              <a:gdLst/>
              <a:ahLst/>
              <a:cxnLst/>
              <a:rect l="l" t="t" r="r" b="b"/>
              <a:pathLst>
                <a:path w="8607" h="16148" extrusionOk="0">
                  <a:moveTo>
                    <a:pt x="6436" y="1"/>
                  </a:moveTo>
                  <a:cubicBezTo>
                    <a:pt x="5034" y="1"/>
                    <a:pt x="3203" y="4639"/>
                    <a:pt x="3203" y="4639"/>
                  </a:cubicBezTo>
                  <a:cubicBezTo>
                    <a:pt x="3203" y="4639"/>
                    <a:pt x="3670" y="12011"/>
                    <a:pt x="0" y="15147"/>
                  </a:cubicBezTo>
                  <a:lnTo>
                    <a:pt x="4737" y="16147"/>
                  </a:lnTo>
                  <a:cubicBezTo>
                    <a:pt x="4737" y="16147"/>
                    <a:pt x="8607" y="13979"/>
                    <a:pt x="7906" y="4205"/>
                  </a:cubicBezTo>
                  <a:cubicBezTo>
                    <a:pt x="7679" y="1063"/>
                    <a:pt x="7107" y="1"/>
                    <a:pt x="6436"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4"/>
            <p:cNvSpPr/>
            <p:nvPr/>
          </p:nvSpPr>
          <p:spPr>
            <a:xfrm flipH="1">
              <a:off x="-310826" y="2880974"/>
              <a:ext cx="1653642" cy="1888650"/>
            </a:xfrm>
            <a:custGeom>
              <a:avLst/>
              <a:gdLst/>
              <a:ahLst/>
              <a:cxnLst/>
              <a:rect l="l" t="t" r="r" b="b"/>
              <a:pathLst>
                <a:path w="30623" h="34975" extrusionOk="0">
                  <a:moveTo>
                    <a:pt x="14737" y="0"/>
                  </a:moveTo>
                  <a:cubicBezTo>
                    <a:pt x="12735" y="0"/>
                    <a:pt x="7166" y="549"/>
                    <a:pt x="3937" y="6621"/>
                  </a:cubicBezTo>
                  <a:cubicBezTo>
                    <a:pt x="1" y="14093"/>
                    <a:pt x="4304" y="34975"/>
                    <a:pt x="8940" y="34975"/>
                  </a:cubicBezTo>
                  <a:lnTo>
                    <a:pt x="21683" y="34975"/>
                  </a:lnTo>
                  <a:cubicBezTo>
                    <a:pt x="26286" y="34975"/>
                    <a:pt x="30623" y="14127"/>
                    <a:pt x="26686" y="6621"/>
                  </a:cubicBezTo>
                  <a:cubicBezTo>
                    <a:pt x="23517" y="549"/>
                    <a:pt x="17901" y="0"/>
                    <a:pt x="15889" y="0"/>
                  </a:cubicBezTo>
                  <a:cubicBezTo>
                    <a:pt x="15635" y="0"/>
                    <a:pt x="15439" y="9"/>
                    <a:pt x="15312" y="17"/>
                  </a:cubicBezTo>
                  <a:cubicBezTo>
                    <a:pt x="15185" y="9"/>
                    <a:pt x="14989" y="0"/>
                    <a:pt x="14737" y="0"/>
                  </a:cubicBezTo>
                  <a:close/>
                </a:path>
              </a:pathLst>
            </a:custGeom>
            <a:solidFill>
              <a:srgbClr val="808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4"/>
            <p:cNvSpPr/>
            <p:nvPr/>
          </p:nvSpPr>
          <p:spPr>
            <a:xfrm flipH="1">
              <a:off x="-152336" y="2880974"/>
              <a:ext cx="1651860" cy="1888650"/>
            </a:xfrm>
            <a:custGeom>
              <a:avLst/>
              <a:gdLst/>
              <a:ahLst/>
              <a:cxnLst/>
              <a:rect l="l" t="t" r="r" b="b"/>
              <a:pathLst>
                <a:path w="30590" h="34975" extrusionOk="0">
                  <a:moveTo>
                    <a:pt x="14735" y="0"/>
                  </a:moveTo>
                  <a:cubicBezTo>
                    <a:pt x="12728" y="0"/>
                    <a:pt x="7132" y="549"/>
                    <a:pt x="3903" y="6621"/>
                  </a:cubicBezTo>
                  <a:cubicBezTo>
                    <a:pt x="1" y="14093"/>
                    <a:pt x="4304" y="34975"/>
                    <a:pt x="8907" y="34975"/>
                  </a:cubicBezTo>
                  <a:lnTo>
                    <a:pt x="21683" y="34975"/>
                  </a:lnTo>
                  <a:cubicBezTo>
                    <a:pt x="26253" y="34975"/>
                    <a:pt x="30589" y="14127"/>
                    <a:pt x="26686" y="6621"/>
                  </a:cubicBezTo>
                  <a:cubicBezTo>
                    <a:pt x="23487" y="549"/>
                    <a:pt x="17868" y="0"/>
                    <a:pt x="15879" y="0"/>
                  </a:cubicBezTo>
                  <a:cubicBezTo>
                    <a:pt x="15628" y="0"/>
                    <a:pt x="15435" y="9"/>
                    <a:pt x="15312" y="17"/>
                  </a:cubicBezTo>
                  <a:cubicBezTo>
                    <a:pt x="15185" y="9"/>
                    <a:pt x="14989" y="0"/>
                    <a:pt x="14735" y="0"/>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4"/>
            <p:cNvSpPr/>
            <p:nvPr/>
          </p:nvSpPr>
          <p:spPr>
            <a:xfrm flipH="1">
              <a:off x="1128382" y="5598200"/>
              <a:ext cx="196398" cy="1250154"/>
            </a:xfrm>
            <a:custGeom>
              <a:avLst/>
              <a:gdLst/>
              <a:ahLst/>
              <a:cxnLst/>
              <a:rect l="l" t="t" r="r" b="b"/>
              <a:pathLst>
                <a:path w="3637" h="23151" extrusionOk="0">
                  <a:moveTo>
                    <a:pt x="0" y="0"/>
                  </a:moveTo>
                  <a:lnTo>
                    <a:pt x="0" y="23150"/>
                  </a:lnTo>
                  <a:lnTo>
                    <a:pt x="3636" y="23150"/>
                  </a:lnTo>
                  <a:lnTo>
                    <a:pt x="3636"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4"/>
            <p:cNvSpPr/>
            <p:nvPr/>
          </p:nvSpPr>
          <p:spPr>
            <a:xfrm flipH="1">
              <a:off x="319624" y="6677174"/>
              <a:ext cx="943920" cy="342306"/>
            </a:xfrm>
            <a:custGeom>
              <a:avLst/>
              <a:gdLst/>
              <a:ahLst/>
              <a:cxnLst/>
              <a:rect l="l" t="t" r="r" b="b"/>
              <a:pathLst>
                <a:path w="17480" h="6339" extrusionOk="0">
                  <a:moveTo>
                    <a:pt x="0" y="0"/>
                  </a:moveTo>
                  <a:lnTo>
                    <a:pt x="0" y="3903"/>
                  </a:lnTo>
                  <a:lnTo>
                    <a:pt x="17313" y="6338"/>
                  </a:lnTo>
                  <a:cubicBezTo>
                    <a:pt x="17313" y="6338"/>
                    <a:pt x="17480" y="4170"/>
                    <a:pt x="13377" y="3236"/>
                  </a:cubicBezTo>
                  <a:cubicBezTo>
                    <a:pt x="9307" y="2335"/>
                    <a:pt x="0" y="0"/>
                    <a:pt x="0"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4"/>
            <p:cNvSpPr/>
            <p:nvPr/>
          </p:nvSpPr>
          <p:spPr>
            <a:xfrm flipH="1">
              <a:off x="361042" y="6932972"/>
              <a:ext cx="228798" cy="230580"/>
            </a:xfrm>
            <a:custGeom>
              <a:avLst/>
              <a:gdLst/>
              <a:ahLst/>
              <a:cxnLst/>
              <a:rect l="l" t="t" r="r" b="b"/>
              <a:pathLst>
                <a:path w="4237" h="4270" extrusionOk="0">
                  <a:moveTo>
                    <a:pt x="2135" y="0"/>
                  </a:moveTo>
                  <a:cubicBezTo>
                    <a:pt x="967" y="0"/>
                    <a:pt x="0" y="967"/>
                    <a:pt x="0" y="2135"/>
                  </a:cubicBezTo>
                  <a:cubicBezTo>
                    <a:pt x="0" y="3302"/>
                    <a:pt x="967" y="4270"/>
                    <a:pt x="2135" y="4270"/>
                  </a:cubicBezTo>
                  <a:cubicBezTo>
                    <a:pt x="3302" y="4270"/>
                    <a:pt x="4236" y="3302"/>
                    <a:pt x="4236" y="2135"/>
                  </a:cubicBezTo>
                  <a:cubicBezTo>
                    <a:pt x="4236" y="967"/>
                    <a:pt x="3302" y="0"/>
                    <a:pt x="2135"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flipH="1">
              <a:off x="436696" y="7010408"/>
              <a:ext cx="77490" cy="75708"/>
            </a:xfrm>
            <a:custGeom>
              <a:avLst/>
              <a:gdLst/>
              <a:ahLst/>
              <a:cxnLst/>
              <a:rect l="l" t="t" r="r" b="b"/>
              <a:pathLst>
                <a:path w="1435" h="1402" extrusionOk="0">
                  <a:moveTo>
                    <a:pt x="701" y="0"/>
                  </a:moveTo>
                  <a:cubicBezTo>
                    <a:pt x="334" y="0"/>
                    <a:pt x="0" y="301"/>
                    <a:pt x="0" y="701"/>
                  </a:cubicBezTo>
                  <a:cubicBezTo>
                    <a:pt x="0" y="1068"/>
                    <a:pt x="334" y="1401"/>
                    <a:pt x="701" y="1401"/>
                  </a:cubicBezTo>
                  <a:cubicBezTo>
                    <a:pt x="1101" y="1401"/>
                    <a:pt x="1434" y="1068"/>
                    <a:pt x="1434" y="701"/>
                  </a:cubicBezTo>
                  <a:cubicBezTo>
                    <a:pt x="1434" y="301"/>
                    <a:pt x="1101" y="0"/>
                    <a:pt x="70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flipH="1">
              <a:off x="1225690" y="6677174"/>
              <a:ext cx="942084" cy="342306"/>
            </a:xfrm>
            <a:custGeom>
              <a:avLst/>
              <a:gdLst/>
              <a:ahLst/>
              <a:cxnLst/>
              <a:rect l="l" t="t" r="r" b="b"/>
              <a:pathLst>
                <a:path w="17446" h="6339" extrusionOk="0">
                  <a:moveTo>
                    <a:pt x="17446" y="0"/>
                  </a:moveTo>
                  <a:cubicBezTo>
                    <a:pt x="17446" y="0"/>
                    <a:pt x="8173" y="2335"/>
                    <a:pt x="4070" y="3236"/>
                  </a:cubicBezTo>
                  <a:cubicBezTo>
                    <a:pt x="0" y="4170"/>
                    <a:pt x="167" y="6338"/>
                    <a:pt x="167" y="6338"/>
                  </a:cubicBezTo>
                  <a:lnTo>
                    <a:pt x="17446" y="3903"/>
                  </a:lnTo>
                  <a:lnTo>
                    <a:pt x="17446"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flipH="1">
              <a:off x="1901122" y="6932972"/>
              <a:ext cx="228852" cy="230580"/>
            </a:xfrm>
            <a:custGeom>
              <a:avLst/>
              <a:gdLst/>
              <a:ahLst/>
              <a:cxnLst/>
              <a:rect l="l" t="t" r="r" b="b"/>
              <a:pathLst>
                <a:path w="4238" h="4270" extrusionOk="0">
                  <a:moveTo>
                    <a:pt x="2136" y="0"/>
                  </a:moveTo>
                  <a:cubicBezTo>
                    <a:pt x="968" y="0"/>
                    <a:pt x="1" y="967"/>
                    <a:pt x="1" y="2135"/>
                  </a:cubicBezTo>
                  <a:cubicBezTo>
                    <a:pt x="1" y="3302"/>
                    <a:pt x="968" y="4270"/>
                    <a:pt x="2136" y="4270"/>
                  </a:cubicBezTo>
                  <a:cubicBezTo>
                    <a:pt x="3303" y="4270"/>
                    <a:pt x="4237" y="3302"/>
                    <a:pt x="4237" y="2135"/>
                  </a:cubicBezTo>
                  <a:cubicBezTo>
                    <a:pt x="4237" y="967"/>
                    <a:pt x="3303" y="0"/>
                    <a:pt x="2136"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flipH="1">
              <a:off x="1974994" y="7010408"/>
              <a:ext cx="77490" cy="75708"/>
            </a:xfrm>
            <a:custGeom>
              <a:avLst/>
              <a:gdLst/>
              <a:ahLst/>
              <a:cxnLst/>
              <a:rect l="l" t="t" r="r" b="b"/>
              <a:pathLst>
                <a:path w="1435" h="1402" extrusionOk="0">
                  <a:moveTo>
                    <a:pt x="734" y="0"/>
                  </a:moveTo>
                  <a:cubicBezTo>
                    <a:pt x="334" y="0"/>
                    <a:pt x="0" y="301"/>
                    <a:pt x="0" y="701"/>
                  </a:cubicBezTo>
                  <a:cubicBezTo>
                    <a:pt x="0" y="1068"/>
                    <a:pt x="334" y="1401"/>
                    <a:pt x="734" y="1401"/>
                  </a:cubicBezTo>
                  <a:cubicBezTo>
                    <a:pt x="1101" y="1401"/>
                    <a:pt x="1434" y="1068"/>
                    <a:pt x="1434" y="701"/>
                  </a:cubicBezTo>
                  <a:cubicBezTo>
                    <a:pt x="1434" y="301"/>
                    <a:pt x="1101" y="0"/>
                    <a:pt x="734"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flipH="1">
              <a:off x="1070764" y="5628818"/>
              <a:ext cx="311688" cy="471960"/>
            </a:xfrm>
            <a:custGeom>
              <a:avLst/>
              <a:gdLst/>
              <a:ahLst/>
              <a:cxnLst/>
              <a:rect l="l" t="t" r="r" b="b"/>
              <a:pathLst>
                <a:path w="5772" h="8740" extrusionOk="0">
                  <a:moveTo>
                    <a:pt x="1" y="0"/>
                  </a:moveTo>
                  <a:lnTo>
                    <a:pt x="1" y="8740"/>
                  </a:lnTo>
                  <a:lnTo>
                    <a:pt x="5772" y="8740"/>
                  </a:lnTo>
                  <a:lnTo>
                    <a:pt x="5772"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flipH="1">
              <a:off x="409696" y="5520710"/>
              <a:ext cx="1851768" cy="151362"/>
            </a:xfrm>
            <a:custGeom>
              <a:avLst/>
              <a:gdLst/>
              <a:ahLst/>
              <a:cxnLst/>
              <a:rect l="l" t="t" r="r" b="b"/>
              <a:pathLst>
                <a:path w="34292" h="2803" extrusionOk="0">
                  <a:moveTo>
                    <a:pt x="1" y="1"/>
                  </a:moveTo>
                  <a:lnTo>
                    <a:pt x="1" y="2803"/>
                  </a:lnTo>
                  <a:lnTo>
                    <a:pt x="29655" y="2803"/>
                  </a:lnTo>
                  <a:cubicBezTo>
                    <a:pt x="33625" y="2803"/>
                    <a:pt x="34292" y="868"/>
                    <a:pt x="34192" y="234"/>
                  </a:cubicBezTo>
                  <a:lnTo>
                    <a:pt x="18314" y="1"/>
                  </a:lnTo>
                  <a:close/>
                </a:path>
              </a:pathLst>
            </a:custGeom>
            <a:solidFill>
              <a:srgbClr val="808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flipH="1">
              <a:off x="168316" y="5103236"/>
              <a:ext cx="2163402" cy="464400"/>
            </a:xfrm>
            <a:custGeom>
              <a:avLst/>
              <a:gdLst/>
              <a:ahLst/>
              <a:cxnLst/>
              <a:rect l="l" t="t" r="r" b="b"/>
              <a:pathLst>
                <a:path w="40063" h="8600" extrusionOk="0">
                  <a:moveTo>
                    <a:pt x="28227" y="1"/>
                  </a:moveTo>
                  <a:cubicBezTo>
                    <a:pt x="23003" y="1"/>
                    <a:pt x="16571" y="655"/>
                    <a:pt x="10742" y="1261"/>
                  </a:cubicBezTo>
                  <a:cubicBezTo>
                    <a:pt x="1" y="2562"/>
                    <a:pt x="1402" y="8599"/>
                    <a:pt x="1402" y="8599"/>
                  </a:cubicBezTo>
                  <a:lnTo>
                    <a:pt x="1402" y="8566"/>
                  </a:lnTo>
                  <a:lnTo>
                    <a:pt x="35259" y="8566"/>
                  </a:lnTo>
                  <a:cubicBezTo>
                    <a:pt x="35259" y="8566"/>
                    <a:pt x="40063" y="7198"/>
                    <a:pt x="38562" y="2895"/>
                  </a:cubicBezTo>
                  <a:cubicBezTo>
                    <a:pt x="37763" y="704"/>
                    <a:pt x="33645" y="1"/>
                    <a:pt x="28227"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4"/>
            <p:cNvSpPr/>
            <p:nvPr/>
          </p:nvSpPr>
          <p:spPr>
            <a:xfrm flipH="1">
              <a:off x="1387798" y="6397940"/>
              <a:ext cx="54" cy="54"/>
            </a:xfrm>
            <a:custGeom>
              <a:avLst/>
              <a:gdLst/>
              <a:ahLst/>
              <a:cxnLst/>
              <a:rect l="l" t="t" r="r" b="b"/>
              <a:pathLst>
                <a:path w="1" h="1" extrusionOk="0">
                  <a:moveTo>
                    <a:pt x="1" y="1"/>
                  </a:moveTo>
                  <a:close/>
                </a:path>
              </a:pathLst>
            </a:custGeom>
            <a:solidFill>
              <a:srgbClr val="158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4"/>
            <p:cNvSpPr/>
            <p:nvPr/>
          </p:nvSpPr>
          <p:spPr>
            <a:xfrm flipH="1">
              <a:off x="1324726" y="3703718"/>
              <a:ext cx="1668060" cy="859950"/>
            </a:xfrm>
            <a:custGeom>
              <a:avLst/>
              <a:gdLst/>
              <a:ahLst/>
              <a:cxnLst/>
              <a:rect l="l" t="t" r="r" b="b"/>
              <a:pathLst>
                <a:path w="30890" h="15925" extrusionOk="0">
                  <a:moveTo>
                    <a:pt x="12056" y="0"/>
                  </a:moveTo>
                  <a:cubicBezTo>
                    <a:pt x="6703" y="0"/>
                    <a:pt x="922" y="274"/>
                    <a:pt x="468" y="625"/>
                  </a:cubicBezTo>
                  <a:cubicBezTo>
                    <a:pt x="1" y="1192"/>
                    <a:pt x="1535" y="8197"/>
                    <a:pt x="2836" y="12033"/>
                  </a:cubicBezTo>
                  <a:cubicBezTo>
                    <a:pt x="3270" y="13234"/>
                    <a:pt x="3870" y="15403"/>
                    <a:pt x="4137" y="15569"/>
                  </a:cubicBezTo>
                  <a:cubicBezTo>
                    <a:pt x="4586" y="15844"/>
                    <a:pt x="8329" y="15925"/>
                    <a:pt x="12446" y="15925"/>
                  </a:cubicBezTo>
                  <a:cubicBezTo>
                    <a:pt x="17812" y="15925"/>
                    <a:pt x="23815" y="15788"/>
                    <a:pt x="23984" y="15769"/>
                  </a:cubicBezTo>
                  <a:lnTo>
                    <a:pt x="30889" y="15769"/>
                  </a:lnTo>
                  <a:lnTo>
                    <a:pt x="30889" y="14302"/>
                  </a:lnTo>
                  <a:cubicBezTo>
                    <a:pt x="30889" y="14302"/>
                    <a:pt x="24385" y="13935"/>
                    <a:pt x="24118" y="13735"/>
                  </a:cubicBezTo>
                  <a:cubicBezTo>
                    <a:pt x="23718" y="13434"/>
                    <a:pt x="21483" y="1092"/>
                    <a:pt x="20682" y="425"/>
                  </a:cubicBezTo>
                  <a:cubicBezTo>
                    <a:pt x="20633" y="376"/>
                    <a:pt x="20620" y="363"/>
                    <a:pt x="20595" y="363"/>
                  </a:cubicBezTo>
                  <a:cubicBezTo>
                    <a:pt x="20567" y="363"/>
                    <a:pt x="20525" y="378"/>
                    <a:pt x="20404" y="378"/>
                  </a:cubicBezTo>
                  <a:cubicBezTo>
                    <a:pt x="20336" y="378"/>
                    <a:pt x="20243" y="374"/>
                    <a:pt x="20115" y="358"/>
                  </a:cubicBezTo>
                  <a:cubicBezTo>
                    <a:pt x="18488" y="104"/>
                    <a:pt x="15353" y="0"/>
                    <a:pt x="12056" y="0"/>
                  </a:cubicBez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4"/>
            <p:cNvSpPr/>
            <p:nvPr/>
          </p:nvSpPr>
          <p:spPr>
            <a:xfrm flipH="1">
              <a:off x="2326264" y="3989000"/>
              <a:ext cx="165780" cy="238680"/>
            </a:xfrm>
            <a:custGeom>
              <a:avLst/>
              <a:gdLst/>
              <a:ahLst/>
              <a:cxnLst/>
              <a:rect l="l" t="t" r="r" b="b"/>
              <a:pathLst>
                <a:path w="3070" h="4420" extrusionOk="0">
                  <a:moveTo>
                    <a:pt x="1410" y="1"/>
                  </a:moveTo>
                  <a:cubicBezTo>
                    <a:pt x="1353" y="1"/>
                    <a:pt x="1295" y="5"/>
                    <a:pt x="1235" y="12"/>
                  </a:cubicBezTo>
                  <a:cubicBezTo>
                    <a:pt x="501" y="112"/>
                    <a:pt x="1" y="1180"/>
                    <a:pt x="168" y="2381"/>
                  </a:cubicBezTo>
                  <a:cubicBezTo>
                    <a:pt x="328" y="3570"/>
                    <a:pt x="1016" y="4419"/>
                    <a:pt x="1753" y="4419"/>
                  </a:cubicBezTo>
                  <a:cubicBezTo>
                    <a:pt x="1780" y="4419"/>
                    <a:pt x="1808" y="4418"/>
                    <a:pt x="1836" y="4415"/>
                  </a:cubicBezTo>
                  <a:cubicBezTo>
                    <a:pt x="2569" y="4315"/>
                    <a:pt x="3070" y="3215"/>
                    <a:pt x="2903" y="2014"/>
                  </a:cubicBezTo>
                  <a:lnTo>
                    <a:pt x="2903" y="1947"/>
                  </a:lnTo>
                  <a:cubicBezTo>
                    <a:pt x="2503" y="1847"/>
                    <a:pt x="2036" y="1647"/>
                    <a:pt x="1836" y="1247"/>
                  </a:cubicBezTo>
                  <a:cubicBezTo>
                    <a:pt x="1602" y="813"/>
                    <a:pt x="1735" y="479"/>
                    <a:pt x="1936" y="179"/>
                  </a:cubicBezTo>
                  <a:cubicBezTo>
                    <a:pt x="1780" y="50"/>
                    <a:pt x="1605" y="1"/>
                    <a:pt x="1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4"/>
            <p:cNvSpPr/>
            <p:nvPr/>
          </p:nvSpPr>
          <p:spPr>
            <a:xfrm flipH="1">
              <a:off x="2014630" y="4780424"/>
              <a:ext cx="1210518" cy="2521854"/>
            </a:xfrm>
            <a:custGeom>
              <a:avLst/>
              <a:gdLst/>
              <a:ahLst/>
              <a:cxnLst/>
              <a:rect l="l" t="t" r="r" b="b"/>
              <a:pathLst>
                <a:path w="22417" h="46701" extrusionOk="0">
                  <a:moveTo>
                    <a:pt x="17813" y="0"/>
                  </a:moveTo>
                  <a:lnTo>
                    <a:pt x="1" y="46700"/>
                  </a:lnTo>
                  <a:lnTo>
                    <a:pt x="1969" y="46700"/>
                  </a:lnTo>
                  <a:lnTo>
                    <a:pt x="22417" y="0"/>
                  </a:lnTo>
                  <a:close/>
                </a:path>
              </a:pathLst>
            </a:custGeom>
            <a:solidFill>
              <a:srgbClr val="5D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4"/>
            <p:cNvSpPr/>
            <p:nvPr/>
          </p:nvSpPr>
          <p:spPr>
            <a:xfrm flipH="1">
              <a:off x="-1380782" y="4548062"/>
              <a:ext cx="4427622" cy="264816"/>
            </a:xfrm>
            <a:custGeom>
              <a:avLst/>
              <a:gdLst/>
              <a:ahLst/>
              <a:cxnLst/>
              <a:rect l="l" t="t" r="r" b="b"/>
              <a:pathLst>
                <a:path w="81993" h="4904" extrusionOk="0">
                  <a:moveTo>
                    <a:pt x="535" y="0"/>
                  </a:moveTo>
                  <a:cubicBezTo>
                    <a:pt x="234" y="0"/>
                    <a:pt x="1" y="734"/>
                    <a:pt x="1" y="1568"/>
                  </a:cubicBezTo>
                  <a:lnTo>
                    <a:pt x="1" y="3336"/>
                  </a:lnTo>
                  <a:cubicBezTo>
                    <a:pt x="1" y="4170"/>
                    <a:pt x="234" y="4904"/>
                    <a:pt x="535" y="4904"/>
                  </a:cubicBezTo>
                  <a:lnTo>
                    <a:pt x="81426" y="4904"/>
                  </a:lnTo>
                  <a:cubicBezTo>
                    <a:pt x="81726" y="4904"/>
                    <a:pt x="81993" y="4170"/>
                    <a:pt x="81993" y="3336"/>
                  </a:cubicBezTo>
                  <a:lnTo>
                    <a:pt x="81993" y="1568"/>
                  </a:lnTo>
                  <a:cubicBezTo>
                    <a:pt x="81993" y="667"/>
                    <a:pt x="81726" y="0"/>
                    <a:pt x="81426"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4"/>
            <p:cNvSpPr/>
            <p:nvPr/>
          </p:nvSpPr>
          <p:spPr>
            <a:xfrm flipH="1">
              <a:off x="-1382618" y="4717352"/>
              <a:ext cx="4429458" cy="118962"/>
            </a:xfrm>
            <a:custGeom>
              <a:avLst/>
              <a:gdLst/>
              <a:ahLst/>
              <a:cxnLst/>
              <a:rect l="l" t="t" r="r" b="b"/>
              <a:pathLst>
                <a:path w="82027" h="2203" extrusionOk="0">
                  <a:moveTo>
                    <a:pt x="1" y="1"/>
                  </a:moveTo>
                  <a:lnTo>
                    <a:pt x="1" y="2202"/>
                  </a:lnTo>
                  <a:lnTo>
                    <a:pt x="82026" y="2202"/>
                  </a:lnTo>
                  <a:lnTo>
                    <a:pt x="82026"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1" name="Google Shape;681;p44"/>
          <p:cNvSpPr/>
          <p:nvPr/>
        </p:nvSpPr>
        <p:spPr>
          <a:xfrm>
            <a:off x="7281063" y="-692675"/>
            <a:ext cx="2295675" cy="2455325"/>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0"/>
        <p:cNvGrpSpPr/>
        <p:nvPr/>
      </p:nvGrpSpPr>
      <p:grpSpPr>
        <a:xfrm>
          <a:off x="0" y="0"/>
          <a:ext cx="0" cy="0"/>
          <a:chOff x="0" y="0"/>
          <a:chExt cx="0" cy="0"/>
        </a:xfrm>
      </p:grpSpPr>
      <p:graphicFrame>
        <p:nvGraphicFramePr>
          <p:cNvPr id="10" name="Chart 9">
            <a:extLst>
              <a:ext uri="{FF2B5EF4-FFF2-40B4-BE49-F238E27FC236}">
                <a16:creationId xmlns:a16="http://schemas.microsoft.com/office/drawing/2014/main" id="{7873D00E-1446-4C78-7220-B0E8791DF361}"/>
              </a:ext>
            </a:extLst>
          </p:cNvPr>
          <p:cNvGraphicFramePr/>
          <p:nvPr>
            <p:extLst>
              <p:ext uri="{D42A27DB-BD31-4B8C-83A1-F6EECF244321}">
                <p14:modId xmlns:p14="http://schemas.microsoft.com/office/powerpoint/2010/main" val="1320282638"/>
              </p:ext>
            </p:extLst>
          </p:nvPr>
        </p:nvGraphicFramePr>
        <p:xfrm>
          <a:off x="403860" y="647699"/>
          <a:ext cx="8442960" cy="419862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6"/>
          <p:cNvSpPr txBox="1">
            <a:spLocks noGrp="1"/>
          </p:cNvSpPr>
          <p:nvPr>
            <p:ph type="subTitle" idx="1"/>
          </p:nvPr>
        </p:nvSpPr>
        <p:spPr>
          <a:xfrm>
            <a:off x="3738985" y="3206819"/>
            <a:ext cx="4911000" cy="100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With </a:t>
            </a:r>
            <a:r>
              <a:rPr lang="en-GB" dirty="0" err="1"/>
              <a:t>EasyPark</a:t>
            </a:r>
            <a:r>
              <a:rPr lang="en-GB" dirty="0"/>
              <a:t>, customers can easily find and reserve a parking spot through the app, saving time and reducing stress.</a:t>
            </a:r>
          </a:p>
        </p:txBody>
      </p:sp>
      <p:sp>
        <p:nvSpPr>
          <p:cNvPr id="773" name="Google Shape;773;p46"/>
          <p:cNvSpPr txBox="1">
            <a:spLocks noGrp="1"/>
          </p:cNvSpPr>
          <p:nvPr>
            <p:ph type="title"/>
          </p:nvPr>
        </p:nvSpPr>
        <p:spPr>
          <a:xfrm>
            <a:off x="379960" y="3034425"/>
            <a:ext cx="2792600" cy="100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Solution</a:t>
            </a:r>
          </a:p>
        </p:txBody>
      </p:sp>
      <p:grpSp>
        <p:nvGrpSpPr>
          <p:cNvPr id="774" name="Google Shape;774;p46"/>
          <p:cNvGrpSpPr/>
          <p:nvPr/>
        </p:nvGrpSpPr>
        <p:grpSpPr>
          <a:xfrm>
            <a:off x="1928450" y="449750"/>
            <a:ext cx="6603013" cy="2213446"/>
            <a:chOff x="1928450" y="449750"/>
            <a:chExt cx="6603013" cy="2213446"/>
          </a:xfrm>
        </p:grpSpPr>
        <p:grpSp>
          <p:nvGrpSpPr>
            <p:cNvPr id="775" name="Google Shape;775;p46"/>
            <p:cNvGrpSpPr/>
            <p:nvPr/>
          </p:nvGrpSpPr>
          <p:grpSpPr>
            <a:xfrm>
              <a:off x="1928450" y="449750"/>
              <a:ext cx="6603013" cy="2213446"/>
              <a:chOff x="1928450" y="402625"/>
              <a:chExt cx="6603013" cy="2213446"/>
            </a:xfrm>
          </p:grpSpPr>
          <p:sp>
            <p:nvSpPr>
              <p:cNvPr id="776" name="Google Shape;776;p46"/>
              <p:cNvSpPr/>
              <p:nvPr/>
            </p:nvSpPr>
            <p:spPr>
              <a:xfrm>
                <a:off x="4059425" y="402625"/>
                <a:ext cx="4472038" cy="2213411"/>
              </a:xfrm>
              <a:custGeom>
                <a:avLst/>
                <a:gdLst/>
                <a:ahLst/>
                <a:cxnLst/>
                <a:rect l="l" t="t" r="r" b="b"/>
                <a:pathLst>
                  <a:path w="133255" h="74288" extrusionOk="0">
                    <a:moveTo>
                      <a:pt x="0" y="1"/>
                    </a:moveTo>
                    <a:lnTo>
                      <a:pt x="0" y="74288"/>
                    </a:lnTo>
                    <a:lnTo>
                      <a:pt x="133255" y="74288"/>
                    </a:lnTo>
                    <a:lnTo>
                      <a:pt x="1332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6"/>
              <p:cNvSpPr/>
              <p:nvPr/>
            </p:nvSpPr>
            <p:spPr>
              <a:xfrm>
                <a:off x="1928450" y="402626"/>
                <a:ext cx="2133040" cy="2213445"/>
              </a:xfrm>
              <a:custGeom>
                <a:avLst/>
                <a:gdLst/>
                <a:ahLst/>
                <a:cxnLst/>
                <a:rect l="l" t="t" r="r" b="b"/>
                <a:pathLst>
                  <a:path w="63559" h="74258" extrusionOk="0">
                    <a:moveTo>
                      <a:pt x="63558" y="1"/>
                    </a:moveTo>
                    <a:lnTo>
                      <a:pt x="1065" y="8390"/>
                    </a:lnTo>
                    <a:lnTo>
                      <a:pt x="1" y="12098"/>
                    </a:lnTo>
                    <a:lnTo>
                      <a:pt x="63558" y="74257"/>
                    </a:lnTo>
                    <a:lnTo>
                      <a:pt x="63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46"/>
            <p:cNvSpPr/>
            <p:nvPr/>
          </p:nvSpPr>
          <p:spPr>
            <a:xfrm>
              <a:off x="6272983" y="2356671"/>
              <a:ext cx="44937" cy="170384"/>
            </a:xfrm>
            <a:custGeom>
              <a:avLst/>
              <a:gdLst/>
              <a:ahLst/>
              <a:cxnLst/>
              <a:rect l="l" t="t" r="r" b="b"/>
              <a:pathLst>
                <a:path w="1339" h="5077" extrusionOk="0">
                  <a:moveTo>
                    <a:pt x="1" y="1"/>
                  </a:moveTo>
                  <a:lnTo>
                    <a:pt x="1" y="5077"/>
                  </a:lnTo>
                  <a:lnTo>
                    <a:pt x="1338" y="5077"/>
                  </a:lnTo>
                  <a:lnTo>
                    <a:pt x="13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6"/>
            <p:cNvSpPr/>
            <p:nvPr/>
          </p:nvSpPr>
          <p:spPr>
            <a:xfrm>
              <a:off x="6355642" y="2291397"/>
              <a:ext cx="43896" cy="234652"/>
            </a:xfrm>
            <a:custGeom>
              <a:avLst/>
              <a:gdLst/>
              <a:ahLst/>
              <a:cxnLst/>
              <a:rect l="l" t="t" r="r" b="b"/>
              <a:pathLst>
                <a:path w="1308" h="6992" extrusionOk="0">
                  <a:moveTo>
                    <a:pt x="0" y="0"/>
                  </a:moveTo>
                  <a:lnTo>
                    <a:pt x="0" y="6991"/>
                  </a:lnTo>
                  <a:lnTo>
                    <a:pt x="1307" y="6991"/>
                  </a:lnTo>
                  <a:lnTo>
                    <a:pt x="1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6"/>
            <p:cNvSpPr/>
            <p:nvPr/>
          </p:nvSpPr>
          <p:spPr>
            <a:xfrm>
              <a:off x="6436220" y="2225082"/>
              <a:ext cx="44903" cy="301973"/>
            </a:xfrm>
            <a:custGeom>
              <a:avLst/>
              <a:gdLst/>
              <a:ahLst/>
              <a:cxnLst/>
              <a:rect l="l" t="t" r="r" b="b"/>
              <a:pathLst>
                <a:path w="1338" h="8998" extrusionOk="0">
                  <a:moveTo>
                    <a:pt x="0" y="1"/>
                  </a:moveTo>
                  <a:lnTo>
                    <a:pt x="0" y="8998"/>
                  </a:lnTo>
                  <a:lnTo>
                    <a:pt x="1338" y="8998"/>
                  </a:lnTo>
                  <a:lnTo>
                    <a:pt x="13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6"/>
            <p:cNvSpPr/>
            <p:nvPr/>
          </p:nvSpPr>
          <p:spPr>
            <a:xfrm>
              <a:off x="6518846" y="2277100"/>
              <a:ext cx="43896" cy="249955"/>
            </a:xfrm>
            <a:custGeom>
              <a:avLst/>
              <a:gdLst/>
              <a:ahLst/>
              <a:cxnLst/>
              <a:rect l="l" t="t" r="r" b="b"/>
              <a:pathLst>
                <a:path w="1308" h="7448" extrusionOk="0">
                  <a:moveTo>
                    <a:pt x="0" y="1"/>
                  </a:moveTo>
                  <a:lnTo>
                    <a:pt x="0" y="7448"/>
                  </a:lnTo>
                  <a:lnTo>
                    <a:pt x="1307" y="7448"/>
                  </a:lnTo>
                  <a:lnTo>
                    <a:pt x="13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6"/>
            <p:cNvSpPr/>
            <p:nvPr/>
          </p:nvSpPr>
          <p:spPr>
            <a:xfrm>
              <a:off x="6600431" y="2159808"/>
              <a:ext cx="43896" cy="367247"/>
            </a:xfrm>
            <a:custGeom>
              <a:avLst/>
              <a:gdLst/>
              <a:ahLst/>
              <a:cxnLst/>
              <a:rect l="l" t="t" r="r" b="b"/>
              <a:pathLst>
                <a:path w="1308" h="10943" extrusionOk="0">
                  <a:moveTo>
                    <a:pt x="1" y="0"/>
                  </a:moveTo>
                  <a:lnTo>
                    <a:pt x="1" y="10943"/>
                  </a:lnTo>
                  <a:lnTo>
                    <a:pt x="1308" y="10943"/>
                  </a:lnTo>
                  <a:lnTo>
                    <a:pt x="1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6"/>
            <p:cNvSpPr/>
            <p:nvPr/>
          </p:nvSpPr>
          <p:spPr>
            <a:xfrm>
              <a:off x="6683089" y="2212832"/>
              <a:ext cx="44903" cy="314222"/>
            </a:xfrm>
            <a:custGeom>
              <a:avLst/>
              <a:gdLst/>
              <a:ahLst/>
              <a:cxnLst/>
              <a:rect l="l" t="t" r="r" b="b"/>
              <a:pathLst>
                <a:path w="1338" h="9363" extrusionOk="0">
                  <a:moveTo>
                    <a:pt x="0" y="1"/>
                  </a:moveTo>
                  <a:lnTo>
                    <a:pt x="0" y="9363"/>
                  </a:lnTo>
                  <a:lnTo>
                    <a:pt x="1337" y="9363"/>
                  </a:lnTo>
                  <a:lnTo>
                    <a:pt x="13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6"/>
            <p:cNvSpPr/>
            <p:nvPr/>
          </p:nvSpPr>
          <p:spPr>
            <a:xfrm>
              <a:off x="6764674" y="2074129"/>
              <a:ext cx="43896" cy="451919"/>
            </a:xfrm>
            <a:custGeom>
              <a:avLst/>
              <a:gdLst/>
              <a:ahLst/>
              <a:cxnLst/>
              <a:rect l="l" t="t" r="r" b="b"/>
              <a:pathLst>
                <a:path w="1308" h="13466" extrusionOk="0">
                  <a:moveTo>
                    <a:pt x="1" y="0"/>
                  </a:moveTo>
                  <a:lnTo>
                    <a:pt x="1" y="13465"/>
                  </a:lnTo>
                  <a:lnTo>
                    <a:pt x="1308" y="13465"/>
                  </a:lnTo>
                  <a:lnTo>
                    <a:pt x="13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6"/>
            <p:cNvSpPr/>
            <p:nvPr/>
          </p:nvSpPr>
          <p:spPr>
            <a:xfrm>
              <a:off x="4252221" y="2196522"/>
              <a:ext cx="543706" cy="351977"/>
            </a:xfrm>
            <a:custGeom>
              <a:avLst/>
              <a:gdLst/>
              <a:ahLst/>
              <a:cxnLst/>
              <a:rect l="l" t="t" r="r" b="b"/>
              <a:pathLst>
                <a:path w="16201" h="10488" extrusionOk="0">
                  <a:moveTo>
                    <a:pt x="0" y="1"/>
                  </a:moveTo>
                  <a:lnTo>
                    <a:pt x="0" y="10487"/>
                  </a:lnTo>
                  <a:lnTo>
                    <a:pt x="16201" y="10487"/>
                  </a:lnTo>
                  <a:lnTo>
                    <a:pt x="16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6"/>
            <p:cNvSpPr/>
            <p:nvPr/>
          </p:nvSpPr>
          <p:spPr>
            <a:xfrm>
              <a:off x="4252221" y="2062886"/>
              <a:ext cx="1197589" cy="74503"/>
            </a:xfrm>
            <a:custGeom>
              <a:avLst/>
              <a:gdLst/>
              <a:ahLst/>
              <a:cxnLst/>
              <a:rect l="l" t="t" r="r" b="b"/>
              <a:pathLst>
                <a:path w="35685" h="2220" extrusionOk="0">
                  <a:moveTo>
                    <a:pt x="0" y="1"/>
                  </a:moveTo>
                  <a:lnTo>
                    <a:pt x="0" y="2220"/>
                  </a:lnTo>
                  <a:lnTo>
                    <a:pt x="35685" y="2220"/>
                  </a:lnTo>
                  <a:lnTo>
                    <a:pt x="35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6"/>
            <p:cNvSpPr/>
            <p:nvPr/>
          </p:nvSpPr>
          <p:spPr>
            <a:xfrm>
              <a:off x="4907115" y="2196522"/>
              <a:ext cx="542699" cy="351977"/>
            </a:xfrm>
            <a:custGeom>
              <a:avLst/>
              <a:gdLst/>
              <a:ahLst/>
              <a:cxnLst/>
              <a:rect l="l" t="t" r="r" b="b"/>
              <a:pathLst>
                <a:path w="16171" h="10488" extrusionOk="0">
                  <a:moveTo>
                    <a:pt x="0" y="1"/>
                  </a:moveTo>
                  <a:lnTo>
                    <a:pt x="0" y="10487"/>
                  </a:lnTo>
                  <a:lnTo>
                    <a:pt x="16171" y="10487"/>
                  </a:lnTo>
                  <a:lnTo>
                    <a:pt x="161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6"/>
            <p:cNvSpPr/>
            <p:nvPr/>
          </p:nvSpPr>
          <p:spPr>
            <a:xfrm>
              <a:off x="5551807" y="2196522"/>
              <a:ext cx="543739" cy="351977"/>
            </a:xfrm>
            <a:custGeom>
              <a:avLst/>
              <a:gdLst/>
              <a:ahLst/>
              <a:cxnLst/>
              <a:rect l="l" t="t" r="r" b="b"/>
              <a:pathLst>
                <a:path w="16202" h="10488" extrusionOk="0">
                  <a:moveTo>
                    <a:pt x="0" y="1"/>
                  </a:moveTo>
                  <a:lnTo>
                    <a:pt x="0" y="10487"/>
                  </a:lnTo>
                  <a:lnTo>
                    <a:pt x="16201" y="10487"/>
                  </a:lnTo>
                  <a:lnTo>
                    <a:pt x="16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6"/>
            <p:cNvSpPr/>
            <p:nvPr/>
          </p:nvSpPr>
          <p:spPr>
            <a:xfrm>
              <a:off x="7188003" y="2196522"/>
              <a:ext cx="542732" cy="351977"/>
            </a:xfrm>
            <a:custGeom>
              <a:avLst/>
              <a:gdLst/>
              <a:ahLst/>
              <a:cxnLst/>
              <a:rect l="l" t="t" r="r" b="b"/>
              <a:pathLst>
                <a:path w="16172" h="10488" extrusionOk="0">
                  <a:moveTo>
                    <a:pt x="1" y="1"/>
                  </a:moveTo>
                  <a:lnTo>
                    <a:pt x="1" y="10487"/>
                  </a:lnTo>
                  <a:lnTo>
                    <a:pt x="16171" y="10487"/>
                  </a:lnTo>
                  <a:lnTo>
                    <a:pt x="161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6"/>
            <p:cNvSpPr/>
            <p:nvPr/>
          </p:nvSpPr>
          <p:spPr>
            <a:xfrm>
              <a:off x="4442977" y="711287"/>
              <a:ext cx="2383935" cy="1099694"/>
            </a:xfrm>
            <a:custGeom>
              <a:avLst/>
              <a:gdLst/>
              <a:ahLst/>
              <a:cxnLst/>
              <a:rect l="l" t="t" r="r" b="b"/>
              <a:pathLst>
                <a:path w="71035" h="32768" fill="none" extrusionOk="0">
                  <a:moveTo>
                    <a:pt x="0" y="1"/>
                  </a:moveTo>
                  <a:lnTo>
                    <a:pt x="0" y="32767"/>
                  </a:lnTo>
                  <a:lnTo>
                    <a:pt x="71035" y="32767"/>
                  </a:lnTo>
                </a:path>
              </a:pathLst>
            </a:custGeom>
            <a:noFill/>
            <a:ln w="9875"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6"/>
            <p:cNvSpPr/>
            <p:nvPr/>
          </p:nvSpPr>
          <p:spPr>
            <a:xfrm>
              <a:off x="4242018" y="1693624"/>
              <a:ext cx="158135" cy="23492"/>
            </a:xfrm>
            <a:custGeom>
              <a:avLst/>
              <a:gdLst/>
              <a:ahLst/>
              <a:cxnLst/>
              <a:rect l="l" t="t" r="r" b="b"/>
              <a:pathLst>
                <a:path w="4712" h="700" extrusionOk="0">
                  <a:moveTo>
                    <a:pt x="213" y="1"/>
                  </a:moveTo>
                  <a:cubicBezTo>
                    <a:pt x="91" y="1"/>
                    <a:pt x="0" y="61"/>
                    <a:pt x="0" y="183"/>
                  </a:cubicBezTo>
                  <a:lnTo>
                    <a:pt x="0" y="517"/>
                  </a:lnTo>
                  <a:cubicBezTo>
                    <a:pt x="0" y="639"/>
                    <a:pt x="91" y="700"/>
                    <a:pt x="213" y="700"/>
                  </a:cubicBezTo>
                  <a:lnTo>
                    <a:pt x="4529" y="700"/>
                  </a:lnTo>
                  <a:cubicBezTo>
                    <a:pt x="4620" y="700"/>
                    <a:pt x="4711" y="639"/>
                    <a:pt x="4711" y="517"/>
                  </a:cubicBezTo>
                  <a:lnTo>
                    <a:pt x="4711" y="183"/>
                  </a:lnTo>
                  <a:cubicBezTo>
                    <a:pt x="4711" y="61"/>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6"/>
            <p:cNvSpPr/>
            <p:nvPr/>
          </p:nvSpPr>
          <p:spPr>
            <a:xfrm>
              <a:off x="4547014" y="1882333"/>
              <a:ext cx="158135" cy="23492"/>
            </a:xfrm>
            <a:custGeom>
              <a:avLst/>
              <a:gdLst/>
              <a:ahLst/>
              <a:cxnLst/>
              <a:rect l="l" t="t" r="r" b="b"/>
              <a:pathLst>
                <a:path w="4712" h="700" extrusionOk="0">
                  <a:moveTo>
                    <a:pt x="183" y="1"/>
                  </a:moveTo>
                  <a:cubicBezTo>
                    <a:pt x="92" y="1"/>
                    <a:pt x="0" y="62"/>
                    <a:pt x="0" y="183"/>
                  </a:cubicBezTo>
                  <a:lnTo>
                    <a:pt x="0" y="517"/>
                  </a:lnTo>
                  <a:cubicBezTo>
                    <a:pt x="0" y="639"/>
                    <a:pt x="92" y="700"/>
                    <a:pt x="183" y="700"/>
                  </a:cubicBezTo>
                  <a:lnTo>
                    <a:pt x="4529" y="700"/>
                  </a:lnTo>
                  <a:cubicBezTo>
                    <a:pt x="4651" y="700"/>
                    <a:pt x="4712" y="609"/>
                    <a:pt x="4712" y="517"/>
                  </a:cubicBezTo>
                  <a:lnTo>
                    <a:pt x="4712" y="183"/>
                  </a:lnTo>
                  <a:cubicBezTo>
                    <a:pt x="4712" y="62"/>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6"/>
            <p:cNvSpPr/>
            <p:nvPr/>
          </p:nvSpPr>
          <p:spPr>
            <a:xfrm>
              <a:off x="4851002" y="1882333"/>
              <a:ext cx="158135" cy="23492"/>
            </a:xfrm>
            <a:custGeom>
              <a:avLst/>
              <a:gdLst/>
              <a:ahLst/>
              <a:cxnLst/>
              <a:rect l="l" t="t" r="r" b="b"/>
              <a:pathLst>
                <a:path w="4712" h="700" extrusionOk="0">
                  <a:moveTo>
                    <a:pt x="183" y="1"/>
                  </a:moveTo>
                  <a:cubicBezTo>
                    <a:pt x="61" y="1"/>
                    <a:pt x="0" y="62"/>
                    <a:pt x="0" y="183"/>
                  </a:cubicBezTo>
                  <a:lnTo>
                    <a:pt x="0" y="517"/>
                  </a:lnTo>
                  <a:cubicBezTo>
                    <a:pt x="0" y="639"/>
                    <a:pt x="61" y="700"/>
                    <a:pt x="183" y="700"/>
                  </a:cubicBezTo>
                  <a:lnTo>
                    <a:pt x="4499" y="700"/>
                  </a:lnTo>
                  <a:cubicBezTo>
                    <a:pt x="4620" y="700"/>
                    <a:pt x="4712" y="609"/>
                    <a:pt x="4712" y="517"/>
                  </a:cubicBezTo>
                  <a:lnTo>
                    <a:pt x="4712" y="183"/>
                  </a:lnTo>
                  <a:cubicBezTo>
                    <a:pt x="4712" y="62"/>
                    <a:pt x="4620" y="1"/>
                    <a:pt x="44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6"/>
            <p:cNvSpPr/>
            <p:nvPr/>
          </p:nvSpPr>
          <p:spPr>
            <a:xfrm>
              <a:off x="5154991" y="1882333"/>
              <a:ext cx="158135" cy="23492"/>
            </a:xfrm>
            <a:custGeom>
              <a:avLst/>
              <a:gdLst/>
              <a:ahLst/>
              <a:cxnLst/>
              <a:rect l="l" t="t" r="r" b="b"/>
              <a:pathLst>
                <a:path w="4712" h="700" extrusionOk="0">
                  <a:moveTo>
                    <a:pt x="213" y="1"/>
                  </a:moveTo>
                  <a:cubicBezTo>
                    <a:pt x="91" y="1"/>
                    <a:pt x="0" y="62"/>
                    <a:pt x="0" y="183"/>
                  </a:cubicBezTo>
                  <a:lnTo>
                    <a:pt x="0" y="517"/>
                  </a:lnTo>
                  <a:cubicBezTo>
                    <a:pt x="0" y="639"/>
                    <a:pt x="91" y="700"/>
                    <a:pt x="213" y="700"/>
                  </a:cubicBezTo>
                  <a:lnTo>
                    <a:pt x="4529" y="700"/>
                  </a:lnTo>
                  <a:cubicBezTo>
                    <a:pt x="4620" y="700"/>
                    <a:pt x="4712" y="609"/>
                    <a:pt x="4712" y="517"/>
                  </a:cubicBezTo>
                  <a:lnTo>
                    <a:pt x="4712" y="183"/>
                  </a:lnTo>
                  <a:cubicBezTo>
                    <a:pt x="4712" y="62"/>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6"/>
            <p:cNvSpPr/>
            <p:nvPr/>
          </p:nvSpPr>
          <p:spPr>
            <a:xfrm>
              <a:off x="5458980" y="1882333"/>
              <a:ext cx="158135" cy="23492"/>
            </a:xfrm>
            <a:custGeom>
              <a:avLst/>
              <a:gdLst/>
              <a:ahLst/>
              <a:cxnLst/>
              <a:rect l="l" t="t" r="r" b="b"/>
              <a:pathLst>
                <a:path w="4712" h="700" extrusionOk="0">
                  <a:moveTo>
                    <a:pt x="183" y="1"/>
                  </a:moveTo>
                  <a:cubicBezTo>
                    <a:pt x="61" y="1"/>
                    <a:pt x="0" y="62"/>
                    <a:pt x="0" y="183"/>
                  </a:cubicBezTo>
                  <a:lnTo>
                    <a:pt x="0" y="517"/>
                  </a:lnTo>
                  <a:cubicBezTo>
                    <a:pt x="0" y="639"/>
                    <a:pt x="61" y="700"/>
                    <a:pt x="183" y="700"/>
                  </a:cubicBezTo>
                  <a:lnTo>
                    <a:pt x="4529" y="700"/>
                  </a:lnTo>
                  <a:cubicBezTo>
                    <a:pt x="4620" y="700"/>
                    <a:pt x="4712" y="609"/>
                    <a:pt x="4712" y="517"/>
                  </a:cubicBezTo>
                  <a:lnTo>
                    <a:pt x="4712" y="183"/>
                  </a:lnTo>
                  <a:cubicBezTo>
                    <a:pt x="4712" y="62"/>
                    <a:pt x="4620"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6"/>
            <p:cNvSpPr/>
            <p:nvPr/>
          </p:nvSpPr>
          <p:spPr>
            <a:xfrm>
              <a:off x="5761928" y="1882333"/>
              <a:ext cx="158168" cy="23492"/>
            </a:xfrm>
            <a:custGeom>
              <a:avLst/>
              <a:gdLst/>
              <a:ahLst/>
              <a:cxnLst/>
              <a:rect l="l" t="t" r="r" b="b"/>
              <a:pathLst>
                <a:path w="4713" h="700" extrusionOk="0">
                  <a:moveTo>
                    <a:pt x="213" y="1"/>
                  </a:moveTo>
                  <a:cubicBezTo>
                    <a:pt x="92" y="1"/>
                    <a:pt x="1" y="62"/>
                    <a:pt x="1" y="183"/>
                  </a:cubicBezTo>
                  <a:lnTo>
                    <a:pt x="1" y="517"/>
                  </a:lnTo>
                  <a:cubicBezTo>
                    <a:pt x="1" y="639"/>
                    <a:pt x="92" y="700"/>
                    <a:pt x="213" y="700"/>
                  </a:cubicBezTo>
                  <a:lnTo>
                    <a:pt x="4530" y="700"/>
                  </a:lnTo>
                  <a:cubicBezTo>
                    <a:pt x="4651" y="700"/>
                    <a:pt x="4712" y="609"/>
                    <a:pt x="4712" y="517"/>
                  </a:cubicBezTo>
                  <a:lnTo>
                    <a:pt x="4712" y="183"/>
                  </a:lnTo>
                  <a:cubicBezTo>
                    <a:pt x="4712" y="62"/>
                    <a:pt x="4651" y="1"/>
                    <a:pt x="4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6"/>
            <p:cNvSpPr/>
            <p:nvPr/>
          </p:nvSpPr>
          <p:spPr>
            <a:xfrm>
              <a:off x="6065917" y="1882333"/>
              <a:ext cx="158135" cy="23492"/>
            </a:xfrm>
            <a:custGeom>
              <a:avLst/>
              <a:gdLst/>
              <a:ahLst/>
              <a:cxnLst/>
              <a:rect l="l" t="t" r="r" b="b"/>
              <a:pathLst>
                <a:path w="4712" h="700" extrusionOk="0">
                  <a:moveTo>
                    <a:pt x="183" y="1"/>
                  </a:moveTo>
                  <a:cubicBezTo>
                    <a:pt x="61" y="1"/>
                    <a:pt x="1" y="62"/>
                    <a:pt x="1" y="183"/>
                  </a:cubicBezTo>
                  <a:lnTo>
                    <a:pt x="1" y="517"/>
                  </a:lnTo>
                  <a:cubicBezTo>
                    <a:pt x="1" y="639"/>
                    <a:pt x="61" y="700"/>
                    <a:pt x="183" y="700"/>
                  </a:cubicBezTo>
                  <a:lnTo>
                    <a:pt x="4530" y="700"/>
                  </a:lnTo>
                  <a:cubicBezTo>
                    <a:pt x="4621" y="700"/>
                    <a:pt x="4712" y="609"/>
                    <a:pt x="4712" y="517"/>
                  </a:cubicBezTo>
                  <a:lnTo>
                    <a:pt x="4712" y="183"/>
                  </a:lnTo>
                  <a:cubicBezTo>
                    <a:pt x="4712" y="62"/>
                    <a:pt x="4621" y="1"/>
                    <a:pt x="4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6"/>
            <p:cNvSpPr/>
            <p:nvPr/>
          </p:nvSpPr>
          <p:spPr>
            <a:xfrm>
              <a:off x="6368898" y="1882333"/>
              <a:ext cx="158135" cy="23492"/>
            </a:xfrm>
            <a:custGeom>
              <a:avLst/>
              <a:gdLst/>
              <a:ahLst/>
              <a:cxnLst/>
              <a:rect l="l" t="t" r="r" b="b"/>
              <a:pathLst>
                <a:path w="4712" h="700" extrusionOk="0">
                  <a:moveTo>
                    <a:pt x="213" y="1"/>
                  </a:moveTo>
                  <a:cubicBezTo>
                    <a:pt x="91" y="1"/>
                    <a:pt x="0" y="62"/>
                    <a:pt x="0" y="183"/>
                  </a:cubicBezTo>
                  <a:lnTo>
                    <a:pt x="0" y="517"/>
                  </a:lnTo>
                  <a:cubicBezTo>
                    <a:pt x="0" y="639"/>
                    <a:pt x="91" y="700"/>
                    <a:pt x="213" y="700"/>
                  </a:cubicBezTo>
                  <a:lnTo>
                    <a:pt x="4529" y="700"/>
                  </a:lnTo>
                  <a:cubicBezTo>
                    <a:pt x="4651" y="700"/>
                    <a:pt x="4711" y="609"/>
                    <a:pt x="4711" y="517"/>
                  </a:cubicBezTo>
                  <a:lnTo>
                    <a:pt x="4711" y="183"/>
                  </a:lnTo>
                  <a:cubicBezTo>
                    <a:pt x="4711" y="62"/>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6"/>
            <p:cNvSpPr/>
            <p:nvPr/>
          </p:nvSpPr>
          <p:spPr>
            <a:xfrm>
              <a:off x="6672887" y="1882333"/>
              <a:ext cx="158135" cy="23492"/>
            </a:xfrm>
            <a:custGeom>
              <a:avLst/>
              <a:gdLst/>
              <a:ahLst/>
              <a:cxnLst/>
              <a:rect l="l" t="t" r="r" b="b"/>
              <a:pathLst>
                <a:path w="4712" h="700" extrusionOk="0">
                  <a:moveTo>
                    <a:pt x="182" y="1"/>
                  </a:moveTo>
                  <a:cubicBezTo>
                    <a:pt x="61" y="1"/>
                    <a:pt x="0" y="62"/>
                    <a:pt x="0" y="183"/>
                  </a:cubicBezTo>
                  <a:lnTo>
                    <a:pt x="0" y="517"/>
                  </a:lnTo>
                  <a:cubicBezTo>
                    <a:pt x="0" y="639"/>
                    <a:pt x="61" y="700"/>
                    <a:pt x="182" y="700"/>
                  </a:cubicBezTo>
                  <a:lnTo>
                    <a:pt x="4529" y="700"/>
                  </a:lnTo>
                  <a:cubicBezTo>
                    <a:pt x="4620" y="700"/>
                    <a:pt x="4711" y="609"/>
                    <a:pt x="4711" y="517"/>
                  </a:cubicBezTo>
                  <a:lnTo>
                    <a:pt x="4711" y="183"/>
                  </a:lnTo>
                  <a:cubicBezTo>
                    <a:pt x="4711" y="62"/>
                    <a:pt x="4620"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6"/>
            <p:cNvSpPr/>
            <p:nvPr/>
          </p:nvSpPr>
          <p:spPr>
            <a:xfrm>
              <a:off x="4242018" y="1569184"/>
              <a:ext cx="158135" cy="24499"/>
            </a:xfrm>
            <a:custGeom>
              <a:avLst/>
              <a:gdLst/>
              <a:ahLst/>
              <a:cxnLst/>
              <a:rect l="l" t="t" r="r" b="b"/>
              <a:pathLst>
                <a:path w="4712" h="730" extrusionOk="0">
                  <a:moveTo>
                    <a:pt x="213" y="0"/>
                  </a:moveTo>
                  <a:cubicBezTo>
                    <a:pt x="91" y="0"/>
                    <a:pt x="0" y="91"/>
                    <a:pt x="0" y="213"/>
                  </a:cubicBezTo>
                  <a:lnTo>
                    <a:pt x="0" y="547"/>
                  </a:lnTo>
                  <a:cubicBezTo>
                    <a:pt x="0" y="669"/>
                    <a:pt x="91" y="730"/>
                    <a:pt x="213" y="730"/>
                  </a:cubicBezTo>
                  <a:lnTo>
                    <a:pt x="4529" y="730"/>
                  </a:lnTo>
                  <a:cubicBezTo>
                    <a:pt x="4620" y="730"/>
                    <a:pt x="4711" y="669"/>
                    <a:pt x="4711" y="547"/>
                  </a:cubicBezTo>
                  <a:lnTo>
                    <a:pt x="4711" y="213"/>
                  </a:lnTo>
                  <a:cubicBezTo>
                    <a:pt x="4711" y="91"/>
                    <a:pt x="4651" y="0"/>
                    <a:pt x="4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6"/>
            <p:cNvSpPr/>
            <p:nvPr/>
          </p:nvSpPr>
          <p:spPr>
            <a:xfrm>
              <a:off x="4242018" y="1445750"/>
              <a:ext cx="158135" cy="24499"/>
            </a:xfrm>
            <a:custGeom>
              <a:avLst/>
              <a:gdLst/>
              <a:ahLst/>
              <a:cxnLst/>
              <a:rect l="l" t="t" r="r" b="b"/>
              <a:pathLst>
                <a:path w="4712" h="730" extrusionOk="0">
                  <a:moveTo>
                    <a:pt x="213" y="0"/>
                  </a:moveTo>
                  <a:cubicBezTo>
                    <a:pt x="91" y="0"/>
                    <a:pt x="0" y="61"/>
                    <a:pt x="0" y="183"/>
                  </a:cubicBezTo>
                  <a:lnTo>
                    <a:pt x="0" y="548"/>
                  </a:lnTo>
                  <a:cubicBezTo>
                    <a:pt x="0" y="639"/>
                    <a:pt x="91" y="730"/>
                    <a:pt x="213" y="730"/>
                  </a:cubicBezTo>
                  <a:lnTo>
                    <a:pt x="4529" y="730"/>
                  </a:lnTo>
                  <a:cubicBezTo>
                    <a:pt x="4620" y="730"/>
                    <a:pt x="4711" y="639"/>
                    <a:pt x="4711" y="548"/>
                  </a:cubicBezTo>
                  <a:lnTo>
                    <a:pt x="4711" y="183"/>
                  </a:lnTo>
                  <a:cubicBezTo>
                    <a:pt x="4711" y="61"/>
                    <a:pt x="4651" y="0"/>
                    <a:pt x="4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6"/>
            <p:cNvSpPr/>
            <p:nvPr/>
          </p:nvSpPr>
          <p:spPr>
            <a:xfrm>
              <a:off x="4242018" y="1322316"/>
              <a:ext cx="158135" cy="24532"/>
            </a:xfrm>
            <a:custGeom>
              <a:avLst/>
              <a:gdLst/>
              <a:ahLst/>
              <a:cxnLst/>
              <a:rect l="l" t="t" r="r" b="b"/>
              <a:pathLst>
                <a:path w="4712" h="731" extrusionOk="0">
                  <a:moveTo>
                    <a:pt x="213" y="1"/>
                  </a:moveTo>
                  <a:cubicBezTo>
                    <a:pt x="91" y="1"/>
                    <a:pt x="0" y="61"/>
                    <a:pt x="0" y="183"/>
                  </a:cubicBezTo>
                  <a:lnTo>
                    <a:pt x="0" y="517"/>
                  </a:lnTo>
                  <a:cubicBezTo>
                    <a:pt x="0" y="639"/>
                    <a:pt x="91" y="730"/>
                    <a:pt x="213" y="730"/>
                  </a:cubicBezTo>
                  <a:lnTo>
                    <a:pt x="4529" y="730"/>
                  </a:lnTo>
                  <a:cubicBezTo>
                    <a:pt x="4620" y="730"/>
                    <a:pt x="4711" y="639"/>
                    <a:pt x="4711" y="517"/>
                  </a:cubicBezTo>
                  <a:lnTo>
                    <a:pt x="4711" y="183"/>
                  </a:lnTo>
                  <a:cubicBezTo>
                    <a:pt x="4711" y="61"/>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6"/>
            <p:cNvSpPr/>
            <p:nvPr/>
          </p:nvSpPr>
          <p:spPr>
            <a:xfrm>
              <a:off x="4242018" y="1198882"/>
              <a:ext cx="158135" cy="23492"/>
            </a:xfrm>
            <a:custGeom>
              <a:avLst/>
              <a:gdLst/>
              <a:ahLst/>
              <a:cxnLst/>
              <a:rect l="l" t="t" r="r" b="b"/>
              <a:pathLst>
                <a:path w="4712" h="700" extrusionOk="0">
                  <a:moveTo>
                    <a:pt x="213" y="1"/>
                  </a:moveTo>
                  <a:cubicBezTo>
                    <a:pt x="91" y="1"/>
                    <a:pt x="0" y="61"/>
                    <a:pt x="0" y="183"/>
                  </a:cubicBezTo>
                  <a:lnTo>
                    <a:pt x="0" y="517"/>
                  </a:lnTo>
                  <a:cubicBezTo>
                    <a:pt x="0" y="639"/>
                    <a:pt x="91" y="700"/>
                    <a:pt x="213" y="700"/>
                  </a:cubicBezTo>
                  <a:lnTo>
                    <a:pt x="4529" y="700"/>
                  </a:lnTo>
                  <a:cubicBezTo>
                    <a:pt x="4620" y="700"/>
                    <a:pt x="4711" y="609"/>
                    <a:pt x="4711" y="517"/>
                  </a:cubicBezTo>
                  <a:lnTo>
                    <a:pt x="4711" y="183"/>
                  </a:lnTo>
                  <a:cubicBezTo>
                    <a:pt x="4711" y="61"/>
                    <a:pt x="4651" y="1"/>
                    <a:pt x="45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6"/>
            <p:cNvSpPr/>
            <p:nvPr/>
          </p:nvSpPr>
          <p:spPr>
            <a:xfrm>
              <a:off x="4242018" y="1074441"/>
              <a:ext cx="158135" cy="24499"/>
            </a:xfrm>
            <a:custGeom>
              <a:avLst/>
              <a:gdLst/>
              <a:ahLst/>
              <a:cxnLst/>
              <a:rect l="l" t="t" r="r" b="b"/>
              <a:pathLst>
                <a:path w="4712" h="730" extrusionOk="0">
                  <a:moveTo>
                    <a:pt x="213" y="0"/>
                  </a:moveTo>
                  <a:cubicBezTo>
                    <a:pt x="91" y="0"/>
                    <a:pt x="0" y="92"/>
                    <a:pt x="0" y="213"/>
                  </a:cubicBezTo>
                  <a:lnTo>
                    <a:pt x="0" y="548"/>
                  </a:lnTo>
                  <a:cubicBezTo>
                    <a:pt x="0" y="669"/>
                    <a:pt x="91" y="730"/>
                    <a:pt x="213" y="730"/>
                  </a:cubicBezTo>
                  <a:lnTo>
                    <a:pt x="4529" y="730"/>
                  </a:lnTo>
                  <a:cubicBezTo>
                    <a:pt x="4620" y="730"/>
                    <a:pt x="4711" y="608"/>
                    <a:pt x="4711" y="548"/>
                  </a:cubicBezTo>
                  <a:lnTo>
                    <a:pt x="4711" y="213"/>
                  </a:lnTo>
                  <a:cubicBezTo>
                    <a:pt x="4711" y="92"/>
                    <a:pt x="4651" y="0"/>
                    <a:pt x="4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6"/>
            <p:cNvSpPr/>
            <p:nvPr/>
          </p:nvSpPr>
          <p:spPr>
            <a:xfrm>
              <a:off x="4242018" y="950000"/>
              <a:ext cx="158135" cy="24499"/>
            </a:xfrm>
            <a:custGeom>
              <a:avLst/>
              <a:gdLst/>
              <a:ahLst/>
              <a:cxnLst/>
              <a:rect l="l" t="t" r="r" b="b"/>
              <a:pathLst>
                <a:path w="4712" h="730" extrusionOk="0">
                  <a:moveTo>
                    <a:pt x="213" y="0"/>
                  </a:moveTo>
                  <a:cubicBezTo>
                    <a:pt x="91" y="0"/>
                    <a:pt x="0" y="61"/>
                    <a:pt x="0" y="183"/>
                  </a:cubicBezTo>
                  <a:lnTo>
                    <a:pt x="0" y="517"/>
                  </a:lnTo>
                  <a:cubicBezTo>
                    <a:pt x="0" y="638"/>
                    <a:pt x="91" y="730"/>
                    <a:pt x="213" y="730"/>
                  </a:cubicBezTo>
                  <a:lnTo>
                    <a:pt x="4529" y="730"/>
                  </a:lnTo>
                  <a:cubicBezTo>
                    <a:pt x="4620" y="730"/>
                    <a:pt x="4711" y="638"/>
                    <a:pt x="4711" y="517"/>
                  </a:cubicBezTo>
                  <a:lnTo>
                    <a:pt x="4711" y="183"/>
                  </a:lnTo>
                  <a:cubicBezTo>
                    <a:pt x="4711" y="61"/>
                    <a:pt x="4651" y="0"/>
                    <a:pt x="4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6"/>
            <p:cNvSpPr/>
            <p:nvPr/>
          </p:nvSpPr>
          <p:spPr>
            <a:xfrm>
              <a:off x="4242018" y="826566"/>
              <a:ext cx="158135" cy="23492"/>
            </a:xfrm>
            <a:custGeom>
              <a:avLst/>
              <a:gdLst/>
              <a:ahLst/>
              <a:cxnLst/>
              <a:rect l="l" t="t" r="r" b="b"/>
              <a:pathLst>
                <a:path w="4712" h="700" extrusionOk="0">
                  <a:moveTo>
                    <a:pt x="213" y="0"/>
                  </a:moveTo>
                  <a:cubicBezTo>
                    <a:pt x="91" y="0"/>
                    <a:pt x="0" y="61"/>
                    <a:pt x="0" y="183"/>
                  </a:cubicBezTo>
                  <a:lnTo>
                    <a:pt x="0" y="517"/>
                  </a:lnTo>
                  <a:cubicBezTo>
                    <a:pt x="0" y="639"/>
                    <a:pt x="91" y="699"/>
                    <a:pt x="213" y="699"/>
                  </a:cubicBezTo>
                  <a:lnTo>
                    <a:pt x="4529" y="699"/>
                  </a:lnTo>
                  <a:cubicBezTo>
                    <a:pt x="4620" y="699"/>
                    <a:pt x="4711" y="639"/>
                    <a:pt x="4711" y="517"/>
                  </a:cubicBezTo>
                  <a:lnTo>
                    <a:pt x="4711" y="183"/>
                  </a:lnTo>
                  <a:cubicBezTo>
                    <a:pt x="4711" y="61"/>
                    <a:pt x="4651" y="0"/>
                    <a:pt x="45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6"/>
            <p:cNvSpPr/>
            <p:nvPr/>
          </p:nvSpPr>
          <p:spPr>
            <a:xfrm>
              <a:off x="4576580" y="1456959"/>
              <a:ext cx="99002" cy="306067"/>
            </a:xfrm>
            <a:custGeom>
              <a:avLst/>
              <a:gdLst/>
              <a:ahLst/>
              <a:cxnLst/>
              <a:rect l="l" t="t" r="r" b="b"/>
              <a:pathLst>
                <a:path w="2950" h="9120" extrusionOk="0">
                  <a:moveTo>
                    <a:pt x="1" y="1"/>
                  </a:moveTo>
                  <a:lnTo>
                    <a:pt x="1" y="9119"/>
                  </a:lnTo>
                  <a:lnTo>
                    <a:pt x="2949" y="9119"/>
                  </a:lnTo>
                  <a:lnTo>
                    <a:pt x="29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6"/>
            <p:cNvSpPr/>
            <p:nvPr/>
          </p:nvSpPr>
          <p:spPr>
            <a:xfrm>
              <a:off x="4879562" y="1196834"/>
              <a:ext cx="100009" cy="566191"/>
            </a:xfrm>
            <a:custGeom>
              <a:avLst/>
              <a:gdLst/>
              <a:ahLst/>
              <a:cxnLst/>
              <a:rect l="l" t="t" r="r" b="b"/>
              <a:pathLst>
                <a:path w="2980" h="16871" extrusionOk="0">
                  <a:moveTo>
                    <a:pt x="0" y="1"/>
                  </a:moveTo>
                  <a:lnTo>
                    <a:pt x="0" y="16870"/>
                  </a:lnTo>
                  <a:lnTo>
                    <a:pt x="2979" y="16870"/>
                  </a:lnTo>
                  <a:lnTo>
                    <a:pt x="29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6"/>
            <p:cNvSpPr/>
            <p:nvPr/>
          </p:nvSpPr>
          <p:spPr>
            <a:xfrm>
              <a:off x="5183551" y="850024"/>
              <a:ext cx="98968" cy="913000"/>
            </a:xfrm>
            <a:custGeom>
              <a:avLst/>
              <a:gdLst/>
              <a:ahLst/>
              <a:cxnLst/>
              <a:rect l="l" t="t" r="r" b="b"/>
              <a:pathLst>
                <a:path w="2949" h="27205" extrusionOk="0">
                  <a:moveTo>
                    <a:pt x="0" y="0"/>
                  </a:moveTo>
                  <a:lnTo>
                    <a:pt x="0" y="27204"/>
                  </a:lnTo>
                  <a:lnTo>
                    <a:pt x="2949" y="27204"/>
                  </a:lnTo>
                  <a:lnTo>
                    <a:pt x="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6"/>
            <p:cNvSpPr/>
            <p:nvPr/>
          </p:nvSpPr>
          <p:spPr>
            <a:xfrm>
              <a:off x="5488546" y="1512064"/>
              <a:ext cx="99002" cy="250962"/>
            </a:xfrm>
            <a:custGeom>
              <a:avLst/>
              <a:gdLst/>
              <a:ahLst/>
              <a:cxnLst/>
              <a:rect l="l" t="t" r="r" b="b"/>
              <a:pathLst>
                <a:path w="2950" h="7478" extrusionOk="0">
                  <a:moveTo>
                    <a:pt x="1" y="0"/>
                  </a:moveTo>
                  <a:lnTo>
                    <a:pt x="1" y="7477"/>
                  </a:lnTo>
                  <a:lnTo>
                    <a:pt x="2949" y="7477"/>
                  </a:lnTo>
                  <a:lnTo>
                    <a:pt x="2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6"/>
            <p:cNvSpPr/>
            <p:nvPr/>
          </p:nvSpPr>
          <p:spPr>
            <a:xfrm>
              <a:off x="5791528" y="1004065"/>
              <a:ext cx="99975" cy="757953"/>
            </a:xfrm>
            <a:custGeom>
              <a:avLst/>
              <a:gdLst/>
              <a:ahLst/>
              <a:cxnLst/>
              <a:rect l="l" t="t" r="r" b="b"/>
              <a:pathLst>
                <a:path w="2979" h="22585" extrusionOk="0">
                  <a:moveTo>
                    <a:pt x="0" y="0"/>
                  </a:moveTo>
                  <a:lnTo>
                    <a:pt x="0" y="22584"/>
                  </a:lnTo>
                  <a:lnTo>
                    <a:pt x="2979" y="22584"/>
                  </a:lnTo>
                  <a:lnTo>
                    <a:pt x="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6"/>
            <p:cNvSpPr/>
            <p:nvPr/>
          </p:nvSpPr>
          <p:spPr>
            <a:xfrm>
              <a:off x="6094476" y="1290702"/>
              <a:ext cx="100009" cy="472323"/>
            </a:xfrm>
            <a:custGeom>
              <a:avLst/>
              <a:gdLst/>
              <a:ahLst/>
              <a:cxnLst/>
              <a:rect l="l" t="t" r="r" b="b"/>
              <a:pathLst>
                <a:path w="2980" h="14074" extrusionOk="0">
                  <a:moveTo>
                    <a:pt x="1" y="0"/>
                  </a:moveTo>
                  <a:lnTo>
                    <a:pt x="1" y="14073"/>
                  </a:lnTo>
                  <a:lnTo>
                    <a:pt x="2979" y="14073"/>
                  </a:lnTo>
                  <a:lnTo>
                    <a:pt x="29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6"/>
            <p:cNvSpPr/>
            <p:nvPr/>
          </p:nvSpPr>
          <p:spPr>
            <a:xfrm>
              <a:off x="6398465" y="914292"/>
              <a:ext cx="100009" cy="848732"/>
            </a:xfrm>
            <a:custGeom>
              <a:avLst/>
              <a:gdLst/>
              <a:ahLst/>
              <a:cxnLst/>
              <a:rect l="l" t="t" r="r" b="b"/>
              <a:pathLst>
                <a:path w="2980" h="25290" extrusionOk="0">
                  <a:moveTo>
                    <a:pt x="1" y="0"/>
                  </a:moveTo>
                  <a:lnTo>
                    <a:pt x="1" y="25289"/>
                  </a:lnTo>
                  <a:lnTo>
                    <a:pt x="2979" y="25289"/>
                  </a:lnTo>
                  <a:lnTo>
                    <a:pt x="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6702454" y="1143809"/>
              <a:ext cx="98968" cy="619216"/>
            </a:xfrm>
            <a:custGeom>
              <a:avLst/>
              <a:gdLst/>
              <a:ahLst/>
              <a:cxnLst/>
              <a:rect l="l" t="t" r="r" b="b"/>
              <a:pathLst>
                <a:path w="2949" h="18451" extrusionOk="0">
                  <a:moveTo>
                    <a:pt x="1" y="0"/>
                  </a:moveTo>
                  <a:lnTo>
                    <a:pt x="1" y="18450"/>
                  </a:lnTo>
                  <a:lnTo>
                    <a:pt x="2949" y="18450"/>
                  </a:lnTo>
                  <a:lnTo>
                    <a:pt x="29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6"/>
            <p:cNvSpPr/>
            <p:nvPr/>
          </p:nvSpPr>
          <p:spPr>
            <a:xfrm>
              <a:off x="7229853" y="659269"/>
              <a:ext cx="948708" cy="948708"/>
            </a:xfrm>
            <a:custGeom>
              <a:avLst/>
              <a:gdLst/>
              <a:ahLst/>
              <a:cxnLst/>
              <a:rect l="l" t="t" r="r" b="b"/>
              <a:pathLst>
                <a:path w="28269" h="28269" extrusionOk="0">
                  <a:moveTo>
                    <a:pt x="14134" y="0"/>
                  </a:moveTo>
                  <a:cubicBezTo>
                    <a:pt x="6353" y="0"/>
                    <a:pt x="0" y="6353"/>
                    <a:pt x="0" y="14134"/>
                  </a:cubicBezTo>
                  <a:cubicBezTo>
                    <a:pt x="0" y="21916"/>
                    <a:pt x="6353" y="28268"/>
                    <a:pt x="14134" y="28268"/>
                  </a:cubicBezTo>
                  <a:cubicBezTo>
                    <a:pt x="21915" y="28268"/>
                    <a:pt x="28268" y="21916"/>
                    <a:pt x="28268" y="14134"/>
                  </a:cubicBezTo>
                  <a:cubicBezTo>
                    <a:pt x="28268" y="13344"/>
                    <a:pt x="28207" y="12523"/>
                    <a:pt x="28086" y="11764"/>
                  </a:cubicBezTo>
                  <a:lnTo>
                    <a:pt x="14134" y="14134"/>
                  </a:lnTo>
                  <a:lnTo>
                    <a:pt x="19332" y="973"/>
                  </a:lnTo>
                  <a:cubicBezTo>
                    <a:pt x="17751" y="335"/>
                    <a:pt x="15988" y="0"/>
                    <a:pt x="14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6"/>
            <p:cNvSpPr/>
            <p:nvPr/>
          </p:nvSpPr>
          <p:spPr>
            <a:xfrm>
              <a:off x="7786819" y="633763"/>
              <a:ext cx="468229" cy="439703"/>
            </a:xfrm>
            <a:custGeom>
              <a:avLst/>
              <a:gdLst/>
              <a:ahLst/>
              <a:cxnLst/>
              <a:rect l="l" t="t" r="r" b="b"/>
              <a:pathLst>
                <a:path w="13952" h="13102" extrusionOk="0">
                  <a:moveTo>
                    <a:pt x="5228" y="1"/>
                  </a:moveTo>
                  <a:lnTo>
                    <a:pt x="0" y="13101"/>
                  </a:lnTo>
                  <a:lnTo>
                    <a:pt x="13952" y="10791"/>
                  </a:lnTo>
                  <a:cubicBezTo>
                    <a:pt x="13131" y="5836"/>
                    <a:pt x="9727" y="1794"/>
                    <a:pt x="5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7239015" y="1740541"/>
              <a:ext cx="71449" cy="71449"/>
            </a:xfrm>
            <a:custGeom>
              <a:avLst/>
              <a:gdLst/>
              <a:ahLst/>
              <a:cxnLst/>
              <a:rect l="l" t="t" r="r" b="b"/>
              <a:pathLst>
                <a:path w="2129" h="2129" extrusionOk="0">
                  <a:moveTo>
                    <a:pt x="1" y="1"/>
                  </a:moveTo>
                  <a:lnTo>
                    <a:pt x="1" y="2128"/>
                  </a:lnTo>
                  <a:lnTo>
                    <a:pt x="2128" y="2128"/>
                  </a:lnTo>
                  <a:lnTo>
                    <a:pt x="2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7357348" y="1768094"/>
              <a:ext cx="307074" cy="18391"/>
            </a:xfrm>
            <a:custGeom>
              <a:avLst/>
              <a:gdLst/>
              <a:ahLst/>
              <a:cxnLst/>
              <a:rect l="l" t="t" r="r" b="b"/>
              <a:pathLst>
                <a:path w="9150" h="548" extrusionOk="0">
                  <a:moveTo>
                    <a:pt x="274" y="0"/>
                  </a:moveTo>
                  <a:cubicBezTo>
                    <a:pt x="122" y="0"/>
                    <a:pt x="1" y="122"/>
                    <a:pt x="1" y="274"/>
                  </a:cubicBezTo>
                  <a:cubicBezTo>
                    <a:pt x="1" y="426"/>
                    <a:pt x="122" y="548"/>
                    <a:pt x="274" y="548"/>
                  </a:cubicBezTo>
                  <a:lnTo>
                    <a:pt x="8907" y="548"/>
                  </a:lnTo>
                  <a:cubicBezTo>
                    <a:pt x="9059" y="548"/>
                    <a:pt x="9150" y="426"/>
                    <a:pt x="9150" y="274"/>
                  </a:cubicBezTo>
                  <a:cubicBezTo>
                    <a:pt x="9150" y="122"/>
                    <a:pt x="9059" y="0"/>
                    <a:pt x="89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7817426" y="1741582"/>
              <a:ext cx="71416" cy="71416"/>
            </a:xfrm>
            <a:custGeom>
              <a:avLst/>
              <a:gdLst/>
              <a:ahLst/>
              <a:cxnLst/>
              <a:rect l="l" t="t" r="r" b="b"/>
              <a:pathLst>
                <a:path w="2128" h="2128" extrusionOk="0">
                  <a:moveTo>
                    <a:pt x="0" y="0"/>
                  </a:moveTo>
                  <a:lnTo>
                    <a:pt x="0" y="2128"/>
                  </a:lnTo>
                  <a:lnTo>
                    <a:pt x="2128" y="2128"/>
                  </a:lnTo>
                  <a:lnTo>
                    <a:pt x="212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6"/>
            <p:cNvSpPr/>
            <p:nvPr/>
          </p:nvSpPr>
          <p:spPr>
            <a:xfrm>
              <a:off x="7935725" y="1770141"/>
              <a:ext cx="308114" cy="17351"/>
            </a:xfrm>
            <a:custGeom>
              <a:avLst/>
              <a:gdLst/>
              <a:ahLst/>
              <a:cxnLst/>
              <a:rect l="l" t="t" r="r" b="b"/>
              <a:pathLst>
                <a:path w="9181" h="517" extrusionOk="0">
                  <a:moveTo>
                    <a:pt x="275" y="0"/>
                  </a:moveTo>
                  <a:cubicBezTo>
                    <a:pt x="123" y="0"/>
                    <a:pt x="1" y="91"/>
                    <a:pt x="1" y="243"/>
                  </a:cubicBezTo>
                  <a:cubicBezTo>
                    <a:pt x="1" y="395"/>
                    <a:pt x="123" y="517"/>
                    <a:pt x="275" y="517"/>
                  </a:cubicBezTo>
                  <a:lnTo>
                    <a:pt x="8907" y="517"/>
                  </a:lnTo>
                  <a:cubicBezTo>
                    <a:pt x="9059" y="517"/>
                    <a:pt x="9180" y="365"/>
                    <a:pt x="9180" y="243"/>
                  </a:cubicBezTo>
                  <a:cubicBezTo>
                    <a:pt x="9180" y="91"/>
                    <a:pt x="9059" y="0"/>
                    <a:pt x="89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6"/>
            <p:cNvSpPr/>
            <p:nvPr/>
          </p:nvSpPr>
          <p:spPr>
            <a:xfrm>
              <a:off x="6830989" y="2384224"/>
              <a:ext cx="51045" cy="9195"/>
            </a:xfrm>
            <a:custGeom>
              <a:avLst/>
              <a:gdLst/>
              <a:ahLst/>
              <a:cxnLst/>
              <a:rect l="l" t="t" r="r" b="b"/>
              <a:pathLst>
                <a:path w="1521" h="274" extrusionOk="0">
                  <a:moveTo>
                    <a:pt x="1520" y="0"/>
                  </a:moveTo>
                  <a:cubicBezTo>
                    <a:pt x="1247" y="0"/>
                    <a:pt x="1034" y="31"/>
                    <a:pt x="760" y="92"/>
                  </a:cubicBezTo>
                  <a:cubicBezTo>
                    <a:pt x="487" y="152"/>
                    <a:pt x="213" y="183"/>
                    <a:pt x="0" y="274"/>
                  </a:cubicBezTo>
                  <a:cubicBezTo>
                    <a:pt x="274" y="274"/>
                    <a:pt x="487" y="244"/>
                    <a:pt x="760" y="183"/>
                  </a:cubicBezTo>
                  <a:cubicBezTo>
                    <a:pt x="1034" y="122"/>
                    <a:pt x="1277" y="92"/>
                    <a:pt x="1520" y="0"/>
                  </a:cubicBezTo>
                  <a:close/>
                </a:path>
              </a:pathLst>
            </a:custGeom>
            <a:solidFill>
              <a:srgbClr val="CD90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6"/>
            <p:cNvSpPr/>
            <p:nvPr/>
          </p:nvSpPr>
          <p:spPr>
            <a:xfrm>
              <a:off x="7794928" y="2192072"/>
              <a:ext cx="542732" cy="351977"/>
            </a:xfrm>
            <a:custGeom>
              <a:avLst/>
              <a:gdLst/>
              <a:ahLst/>
              <a:cxnLst/>
              <a:rect l="l" t="t" r="r" b="b"/>
              <a:pathLst>
                <a:path w="16172" h="10488" extrusionOk="0">
                  <a:moveTo>
                    <a:pt x="1" y="1"/>
                  </a:moveTo>
                  <a:lnTo>
                    <a:pt x="1" y="10487"/>
                  </a:lnTo>
                  <a:lnTo>
                    <a:pt x="16171" y="10487"/>
                  </a:lnTo>
                  <a:lnTo>
                    <a:pt x="161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3"/>
          <p:cNvSpPr txBox="1">
            <a:spLocks noGrp="1"/>
          </p:cNvSpPr>
          <p:nvPr>
            <p:ph type="subTitle" idx="1"/>
          </p:nvPr>
        </p:nvSpPr>
        <p:spPr>
          <a:xfrm>
            <a:off x="721071" y="2260513"/>
            <a:ext cx="4158300" cy="9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EasyPark</a:t>
            </a:r>
            <a:r>
              <a:rPr lang="en-GB" dirty="0"/>
              <a:t> is a parking app that offers a range of features such as real-time parking availability, payment processing, and the ability to pre-book parking spots in advance. </a:t>
            </a:r>
          </a:p>
          <a:p>
            <a:pPr marL="0" lvl="0" indent="0" algn="l" rtl="0">
              <a:spcBef>
                <a:spcPts val="0"/>
              </a:spcBef>
              <a:spcAft>
                <a:spcPts val="0"/>
              </a:spcAft>
              <a:buNone/>
            </a:pPr>
            <a:endParaRPr lang="en-GB" dirty="0"/>
          </a:p>
          <a:p>
            <a:pPr marL="0" lvl="0" indent="0" algn="l" rtl="0">
              <a:spcBef>
                <a:spcPts val="0"/>
              </a:spcBef>
              <a:spcAft>
                <a:spcPts val="0"/>
              </a:spcAft>
              <a:buNone/>
            </a:pPr>
            <a:r>
              <a:rPr lang="en-GB" dirty="0"/>
              <a:t>Our seamless user experience and advanced technology give drivers the convenience and peace of mind they need.</a:t>
            </a:r>
          </a:p>
        </p:txBody>
      </p:sp>
      <p:sp>
        <p:nvSpPr>
          <p:cNvPr id="574" name="Google Shape;574;p43"/>
          <p:cNvSpPr txBox="1">
            <a:spLocks noGrp="1"/>
          </p:cNvSpPr>
          <p:nvPr>
            <p:ph type="title"/>
          </p:nvPr>
        </p:nvSpPr>
        <p:spPr>
          <a:xfrm>
            <a:off x="720000" y="1470412"/>
            <a:ext cx="41604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Our </a:t>
            </a:r>
            <a:r>
              <a:rPr lang="en-GB" dirty="0"/>
              <a:t>Product</a:t>
            </a:r>
            <a:endParaRPr dirty="0"/>
          </a:p>
        </p:txBody>
      </p:sp>
      <p:grpSp>
        <p:nvGrpSpPr>
          <p:cNvPr id="575" name="Google Shape;575;p43"/>
          <p:cNvGrpSpPr/>
          <p:nvPr/>
        </p:nvGrpSpPr>
        <p:grpSpPr>
          <a:xfrm>
            <a:off x="5475382" y="898734"/>
            <a:ext cx="4607766" cy="5394924"/>
            <a:chOff x="2667075" y="1531600"/>
            <a:chExt cx="2133225" cy="2497650"/>
          </a:xfrm>
        </p:grpSpPr>
        <p:sp>
          <p:nvSpPr>
            <p:cNvPr id="576" name="Google Shape;576;p43"/>
            <p:cNvSpPr/>
            <p:nvPr/>
          </p:nvSpPr>
          <p:spPr>
            <a:xfrm>
              <a:off x="3794550" y="2648125"/>
              <a:ext cx="215175" cy="403700"/>
            </a:xfrm>
            <a:custGeom>
              <a:avLst/>
              <a:gdLst/>
              <a:ahLst/>
              <a:cxnLst/>
              <a:rect l="l" t="t" r="r" b="b"/>
              <a:pathLst>
                <a:path w="8607" h="16148" extrusionOk="0">
                  <a:moveTo>
                    <a:pt x="6436" y="1"/>
                  </a:moveTo>
                  <a:cubicBezTo>
                    <a:pt x="5034" y="1"/>
                    <a:pt x="3203" y="4639"/>
                    <a:pt x="3203" y="4639"/>
                  </a:cubicBezTo>
                  <a:cubicBezTo>
                    <a:pt x="3203" y="4639"/>
                    <a:pt x="3670" y="12011"/>
                    <a:pt x="0" y="15147"/>
                  </a:cubicBezTo>
                  <a:lnTo>
                    <a:pt x="4737" y="16147"/>
                  </a:lnTo>
                  <a:cubicBezTo>
                    <a:pt x="4737" y="16147"/>
                    <a:pt x="8607" y="13979"/>
                    <a:pt x="7906" y="4205"/>
                  </a:cubicBezTo>
                  <a:cubicBezTo>
                    <a:pt x="7679" y="1063"/>
                    <a:pt x="7107" y="1"/>
                    <a:pt x="6436" y="1"/>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3"/>
            <p:cNvSpPr/>
            <p:nvPr/>
          </p:nvSpPr>
          <p:spPr>
            <a:xfrm>
              <a:off x="3538525" y="1948100"/>
              <a:ext cx="765575" cy="874375"/>
            </a:xfrm>
            <a:custGeom>
              <a:avLst/>
              <a:gdLst/>
              <a:ahLst/>
              <a:cxnLst/>
              <a:rect l="l" t="t" r="r" b="b"/>
              <a:pathLst>
                <a:path w="30623" h="34975" extrusionOk="0">
                  <a:moveTo>
                    <a:pt x="14737" y="0"/>
                  </a:moveTo>
                  <a:cubicBezTo>
                    <a:pt x="12735" y="0"/>
                    <a:pt x="7166" y="549"/>
                    <a:pt x="3937" y="6621"/>
                  </a:cubicBezTo>
                  <a:cubicBezTo>
                    <a:pt x="1" y="14093"/>
                    <a:pt x="4304" y="34975"/>
                    <a:pt x="8940" y="34975"/>
                  </a:cubicBezTo>
                  <a:lnTo>
                    <a:pt x="21683" y="34975"/>
                  </a:lnTo>
                  <a:cubicBezTo>
                    <a:pt x="26286" y="34975"/>
                    <a:pt x="30623" y="14127"/>
                    <a:pt x="26686" y="6621"/>
                  </a:cubicBezTo>
                  <a:cubicBezTo>
                    <a:pt x="23517" y="549"/>
                    <a:pt x="17901" y="0"/>
                    <a:pt x="15889" y="0"/>
                  </a:cubicBezTo>
                  <a:cubicBezTo>
                    <a:pt x="15635" y="0"/>
                    <a:pt x="15439" y="9"/>
                    <a:pt x="15312" y="17"/>
                  </a:cubicBezTo>
                  <a:cubicBezTo>
                    <a:pt x="15185" y="9"/>
                    <a:pt x="14989" y="0"/>
                    <a:pt x="14737" y="0"/>
                  </a:cubicBezTo>
                  <a:close/>
                </a:path>
              </a:pathLst>
            </a:custGeom>
            <a:solidFill>
              <a:srgbClr val="808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3"/>
            <p:cNvSpPr/>
            <p:nvPr/>
          </p:nvSpPr>
          <p:spPr>
            <a:xfrm>
              <a:off x="3465975" y="1948100"/>
              <a:ext cx="764750" cy="874375"/>
            </a:xfrm>
            <a:custGeom>
              <a:avLst/>
              <a:gdLst/>
              <a:ahLst/>
              <a:cxnLst/>
              <a:rect l="l" t="t" r="r" b="b"/>
              <a:pathLst>
                <a:path w="30590" h="34975" extrusionOk="0">
                  <a:moveTo>
                    <a:pt x="14735" y="0"/>
                  </a:moveTo>
                  <a:cubicBezTo>
                    <a:pt x="12728" y="0"/>
                    <a:pt x="7132" y="549"/>
                    <a:pt x="3903" y="6621"/>
                  </a:cubicBezTo>
                  <a:cubicBezTo>
                    <a:pt x="1" y="14093"/>
                    <a:pt x="4304" y="34975"/>
                    <a:pt x="8907" y="34975"/>
                  </a:cubicBezTo>
                  <a:lnTo>
                    <a:pt x="21683" y="34975"/>
                  </a:lnTo>
                  <a:cubicBezTo>
                    <a:pt x="26253" y="34975"/>
                    <a:pt x="30589" y="14127"/>
                    <a:pt x="26686" y="6621"/>
                  </a:cubicBezTo>
                  <a:cubicBezTo>
                    <a:pt x="23487" y="549"/>
                    <a:pt x="17868" y="0"/>
                    <a:pt x="15879" y="0"/>
                  </a:cubicBezTo>
                  <a:cubicBezTo>
                    <a:pt x="15628" y="0"/>
                    <a:pt x="15435" y="9"/>
                    <a:pt x="15312" y="17"/>
                  </a:cubicBezTo>
                  <a:cubicBezTo>
                    <a:pt x="15185" y="9"/>
                    <a:pt x="14989" y="0"/>
                    <a:pt x="14735" y="0"/>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43"/>
            <p:cNvSpPr/>
            <p:nvPr/>
          </p:nvSpPr>
          <p:spPr>
            <a:xfrm>
              <a:off x="3546875" y="3206075"/>
              <a:ext cx="90925" cy="578775"/>
            </a:xfrm>
            <a:custGeom>
              <a:avLst/>
              <a:gdLst/>
              <a:ahLst/>
              <a:cxnLst/>
              <a:rect l="l" t="t" r="r" b="b"/>
              <a:pathLst>
                <a:path w="3637" h="23151" extrusionOk="0">
                  <a:moveTo>
                    <a:pt x="0" y="0"/>
                  </a:moveTo>
                  <a:lnTo>
                    <a:pt x="0" y="23150"/>
                  </a:lnTo>
                  <a:lnTo>
                    <a:pt x="3636" y="23150"/>
                  </a:lnTo>
                  <a:lnTo>
                    <a:pt x="3636"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43"/>
            <p:cNvSpPr/>
            <p:nvPr/>
          </p:nvSpPr>
          <p:spPr>
            <a:xfrm>
              <a:off x="3575225" y="3705600"/>
              <a:ext cx="437000" cy="158475"/>
            </a:xfrm>
            <a:custGeom>
              <a:avLst/>
              <a:gdLst/>
              <a:ahLst/>
              <a:cxnLst/>
              <a:rect l="l" t="t" r="r" b="b"/>
              <a:pathLst>
                <a:path w="17480" h="6339" extrusionOk="0">
                  <a:moveTo>
                    <a:pt x="0" y="0"/>
                  </a:moveTo>
                  <a:lnTo>
                    <a:pt x="0" y="3903"/>
                  </a:lnTo>
                  <a:lnTo>
                    <a:pt x="17313" y="6338"/>
                  </a:lnTo>
                  <a:cubicBezTo>
                    <a:pt x="17313" y="6338"/>
                    <a:pt x="17480" y="4170"/>
                    <a:pt x="13377" y="3236"/>
                  </a:cubicBezTo>
                  <a:cubicBezTo>
                    <a:pt x="9307" y="2335"/>
                    <a:pt x="0" y="0"/>
                    <a:pt x="0"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3"/>
            <p:cNvSpPr/>
            <p:nvPr/>
          </p:nvSpPr>
          <p:spPr>
            <a:xfrm>
              <a:off x="3887125" y="3824025"/>
              <a:ext cx="105925" cy="106750"/>
            </a:xfrm>
            <a:custGeom>
              <a:avLst/>
              <a:gdLst/>
              <a:ahLst/>
              <a:cxnLst/>
              <a:rect l="l" t="t" r="r" b="b"/>
              <a:pathLst>
                <a:path w="4237" h="4270" extrusionOk="0">
                  <a:moveTo>
                    <a:pt x="2135" y="0"/>
                  </a:moveTo>
                  <a:cubicBezTo>
                    <a:pt x="967" y="0"/>
                    <a:pt x="0" y="967"/>
                    <a:pt x="0" y="2135"/>
                  </a:cubicBezTo>
                  <a:cubicBezTo>
                    <a:pt x="0" y="3302"/>
                    <a:pt x="967" y="4270"/>
                    <a:pt x="2135" y="4270"/>
                  </a:cubicBezTo>
                  <a:cubicBezTo>
                    <a:pt x="3302" y="4270"/>
                    <a:pt x="4236" y="3302"/>
                    <a:pt x="4236" y="2135"/>
                  </a:cubicBezTo>
                  <a:cubicBezTo>
                    <a:pt x="4236" y="967"/>
                    <a:pt x="3302" y="0"/>
                    <a:pt x="2135"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3"/>
            <p:cNvSpPr/>
            <p:nvPr/>
          </p:nvSpPr>
          <p:spPr>
            <a:xfrm>
              <a:off x="3922150" y="3859875"/>
              <a:ext cx="35875" cy="35050"/>
            </a:xfrm>
            <a:custGeom>
              <a:avLst/>
              <a:gdLst/>
              <a:ahLst/>
              <a:cxnLst/>
              <a:rect l="l" t="t" r="r" b="b"/>
              <a:pathLst>
                <a:path w="1435" h="1402" extrusionOk="0">
                  <a:moveTo>
                    <a:pt x="701" y="0"/>
                  </a:moveTo>
                  <a:cubicBezTo>
                    <a:pt x="334" y="0"/>
                    <a:pt x="0" y="301"/>
                    <a:pt x="0" y="701"/>
                  </a:cubicBezTo>
                  <a:cubicBezTo>
                    <a:pt x="0" y="1068"/>
                    <a:pt x="334" y="1401"/>
                    <a:pt x="701" y="1401"/>
                  </a:cubicBezTo>
                  <a:cubicBezTo>
                    <a:pt x="1101" y="1401"/>
                    <a:pt x="1434" y="1068"/>
                    <a:pt x="1434" y="701"/>
                  </a:cubicBezTo>
                  <a:cubicBezTo>
                    <a:pt x="1434" y="301"/>
                    <a:pt x="1101" y="0"/>
                    <a:pt x="701"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3"/>
            <p:cNvSpPr/>
            <p:nvPr/>
          </p:nvSpPr>
          <p:spPr>
            <a:xfrm>
              <a:off x="3156600" y="3705600"/>
              <a:ext cx="436150" cy="158475"/>
            </a:xfrm>
            <a:custGeom>
              <a:avLst/>
              <a:gdLst/>
              <a:ahLst/>
              <a:cxnLst/>
              <a:rect l="l" t="t" r="r" b="b"/>
              <a:pathLst>
                <a:path w="17446" h="6339" extrusionOk="0">
                  <a:moveTo>
                    <a:pt x="17446" y="0"/>
                  </a:moveTo>
                  <a:cubicBezTo>
                    <a:pt x="17446" y="0"/>
                    <a:pt x="8173" y="2335"/>
                    <a:pt x="4070" y="3236"/>
                  </a:cubicBezTo>
                  <a:cubicBezTo>
                    <a:pt x="0" y="4170"/>
                    <a:pt x="167" y="6338"/>
                    <a:pt x="167" y="6338"/>
                  </a:cubicBezTo>
                  <a:lnTo>
                    <a:pt x="17446" y="3903"/>
                  </a:lnTo>
                  <a:lnTo>
                    <a:pt x="17446"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3"/>
            <p:cNvSpPr/>
            <p:nvPr/>
          </p:nvSpPr>
          <p:spPr>
            <a:xfrm>
              <a:off x="3174100" y="3824025"/>
              <a:ext cx="105950" cy="106750"/>
            </a:xfrm>
            <a:custGeom>
              <a:avLst/>
              <a:gdLst/>
              <a:ahLst/>
              <a:cxnLst/>
              <a:rect l="l" t="t" r="r" b="b"/>
              <a:pathLst>
                <a:path w="4238" h="4270" extrusionOk="0">
                  <a:moveTo>
                    <a:pt x="2136" y="0"/>
                  </a:moveTo>
                  <a:cubicBezTo>
                    <a:pt x="968" y="0"/>
                    <a:pt x="1" y="967"/>
                    <a:pt x="1" y="2135"/>
                  </a:cubicBezTo>
                  <a:cubicBezTo>
                    <a:pt x="1" y="3302"/>
                    <a:pt x="968" y="4270"/>
                    <a:pt x="2136" y="4270"/>
                  </a:cubicBezTo>
                  <a:cubicBezTo>
                    <a:pt x="3303" y="4270"/>
                    <a:pt x="4237" y="3302"/>
                    <a:pt x="4237" y="2135"/>
                  </a:cubicBezTo>
                  <a:cubicBezTo>
                    <a:pt x="4237" y="967"/>
                    <a:pt x="3303" y="0"/>
                    <a:pt x="2136"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3"/>
            <p:cNvSpPr/>
            <p:nvPr/>
          </p:nvSpPr>
          <p:spPr>
            <a:xfrm>
              <a:off x="3209975" y="3859875"/>
              <a:ext cx="35875" cy="35050"/>
            </a:xfrm>
            <a:custGeom>
              <a:avLst/>
              <a:gdLst/>
              <a:ahLst/>
              <a:cxnLst/>
              <a:rect l="l" t="t" r="r" b="b"/>
              <a:pathLst>
                <a:path w="1435" h="1402" extrusionOk="0">
                  <a:moveTo>
                    <a:pt x="734" y="0"/>
                  </a:moveTo>
                  <a:cubicBezTo>
                    <a:pt x="334" y="0"/>
                    <a:pt x="0" y="301"/>
                    <a:pt x="0" y="701"/>
                  </a:cubicBezTo>
                  <a:cubicBezTo>
                    <a:pt x="0" y="1068"/>
                    <a:pt x="334" y="1401"/>
                    <a:pt x="734" y="1401"/>
                  </a:cubicBezTo>
                  <a:cubicBezTo>
                    <a:pt x="1101" y="1401"/>
                    <a:pt x="1434" y="1068"/>
                    <a:pt x="1434" y="701"/>
                  </a:cubicBezTo>
                  <a:cubicBezTo>
                    <a:pt x="1434" y="301"/>
                    <a:pt x="1101" y="0"/>
                    <a:pt x="734" y="0"/>
                  </a:cubicBez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3"/>
            <p:cNvSpPr/>
            <p:nvPr/>
          </p:nvSpPr>
          <p:spPr>
            <a:xfrm>
              <a:off x="3520175" y="3220250"/>
              <a:ext cx="144300" cy="218500"/>
            </a:xfrm>
            <a:custGeom>
              <a:avLst/>
              <a:gdLst/>
              <a:ahLst/>
              <a:cxnLst/>
              <a:rect l="l" t="t" r="r" b="b"/>
              <a:pathLst>
                <a:path w="5772" h="8740" extrusionOk="0">
                  <a:moveTo>
                    <a:pt x="1" y="0"/>
                  </a:moveTo>
                  <a:lnTo>
                    <a:pt x="1" y="8740"/>
                  </a:lnTo>
                  <a:lnTo>
                    <a:pt x="5772" y="8740"/>
                  </a:lnTo>
                  <a:lnTo>
                    <a:pt x="5772" y="0"/>
                  </a:lnTo>
                  <a:close/>
                </a:path>
              </a:pathLst>
            </a:custGeom>
            <a:solidFill>
              <a:srgbClr val="3535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3"/>
            <p:cNvSpPr/>
            <p:nvPr/>
          </p:nvSpPr>
          <p:spPr>
            <a:xfrm>
              <a:off x="3113225" y="3170200"/>
              <a:ext cx="857300" cy="70075"/>
            </a:xfrm>
            <a:custGeom>
              <a:avLst/>
              <a:gdLst/>
              <a:ahLst/>
              <a:cxnLst/>
              <a:rect l="l" t="t" r="r" b="b"/>
              <a:pathLst>
                <a:path w="34292" h="2803" extrusionOk="0">
                  <a:moveTo>
                    <a:pt x="1" y="1"/>
                  </a:moveTo>
                  <a:lnTo>
                    <a:pt x="1" y="2803"/>
                  </a:lnTo>
                  <a:lnTo>
                    <a:pt x="29655" y="2803"/>
                  </a:lnTo>
                  <a:cubicBezTo>
                    <a:pt x="33625" y="2803"/>
                    <a:pt x="34292" y="868"/>
                    <a:pt x="34192" y="234"/>
                  </a:cubicBezTo>
                  <a:lnTo>
                    <a:pt x="18314" y="1"/>
                  </a:lnTo>
                  <a:close/>
                </a:path>
              </a:pathLst>
            </a:custGeom>
            <a:solidFill>
              <a:srgbClr val="808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3"/>
            <p:cNvSpPr/>
            <p:nvPr/>
          </p:nvSpPr>
          <p:spPr>
            <a:xfrm>
              <a:off x="3080700" y="2976925"/>
              <a:ext cx="1001575" cy="215000"/>
            </a:xfrm>
            <a:custGeom>
              <a:avLst/>
              <a:gdLst/>
              <a:ahLst/>
              <a:cxnLst/>
              <a:rect l="l" t="t" r="r" b="b"/>
              <a:pathLst>
                <a:path w="40063" h="8600" extrusionOk="0">
                  <a:moveTo>
                    <a:pt x="28227" y="1"/>
                  </a:moveTo>
                  <a:cubicBezTo>
                    <a:pt x="23003" y="1"/>
                    <a:pt x="16571" y="655"/>
                    <a:pt x="10742" y="1261"/>
                  </a:cubicBezTo>
                  <a:cubicBezTo>
                    <a:pt x="1" y="2562"/>
                    <a:pt x="1402" y="8599"/>
                    <a:pt x="1402" y="8599"/>
                  </a:cubicBezTo>
                  <a:lnTo>
                    <a:pt x="1402" y="8566"/>
                  </a:lnTo>
                  <a:lnTo>
                    <a:pt x="35259" y="8566"/>
                  </a:lnTo>
                  <a:cubicBezTo>
                    <a:pt x="35259" y="8566"/>
                    <a:pt x="40063" y="7198"/>
                    <a:pt x="38562" y="2895"/>
                  </a:cubicBezTo>
                  <a:cubicBezTo>
                    <a:pt x="37763" y="704"/>
                    <a:pt x="33645" y="1"/>
                    <a:pt x="28227"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43"/>
            <p:cNvSpPr/>
            <p:nvPr/>
          </p:nvSpPr>
          <p:spPr>
            <a:xfrm>
              <a:off x="2854600" y="2248875"/>
              <a:ext cx="783200" cy="498950"/>
            </a:xfrm>
            <a:custGeom>
              <a:avLst/>
              <a:gdLst/>
              <a:ahLst/>
              <a:cxnLst/>
              <a:rect l="l" t="t" r="r" b="b"/>
              <a:pathLst>
                <a:path w="31328" h="19958" extrusionOk="0">
                  <a:moveTo>
                    <a:pt x="27680" y="0"/>
                  </a:moveTo>
                  <a:cubicBezTo>
                    <a:pt x="26886" y="0"/>
                    <a:pt x="26014" y="646"/>
                    <a:pt x="25123" y="2429"/>
                  </a:cubicBezTo>
                  <a:lnTo>
                    <a:pt x="18585" y="13804"/>
                  </a:lnTo>
                  <a:cubicBezTo>
                    <a:pt x="14482" y="14671"/>
                    <a:pt x="8678" y="16172"/>
                    <a:pt x="6843" y="16506"/>
                  </a:cubicBezTo>
                  <a:cubicBezTo>
                    <a:pt x="6176" y="16172"/>
                    <a:pt x="5342" y="15739"/>
                    <a:pt x="5008" y="15639"/>
                  </a:cubicBezTo>
                  <a:cubicBezTo>
                    <a:pt x="4341" y="15439"/>
                    <a:pt x="3107" y="14938"/>
                    <a:pt x="2774" y="14838"/>
                  </a:cubicBezTo>
                  <a:cubicBezTo>
                    <a:pt x="2765" y="14837"/>
                    <a:pt x="2756" y="14836"/>
                    <a:pt x="2746" y="14836"/>
                  </a:cubicBezTo>
                  <a:cubicBezTo>
                    <a:pt x="2349" y="14836"/>
                    <a:pt x="536" y="16114"/>
                    <a:pt x="439" y="16439"/>
                  </a:cubicBezTo>
                  <a:cubicBezTo>
                    <a:pt x="333" y="16702"/>
                    <a:pt x="0" y="17193"/>
                    <a:pt x="338" y="17193"/>
                  </a:cubicBezTo>
                  <a:cubicBezTo>
                    <a:pt x="428" y="17193"/>
                    <a:pt x="567" y="17158"/>
                    <a:pt x="772" y="17073"/>
                  </a:cubicBezTo>
                  <a:lnTo>
                    <a:pt x="2407" y="15972"/>
                  </a:lnTo>
                  <a:lnTo>
                    <a:pt x="3841" y="16506"/>
                  </a:lnTo>
                  <a:cubicBezTo>
                    <a:pt x="3841" y="16506"/>
                    <a:pt x="2407" y="16673"/>
                    <a:pt x="2106" y="16806"/>
                  </a:cubicBezTo>
                  <a:cubicBezTo>
                    <a:pt x="1773" y="16940"/>
                    <a:pt x="305" y="18741"/>
                    <a:pt x="305" y="19075"/>
                  </a:cubicBezTo>
                  <a:cubicBezTo>
                    <a:pt x="322" y="19241"/>
                    <a:pt x="497" y="19341"/>
                    <a:pt x="710" y="19341"/>
                  </a:cubicBezTo>
                  <a:cubicBezTo>
                    <a:pt x="922" y="19341"/>
                    <a:pt x="1172" y="19241"/>
                    <a:pt x="1339" y="19008"/>
                  </a:cubicBezTo>
                  <a:lnTo>
                    <a:pt x="1339" y="19008"/>
                  </a:lnTo>
                  <a:cubicBezTo>
                    <a:pt x="1339" y="19008"/>
                    <a:pt x="1072" y="19475"/>
                    <a:pt x="1172" y="19642"/>
                  </a:cubicBezTo>
                  <a:cubicBezTo>
                    <a:pt x="1211" y="19719"/>
                    <a:pt x="1270" y="19767"/>
                    <a:pt x="1360" y="19767"/>
                  </a:cubicBezTo>
                  <a:cubicBezTo>
                    <a:pt x="1503" y="19767"/>
                    <a:pt x="1726" y="19648"/>
                    <a:pt x="2073" y="19341"/>
                  </a:cubicBezTo>
                  <a:lnTo>
                    <a:pt x="2073" y="19341"/>
                  </a:lnTo>
                  <a:cubicBezTo>
                    <a:pt x="2073" y="19342"/>
                    <a:pt x="1973" y="19808"/>
                    <a:pt x="2173" y="19942"/>
                  </a:cubicBezTo>
                  <a:cubicBezTo>
                    <a:pt x="2203" y="19953"/>
                    <a:pt x="2236" y="19958"/>
                    <a:pt x="2269" y="19958"/>
                  </a:cubicBezTo>
                  <a:cubicBezTo>
                    <a:pt x="2758" y="19958"/>
                    <a:pt x="3581" y="18903"/>
                    <a:pt x="3674" y="18841"/>
                  </a:cubicBezTo>
                  <a:cubicBezTo>
                    <a:pt x="3676" y="18841"/>
                    <a:pt x="3678" y="18840"/>
                    <a:pt x="3680" y="18840"/>
                  </a:cubicBezTo>
                  <a:cubicBezTo>
                    <a:pt x="3802" y="18840"/>
                    <a:pt x="4587" y="19598"/>
                    <a:pt x="5687" y="19598"/>
                  </a:cubicBezTo>
                  <a:cubicBezTo>
                    <a:pt x="6024" y="19598"/>
                    <a:pt x="6390" y="19527"/>
                    <a:pt x="6776" y="19341"/>
                  </a:cubicBezTo>
                  <a:cubicBezTo>
                    <a:pt x="6810" y="19308"/>
                    <a:pt x="6910" y="19308"/>
                    <a:pt x="6943" y="19275"/>
                  </a:cubicBezTo>
                  <a:cubicBezTo>
                    <a:pt x="8465" y="19332"/>
                    <a:pt x="10038" y="19370"/>
                    <a:pt x="11566" y="19370"/>
                  </a:cubicBezTo>
                  <a:cubicBezTo>
                    <a:pt x="16237" y="19370"/>
                    <a:pt x="20498" y="19022"/>
                    <a:pt x="21654" y="17840"/>
                  </a:cubicBezTo>
                  <a:cubicBezTo>
                    <a:pt x="22488" y="16973"/>
                    <a:pt x="31327" y="4464"/>
                    <a:pt x="31327" y="4464"/>
                  </a:cubicBezTo>
                  <a:cubicBezTo>
                    <a:pt x="31327" y="4464"/>
                    <a:pt x="29769" y="0"/>
                    <a:pt x="27680" y="0"/>
                  </a:cubicBezTo>
                  <a:close/>
                </a:path>
              </a:pathLst>
            </a:custGeom>
            <a:solidFill>
              <a:srgbClr val="E8A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3"/>
            <p:cNvSpPr/>
            <p:nvPr/>
          </p:nvSpPr>
          <p:spPr>
            <a:xfrm>
              <a:off x="3557700" y="1531950"/>
              <a:ext cx="456200" cy="532000"/>
            </a:xfrm>
            <a:custGeom>
              <a:avLst/>
              <a:gdLst/>
              <a:ahLst/>
              <a:cxnLst/>
              <a:rect l="l" t="t" r="r" b="b"/>
              <a:pathLst>
                <a:path w="18248" h="21280" extrusionOk="0">
                  <a:moveTo>
                    <a:pt x="8194" y="0"/>
                  </a:moveTo>
                  <a:cubicBezTo>
                    <a:pt x="3755" y="0"/>
                    <a:pt x="2436" y="3820"/>
                    <a:pt x="2436" y="3820"/>
                  </a:cubicBezTo>
                  <a:lnTo>
                    <a:pt x="2403" y="7189"/>
                  </a:lnTo>
                  <a:cubicBezTo>
                    <a:pt x="2403" y="7189"/>
                    <a:pt x="2403" y="7189"/>
                    <a:pt x="2403" y="7189"/>
                  </a:cubicBezTo>
                  <a:cubicBezTo>
                    <a:pt x="2399" y="7189"/>
                    <a:pt x="1697" y="12772"/>
                    <a:pt x="1" y="16996"/>
                  </a:cubicBezTo>
                  <a:cubicBezTo>
                    <a:pt x="1702" y="19565"/>
                    <a:pt x="3904" y="20299"/>
                    <a:pt x="6339" y="20832"/>
                  </a:cubicBezTo>
                  <a:cubicBezTo>
                    <a:pt x="7222" y="21025"/>
                    <a:pt x="8430" y="21280"/>
                    <a:pt x="10041" y="21280"/>
                  </a:cubicBezTo>
                  <a:cubicBezTo>
                    <a:pt x="11776" y="21280"/>
                    <a:pt x="13979" y="20984"/>
                    <a:pt x="16746" y="19998"/>
                  </a:cubicBezTo>
                  <a:cubicBezTo>
                    <a:pt x="15912" y="18564"/>
                    <a:pt x="15279" y="15562"/>
                    <a:pt x="16346" y="12360"/>
                  </a:cubicBezTo>
                  <a:cubicBezTo>
                    <a:pt x="18247" y="6489"/>
                    <a:pt x="16546" y="3186"/>
                    <a:pt x="13110" y="1252"/>
                  </a:cubicBezTo>
                  <a:cubicBezTo>
                    <a:pt x="11155" y="347"/>
                    <a:pt x="9533" y="0"/>
                    <a:pt x="8194" y="0"/>
                  </a:cubicBezTo>
                  <a:close/>
                </a:path>
              </a:pathLst>
            </a:custGeom>
            <a:solidFill>
              <a:srgbClr val="AE4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3"/>
            <p:cNvSpPr/>
            <p:nvPr/>
          </p:nvSpPr>
          <p:spPr>
            <a:xfrm>
              <a:off x="3290850" y="2112725"/>
              <a:ext cx="392425" cy="573825"/>
            </a:xfrm>
            <a:custGeom>
              <a:avLst/>
              <a:gdLst/>
              <a:ahLst/>
              <a:cxnLst/>
              <a:rect l="l" t="t" r="r" b="b"/>
              <a:pathLst>
                <a:path w="15697" h="22953" extrusionOk="0">
                  <a:moveTo>
                    <a:pt x="12220" y="1"/>
                  </a:moveTo>
                  <a:cubicBezTo>
                    <a:pt x="12050" y="1"/>
                    <a:pt x="11879" y="24"/>
                    <a:pt x="11709" y="70"/>
                  </a:cubicBezTo>
                  <a:cubicBezTo>
                    <a:pt x="9574" y="537"/>
                    <a:pt x="1" y="18850"/>
                    <a:pt x="1" y="18850"/>
                  </a:cubicBezTo>
                  <a:lnTo>
                    <a:pt x="4671" y="22953"/>
                  </a:lnTo>
                  <a:cubicBezTo>
                    <a:pt x="4671" y="22953"/>
                    <a:pt x="15245" y="10744"/>
                    <a:pt x="15178" y="7408"/>
                  </a:cubicBezTo>
                  <a:cubicBezTo>
                    <a:pt x="15696" y="2563"/>
                    <a:pt x="14015" y="1"/>
                    <a:pt x="12220" y="1"/>
                  </a:cubicBez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3"/>
            <p:cNvSpPr/>
            <p:nvPr/>
          </p:nvSpPr>
          <p:spPr>
            <a:xfrm>
              <a:off x="3484325" y="2042750"/>
              <a:ext cx="542075" cy="866225"/>
            </a:xfrm>
            <a:custGeom>
              <a:avLst/>
              <a:gdLst/>
              <a:ahLst/>
              <a:cxnLst/>
              <a:rect l="l" t="t" r="r" b="b"/>
              <a:pathLst>
                <a:path w="21683" h="34649" extrusionOk="0">
                  <a:moveTo>
                    <a:pt x="11142" y="0"/>
                  </a:moveTo>
                  <a:cubicBezTo>
                    <a:pt x="4937" y="534"/>
                    <a:pt x="2069" y="6505"/>
                    <a:pt x="935" y="9040"/>
                  </a:cubicBezTo>
                  <a:cubicBezTo>
                    <a:pt x="1" y="12576"/>
                    <a:pt x="834" y="16879"/>
                    <a:pt x="2736" y="21549"/>
                  </a:cubicBezTo>
                  <a:cubicBezTo>
                    <a:pt x="3737" y="24851"/>
                    <a:pt x="2736" y="29821"/>
                    <a:pt x="2736" y="29821"/>
                  </a:cubicBezTo>
                  <a:cubicBezTo>
                    <a:pt x="5238" y="32657"/>
                    <a:pt x="8573" y="33357"/>
                    <a:pt x="8573" y="33357"/>
                  </a:cubicBezTo>
                  <a:cubicBezTo>
                    <a:pt x="8573" y="33357"/>
                    <a:pt x="11915" y="34649"/>
                    <a:pt x="14948" y="34649"/>
                  </a:cubicBezTo>
                  <a:cubicBezTo>
                    <a:pt x="16275" y="34649"/>
                    <a:pt x="17544" y="34401"/>
                    <a:pt x="18447" y="33691"/>
                  </a:cubicBezTo>
                  <a:cubicBezTo>
                    <a:pt x="18447" y="33691"/>
                    <a:pt x="21683" y="27153"/>
                    <a:pt x="16846" y="23517"/>
                  </a:cubicBezTo>
                  <a:cubicBezTo>
                    <a:pt x="15445" y="21249"/>
                    <a:pt x="16112" y="16345"/>
                    <a:pt x="16112" y="16345"/>
                  </a:cubicBezTo>
                  <a:lnTo>
                    <a:pt x="19981" y="3469"/>
                  </a:lnTo>
                  <a:cubicBezTo>
                    <a:pt x="19981" y="3469"/>
                    <a:pt x="18013" y="1401"/>
                    <a:pt x="11142"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3"/>
            <p:cNvSpPr/>
            <p:nvPr/>
          </p:nvSpPr>
          <p:spPr>
            <a:xfrm>
              <a:off x="3653625" y="1895975"/>
              <a:ext cx="196825" cy="216850"/>
            </a:xfrm>
            <a:custGeom>
              <a:avLst/>
              <a:gdLst/>
              <a:ahLst/>
              <a:cxnLst/>
              <a:rect l="l" t="t" r="r" b="b"/>
              <a:pathLst>
                <a:path w="7873" h="8674" extrusionOk="0">
                  <a:moveTo>
                    <a:pt x="7038" y="0"/>
                  </a:moveTo>
                  <a:lnTo>
                    <a:pt x="2068" y="867"/>
                  </a:lnTo>
                  <a:lnTo>
                    <a:pt x="901" y="3202"/>
                  </a:lnTo>
                  <a:lnTo>
                    <a:pt x="867" y="3536"/>
                  </a:lnTo>
                  <a:lnTo>
                    <a:pt x="734" y="4270"/>
                  </a:lnTo>
                  <a:lnTo>
                    <a:pt x="634" y="4870"/>
                  </a:lnTo>
                  <a:lnTo>
                    <a:pt x="534" y="5504"/>
                  </a:lnTo>
                  <a:lnTo>
                    <a:pt x="0" y="8673"/>
                  </a:lnTo>
                  <a:lnTo>
                    <a:pt x="7872" y="7439"/>
                  </a:lnTo>
                  <a:lnTo>
                    <a:pt x="7038"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3"/>
            <p:cNvSpPr/>
            <p:nvPr/>
          </p:nvSpPr>
          <p:spPr>
            <a:xfrm>
              <a:off x="3863775" y="1789850"/>
              <a:ext cx="112425" cy="107350"/>
            </a:xfrm>
            <a:custGeom>
              <a:avLst/>
              <a:gdLst/>
              <a:ahLst/>
              <a:cxnLst/>
              <a:rect l="l" t="t" r="r" b="b"/>
              <a:pathLst>
                <a:path w="4497" h="4294" extrusionOk="0">
                  <a:moveTo>
                    <a:pt x="2415" y="1"/>
                  </a:moveTo>
                  <a:cubicBezTo>
                    <a:pt x="1013" y="1"/>
                    <a:pt x="67" y="2077"/>
                    <a:pt x="67" y="2077"/>
                  </a:cubicBezTo>
                  <a:lnTo>
                    <a:pt x="0" y="4145"/>
                  </a:lnTo>
                  <a:cubicBezTo>
                    <a:pt x="269" y="4247"/>
                    <a:pt x="531" y="4293"/>
                    <a:pt x="784" y="4293"/>
                  </a:cubicBezTo>
                  <a:cubicBezTo>
                    <a:pt x="3011" y="4293"/>
                    <a:pt x="4497" y="708"/>
                    <a:pt x="2969" y="109"/>
                  </a:cubicBezTo>
                  <a:cubicBezTo>
                    <a:pt x="2778" y="34"/>
                    <a:pt x="2593" y="1"/>
                    <a:pt x="2415"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3"/>
            <p:cNvSpPr/>
            <p:nvPr/>
          </p:nvSpPr>
          <p:spPr>
            <a:xfrm>
              <a:off x="3872100" y="1822550"/>
              <a:ext cx="54225" cy="40075"/>
            </a:xfrm>
            <a:custGeom>
              <a:avLst/>
              <a:gdLst/>
              <a:ahLst/>
              <a:cxnLst/>
              <a:rect l="l" t="t" r="r" b="b"/>
              <a:pathLst>
                <a:path w="2169" h="1603" extrusionOk="0">
                  <a:moveTo>
                    <a:pt x="2011" y="1"/>
                  </a:moveTo>
                  <a:cubicBezTo>
                    <a:pt x="780" y="1"/>
                    <a:pt x="100" y="1037"/>
                    <a:pt x="34" y="1102"/>
                  </a:cubicBezTo>
                  <a:cubicBezTo>
                    <a:pt x="1" y="1136"/>
                    <a:pt x="34" y="1203"/>
                    <a:pt x="101" y="1203"/>
                  </a:cubicBezTo>
                  <a:lnTo>
                    <a:pt x="134" y="1203"/>
                  </a:lnTo>
                  <a:cubicBezTo>
                    <a:pt x="167" y="1203"/>
                    <a:pt x="234" y="1203"/>
                    <a:pt x="234" y="1169"/>
                  </a:cubicBezTo>
                  <a:cubicBezTo>
                    <a:pt x="234" y="1169"/>
                    <a:pt x="501" y="769"/>
                    <a:pt x="968" y="469"/>
                  </a:cubicBezTo>
                  <a:cubicBezTo>
                    <a:pt x="1402" y="769"/>
                    <a:pt x="1135" y="1469"/>
                    <a:pt x="1135" y="1469"/>
                  </a:cubicBezTo>
                  <a:cubicBezTo>
                    <a:pt x="1135" y="1503"/>
                    <a:pt x="1135" y="1603"/>
                    <a:pt x="1235" y="1603"/>
                  </a:cubicBezTo>
                  <a:lnTo>
                    <a:pt x="1268" y="1603"/>
                  </a:lnTo>
                  <a:cubicBezTo>
                    <a:pt x="1302" y="1603"/>
                    <a:pt x="1335" y="1536"/>
                    <a:pt x="1335" y="1503"/>
                  </a:cubicBezTo>
                  <a:cubicBezTo>
                    <a:pt x="1335" y="1469"/>
                    <a:pt x="1602" y="702"/>
                    <a:pt x="1168" y="335"/>
                  </a:cubicBezTo>
                  <a:cubicBezTo>
                    <a:pt x="1435" y="202"/>
                    <a:pt x="1668" y="135"/>
                    <a:pt x="2002" y="135"/>
                  </a:cubicBezTo>
                  <a:lnTo>
                    <a:pt x="2069" y="135"/>
                  </a:lnTo>
                  <a:cubicBezTo>
                    <a:pt x="2102" y="135"/>
                    <a:pt x="2169" y="102"/>
                    <a:pt x="2169" y="35"/>
                  </a:cubicBezTo>
                  <a:cubicBezTo>
                    <a:pt x="2169" y="35"/>
                    <a:pt x="2135" y="2"/>
                    <a:pt x="2069" y="2"/>
                  </a:cubicBezTo>
                  <a:cubicBezTo>
                    <a:pt x="2049" y="1"/>
                    <a:pt x="2030" y="1"/>
                    <a:pt x="2011"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3"/>
            <p:cNvSpPr/>
            <p:nvPr/>
          </p:nvSpPr>
          <p:spPr>
            <a:xfrm>
              <a:off x="3665300" y="1923475"/>
              <a:ext cx="169300" cy="119450"/>
            </a:xfrm>
            <a:custGeom>
              <a:avLst/>
              <a:gdLst/>
              <a:ahLst/>
              <a:cxnLst/>
              <a:rect l="l" t="t" r="r" b="b"/>
              <a:pathLst>
                <a:path w="6772" h="4778" extrusionOk="0">
                  <a:moveTo>
                    <a:pt x="6772" y="1"/>
                  </a:moveTo>
                  <a:cubicBezTo>
                    <a:pt x="5571" y="601"/>
                    <a:pt x="3536" y="3570"/>
                    <a:pt x="2702" y="3570"/>
                  </a:cubicBezTo>
                  <a:cubicBezTo>
                    <a:pt x="1701" y="3570"/>
                    <a:pt x="901" y="3270"/>
                    <a:pt x="400" y="2970"/>
                  </a:cubicBezTo>
                  <a:lnTo>
                    <a:pt x="234" y="3503"/>
                  </a:lnTo>
                  <a:lnTo>
                    <a:pt x="0" y="4437"/>
                  </a:lnTo>
                  <a:cubicBezTo>
                    <a:pt x="534" y="4604"/>
                    <a:pt x="1268" y="4738"/>
                    <a:pt x="1935" y="4771"/>
                  </a:cubicBezTo>
                  <a:cubicBezTo>
                    <a:pt x="2002" y="4775"/>
                    <a:pt x="2069" y="4777"/>
                    <a:pt x="2135" y="4777"/>
                  </a:cubicBezTo>
                  <a:cubicBezTo>
                    <a:pt x="5329" y="4777"/>
                    <a:pt x="6739" y="132"/>
                    <a:pt x="6772"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3"/>
            <p:cNvSpPr/>
            <p:nvPr/>
          </p:nvSpPr>
          <p:spPr>
            <a:xfrm>
              <a:off x="3579400" y="1585750"/>
              <a:ext cx="303575" cy="431175"/>
            </a:xfrm>
            <a:custGeom>
              <a:avLst/>
              <a:gdLst/>
              <a:ahLst/>
              <a:cxnLst/>
              <a:rect l="l" t="t" r="r" b="b"/>
              <a:pathLst>
                <a:path w="12143" h="17247" extrusionOk="0">
                  <a:moveTo>
                    <a:pt x="6229" y="0"/>
                  </a:moveTo>
                  <a:cubicBezTo>
                    <a:pt x="2979" y="0"/>
                    <a:pt x="267" y="3824"/>
                    <a:pt x="134" y="8673"/>
                  </a:cubicBezTo>
                  <a:cubicBezTo>
                    <a:pt x="0" y="13577"/>
                    <a:pt x="2135" y="17246"/>
                    <a:pt x="4470" y="17246"/>
                  </a:cubicBezTo>
                  <a:cubicBezTo>
                    <a:pt x="4493" y="17247"/>
                    <a:pt x="4516" y="17247"/>
                    <a:pt x="4539" y="17247"/>
                  </a:cubicBezTo>
                  <a:cubicBezTo>
                    <a:pt x="6966" y="17247"/>
                    <a:pt x="11877" y="13797"/>
                    <a:pt x="12009" y="8973"/>
                  </a:cubicBezTo>
                  <a:cubicBezTo>
                    <a:pt x="12142" y="4137"/>
                    <a:pt x="9540" y="134"/>
                    <a:pt x="6271" y="0"/>
                  </a:cubicBezTo>
                  <a:cubicBezTo>
                    <a:pt x="6257" y="0"/>
                    <a:pt x="6243" y="0"/>
                    <a:pt x="6229"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3"/>
            <p:cNvSpPr/>
            <p:nvPr/>
          </p:nvSpPr>
          <p:spPr>
            <a:xfrm>
              <a:off x="3596900" y="1849400"/>
              <a:ext cx="28375" cy="8925"/>
            </a:xfrm>
            <a:custGeom>
              <a:avLst/>
              <a:gdLst/>
              <a:ahLst/>
              <a:cxnLst/>
              <a:rect l="l" t="t" r="r" b="b"/>
              <a:pathLst>
                <a:path w="1135" h="357" extrusionOk="0">
                  <a:moveTo>
                    <a:pt x="385" y="1"/>
                  </a:moveTo>
                  <a:cubicBezTo>
                    <a:pt x="201" y="1"/>
                    <a:pt x="67" y="48"/>
                    <a:pt x="67" y="95"/>
                  </a:cubicBezTo>
                  <a:cubicBezTo>
                    <a:pt x="1" y="162"/>
                    <a:pt x="268" y="295"/>
                    <a:pt x="568" y="329"/>
                  </a:cubicBezTo>
                  <a:cubicBezTo>
                    <a:pt x="646" y="348"/>
                    <a:pt x="727" y="356"/>
                    <a:pt x="803" y="356"/>
                  </a:cubicBezTo>
                  <a:cubicBezTo>
                    <a:pt x="985" y="356"/>
                    <a:pt x="1135" y="309"/>
                    <a:pt x="1135" y="262"/>
                  </a:cubicBezTo>
                  <a:cubicBezTo>
                    <a:pt x="1135" y="195"/>
                    <a:pt x="935" y="62"/>
                    <a:pt x="635" y="28"/>
                  </a:cubicBezTo>
                  <a:cubicBezTo>
                    <a:pt x="547" y="9"/>
                    <a:pt x="462" y="1"/>
                    <a:pt x="385"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3"/>
            <p:cNvSpPr/>
            <p:nvPr/>
          </p:nvSpPr>
          <p:spPr>
            <a:xfrm>
              <a:off x="3597750" y="1867075"/>
              <a:ext cx="28375" cy="9950"/>
            </a:xfrm>
            <a:custGeom>
              <a:avLst/>
              <a:gdLst/>
              <a:ahLst/>
              <a:cxnLst/>
              <a:rect l="l" t="t" r="r" b="b"/>
              <a:pathLst>
                <a:path w="1135" h="398" extrusionOk="0">
                  <a:moveTo>
                    <a:pt x="776" y="0"/>
                  </a:moveTo>
                  <a:cubicBezTo>
                    <a:pt x="712" y="0"/>
                    <a:pt x="642" y="7"/>
                    <a:pt x="567" y="22"/>
                  </a:cubicBezTo>
                  <a:cubicBezTo>
                    <a:pt x="267" y="55"/>
                    <a:pt x="0" y="155"/>
                    <a:pt x="0" y="255"/>
                  </a:cubicBezTo>
                  <a:cubicBezTo>
                    <a:pt x="0" y="338"/>
                    <a:pt x="181" y="398"/>
                    <a:pt x="431" y="398"/>
                  </a:cubicBezTo>
                  <a:cubicBezTo>
                    <a:pt x="484" y="398"/>
                    <a:pt x="541" y="395"/>
                    <a:pt x="601" y="389"/>
                  </a:cubicBezTo>
                  <a:cubicBezTo>
                    <a:pt x="901" y="356"/>
                    <a:pt x="1134" y="255"/>
                    <a:pt x="1134" y="155"/>
                  </a:cubicBezTo>
                  <a:cubicBezTo>
                    <a:pt x="1134" y="78"/>
                    <a:pt x="994" y="0"/>
                    <a:pt x="776"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43"/>
            <p:cNvSpPr/>
            <p:nvPr/>
          </p:nvSpPr>
          <p:spPr>
            <a:xfrm>
              <a:off x="3791200" y="1872300"/>
              <a:ext cx="28400" cy="9000"/>
            </a:xfrm>
            <a:custGeom>
              <a:avLst/>
              <a:gdLst/>
              <a:ahLst/>
              <a:cxnLst/>
              <a:rect l="l" t="t" r="r" b="b"/>
              <a:pathLst>
                <a:path w="1136" h="360" extrusionOk="0">
                  <a:moveTo>
                    <a:pt x="367" y="1"/>
                  </a:moveTo>
                  <a:cubicBezTo>
                    <a:pt x="170" y="1"/>
                    <a:pt x="1" y="38"/>
                    <a:pt x="1" y="113"/>
                  </a:cubicBezTo>
                  <a:cubicBezTo>
                    <a:pt x="1" y="180"/>
                    <a:pt x="234" y="313"/>
                    <a:pt x="501" y="347"/>
                  </a:cubicBezTo>
                  <a:cubicBezTo>
                    <a:pt x="582" y="356"/>
                    <a:pt x="660" y="360"/>
                    <a:pt x="731" y="360"/>
                  </a:cubicBezTo>
                  <a:cubicBezTo>
                    <a:pt x="925" y="360"/>
                    <a:pt x="1068" y="329"/>
                    <a:pt x="1068" y="280"/>
                  </a:cubicBezTo>
                  <a:cubicBezTo>
                    <a:pt x="1135" y="180"/>
                    <a:pt x="868" y="46"/>
                    <a:pt x="568" y="13"/>
                  </a:cubicBezTo>
                  <a:cubicBezTo>
                    <a:pt x="501" y="5"/>
                    <a:pt x="433" y="1"/>
                    <a:pt x="367"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3"/>
            <p:cNvSpPr/>
            <p:nvPr/>
          </p:nvSpPr>
          <p:spPr>
            <a:xfrm>
              <a:off x="3790375" y="1853725"/>
              <a:ext cx="29225" cy="9900"/>
            </a:xfrm>
            <a:custGeom>
              <a:avLst/>
              <a:gdLst/>
              <a:ahLst/>
              <a:cxnLst/>
              <a:rect l="l" t="t" r="r" b="b"/>
              <a:pathLst>
                <a:path w="1169" h="396" extrusionOk="0">
                  <a:moveTo>
                    <a:pt x="787" y="0"/>
                  </a:moveTo>
                  <a:cubicBezTo>
                    <a:pt x="719" y="0"/>
                    <a:pt x="645" y="7"/>
                    <a:pt x="568" y="22"/>
                  </a:cubicBezTo>
                  <a:cubicBezTo>
                    <a:pt x="234" y="56"/>
                    <a:pt x="1" y="122"/>
                    <a:pt x="34" y="256"/>
                  </a:cubicBezTo>
                  <a:cubicBezTo>
                    <a:pt x="34" y="313"/>
                    <a:pt x="208" y="396"/>
                    <a:pt x="470" y="396"/>
                  </a:cubicBezTo>
                  <a:cubicBezTo>
                    <a:pt x="512" y="396"/>
                    <a:pt x="555" y="394"/>
                    <a:pt x="601" y="389"/>
                  </a:cubicBezTo>
                  <a:cubicBezTo>
                    <a:pt x="901" y="356"/>
                    <a:pt x="1168" y="256"/>
                    <a:pt x="1168" y="122"/>
                  </a:cubicBezTo>
                  <a:cubicBezTo>
                    <a:pt x="1168" y="71"/>
                    <a:pt x="1011" y="0"/>
                    <a:pt x="787"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3"/>
            <p:cNvSpPr/>
            <p:nvPr/>
          </p:nvSpPr>
          <p:spPr>
            <a:xfrm>
              <a:off x="3662775" y="1808900"/>
              <a:ext cx="40900" cy="89100"/>
            </a:xfrm>
            <a:custGeom>
              <a:avLst/>
              <a:gdLst/>
              <a:ahLst/>
              <a:cxnLst/>
              <a:rect l="l" t="t" r="r" b="b"/>
              <a:pathLst>
                <a:path w="1636" h="3564" extrusionOk="0">
                  <a:moveTo>
                    <a:pt x="839" y="0"/>
                  </a:moveTo>
                  <a:cubicBezTo>
                    <a:pt x="815" y="0"/>
                    <a:pt x="792" y="24"/>
                    <a:pt x="768" y="47"/>
                  </a:cubicBezTo>
                  <a:cubicBezTo>
                    <a:pt x="768" y="81"/>
                    <a:pt x="335" y="881"/>
                    <a:pt x="134" y="2382"/>
                  </a:cubicBezTo>
                  <a:cubicBezTo>
                    <a:pt x="1" y="3316"/>
                    <a:pt x="335" y="3516"/>
                    <a:pt x="501" y="3550"/>
                  </a:cubicBezTo>
                  <a:cubicBezTo>
                    <a:pt x="535" y="3559"/>
                    <a:pt x="569" y="3563"/>
                    <a:pt x="604" y="3563"/>
                  </a:cubicBezTo>
                  <a:cubicBezTo>
                    <a:pt x="957" y="3563"/>
                    <a:pt x="1390" y="3119"/>
                    <a:pt x="1602" y="2482"/>
                  </a:cubicBezTo>
                  <a:cubicBezTo>
                    <a:pt x="1635" y="2416"/>
                    <a:pt x="1602" y="2382"/>
                    <a:pt x="1535" y="2349"/>
                  </a:cubicBezTo>
                  <a:cubicBezTo>
                    <a:pt x="1526" y="2339"/>
                    <a:pt x="1516" y="2335"/>
                    <a:pt x="1506" y="2335"/>
                  </a:cubicBezTo>
                  <a:cubicBezTo>
                    <a:pt x="1483" y="2335"/>
                    <a:pt x="1459" y="2359"/>
                    <a:pt x="1435" y="2382"/>
                  </a:cubicBezTo>
                  <a:cubicBezTo>
                    <a:pt x="1191" y="2994"/>
                    <a:pt x="778" y="3325"/>
                    <a:pt x="557" y="3325"/>
                  </a:cubicBezTo>
                  <a:cubicBezTo>
                    <a:pt x="537" y="3325"/>
                    <a:pt x="518" y="3322"/>
                    <a:pt x="501" y="3316"/>
                  </a:cubicBezTo>
                  <a:cubicBezTo>
                    <a:pt x="335" y="3250"/>
                    <a:pt x="201" y="3016"/>
                    <a:pt x="301" y="2382"/>
                  </a:cubicBezTo>
                  <a:cubicBezTo>
                    <a:pt x="501" y="915"/>
                    <a:pt x="935" y="147"/>
                    <a:pt x="935" y="147"/>
                  </a:cubicBezTo>
                  <a:cubicBezTo>
                    <a:pt x="968" y="81"/>
                    <a:pt x="935" y="47"/>
                    <a:pt x="868" y="14"/>
                  </a:cubicBezTo>
                  <a:cubicBezTo>
                    <a:pt x="858" y="4"/>
                    <a:pt x="849" y="0"/>
                    <a:pt x="839" y="0"/>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3"/>
            <p:cNvSpPr/>
            <p:nvPr/>
          </p:nvSpPr>
          <p:spPr>
            <a:xfrm>
              <a:off x="3638600" y="1905425"/>
              <a:ext cx="125125" cy="37275"/>
            </a:xfrm>
            <a:custGeom>
              <a:avLst/>
              <a:gdLst/>
              <a:ahLst/>
              <a:cxnLst/>
              <a:rect l="l" t="t" r="r" b="b"/>
              <a:pathLst>
                <a:path w="5005" h="1491" extrusionOk="0">
                  <a:moveTo>
                    <a:pt x="165" y="1"/>
                  </a:moveTo>
                  <a:cubicBezTo>
                    <a:pt x="140" y="1"/>
                    <a:pt x="115" y="9"/>
                    <a:pt x="101" y="22"/>
                  </a:cubicBezTo>
                  <a:cubicBezTo>
                    <a:pt x="1" y="22"/>
                    <a:pt x="1" y="122"/>
                    <a:pt x="67" y="156"/>
                  </a:cubicBezTo>
                  <a:cubicBezTo>
                    <a:pt x="101" y="223"/>
                    <a:pt x="1001" y="1457"/>
                    <a:pt x="2602" y="1490"/>
                  </a:cubicBezTo>
                  <a:cubicBezTo>
                    <a:pt x="2624" y="1491"/>
                    <a:pt x="2645" y="1491"/>
                    <a:pt x="2666" y="1491"/>
                  </a:cubicBezTo>
                  <a:cubicBezTo>
                    <a:pt x="4191" y="1491"/>
                    <a:pt x="4938" y="322"/>
                    <a:pt x="4971" y="289"/>
                  </a:cubicBezTo>
                  <a:cubicBezTo>
                    <a:pt x="5004" y="223"/>
                    <a:pt x="4971" y="189"/>
                    <a:pt x="4937" y="156"/>
                  </a:cubicBezTo>
                  <a:cubicBezTo>
                    <a:pt x="4928" y="146"/>
                    <a:pt x="4915" y="142"/>
                    <a:pt x="4901" y="142"/>
                  </a:cubicBezTo>
                  <a:cubicBezTo>
                    <a:pt x="4868" y="142"/>
                    <a:pt x="4828" y="166"/>
                    <a:pt x="4804" y="189"/>
                  </a:cubicBezTo>
                  <a:cubicBezTo>
                    <a:pt x="4804" y="222"/>
                    <a:pt x="4091" y="1324"/>
                    <a:pt x="2666" y="1324"/>
                  </a:cubicBezTo>
                  <a:cubicBezTo>
                    <a:pt x="2645" y="1324"/>
                    <a:pt x="2624" y="1324"/>
                    <a:pt x="2602" y="1323"/>
                  </a:cubicBezTo>
                  <a:cubicBezTo>
                    <a:pt x="1101" y="1290"/>
                    <a:pt x="234" y="56"/>
                    <a:pt x="234" y="56"/>
                  </a:cubicBezTo>
                  <a:cubicBezTo>
                    <a:pt x="234" y="17"/>
                    <a:pt x="200" y="1"/>
                    <a:pt x="165" y="1"/>
                  </a:cubicBezTo>
                  <a:close/>
                </a:path>
              </a:pathLst>
            </a:custGeom>
            <a:solidFill>
              <a:srgbClr val="E0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3"/>
            <p:cNvSpPr/>
            <p:nvPr/>
          </p:nvSpPr>
          <p:spPr>
            <a:xfrm>
              <a:off x="3751175" y="1753475"/>
              <a:ext cx="73425" cy="45800"/>
            </a:xfrm>
            <a:custGeom>
              <a:avLst/>
              <a:gdLst/>
              <a:ahLst/>
              <a:cxnLst/>
              <a:rect l="l" t="t" r="r" b="b"/>
              <a:pathLst>
                <a:path w="2937" h="1832" extrusionOk="0">
                  <a:moveTo>
                    <a:pt x="1043" y="1"/>
                  </a:moveTo>
                  <a:cubicBezTo>
                    <a:pt x="799" y="1"/>
                    <a:pt x="539" y="44"/>
                    <a:pt x="268" y="129"/>
                  </a:cubicBezTo>
                  <a:cubicBezTo>
                    <a:pt x="101" y="163"/>
                    <a:pt x="1" y="330"/>
                    <a:pt x="68" y="530"/>
                  </a:cubicBezTo>
                  <a:cubicBezTo>
                    <a:pt x="95" y="669"/>
                    <a:pt x="216" y="738"/>
                    <a:pt x="352" y="738"/>
                  </a:cubicBezTo>
                  <a:cubicBezTo>
                    <a:pt x="379" y="738"/>
                    <a:pt x="407" y="735"/>
                    <a:pt x="434" y="730"/>
                  </a:cubicBezTo>
                  <a:cubicBezTo>
                    <a:pt x="655" y="667"/>
                    <a:pt x="861" y="634"/>
                    <a:pt x="1051" y="634"/>
                  </a:cubicBezTo>
                  <a:cubicBezTo>
                    <a:pt x="1265" y="634"/>
                    <a:pt x="1459" y="675"/>
                    <a:pt x="1635" y="763"/>
                  </a:cubicBezTo>
                  <a:cubicBezTo>
                    <a:pt x="2159" y="1025"/>
                    <a:pt x="2714" y="1832"/>
                    <a:pt x="2767" y="1832"/>
                  </a:cubicBezTo>
                  <a:cubicBezTo>
                    <a:pt x="2768" y="1832"/>
                    <a:pt x="2769" y="1831"/>
                    <a:pt x="2769" y="1831"/>
                  </a:cubicBezTo>
                  <a:cubicBezTo>
                    <a:pt x="2936" y="1797"/>
                    <a:pt x="2669" y="596"/>
                    <a:pt x="1936" y="230"/>
                  </a:cubicBezTo>
                  <a:cubicBezTo>
                    <a:pt x="1669" y="77"/>
                    <a:pt x="1369" y="1"/>
                    <a:pt x="1043" y="1"/>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3"/>
            <p:cNvSpPr/>
            <p:nvPr/>
          </p:nvSpPr>
          <p:spPr>
            <a:xfrm>
              <a:off x="3596075" y="1729875"/>
              <a:ext cx="77575" cy="40225"/>
            </a:xfrm>
            <a:custGeom>
              <a:avLst/>
              <a:gdLst/>
              <a:ahLst/>
              <a:cxnLst/>
              <a:rect l="l" t="t" r="r" b="b"/>
              <a:pathLst>
                <a:path w="3103" h="1609" extrusionOk="0">
                  <a:moveTo>
                    <a:pt x="1779" y="0"/>
                  </a:moveTo>
                  <a:cubicBezTo>
                    <a:pt x="1577" y="0"/>
                    <a:pt x="1383" y="34"/>
                    <a:pt x="1201" y="106"/>
                  </a:cubicBezTo>
                  <a:cubicBezTo>
                    <a:pt x="367" y="406"/>
                    <a:pt x="0" y="1540"/>
                    <a:pt x="134" y="1607"/>
                  </a:cubicBezTo>
                  <a:cubicBezTo>
                    <a:pt x="135" y="1608"/>
                    <a:pt x="136" y="1608"/>
                    <a:pt x="137" y="1608"/>
                  </a:cubicBezTo>
                  <a:cubicBezTo>
                    <a:pt x="195" y="1608"/>
                    <a:pt x="846" y="869"/>
                    <a:pt x="1368" y="673"/>
                  </a:cubicBezTo>
                  <a:cubicBezTo>
                    <a:pt x="1492" y="624"/>
                    <a:pt x="1630" y="597"/>
                    <a:pt x="1779" y="597"/>
                  </a:cubicBezTo>
                  <a:cubicBezTo>
                    <a:pt x="2029" y="597"/>
                    <a:pt x="2309" y="672"/>
                    <a:pt x="2602" y="840"/>
                  </a:cubicBezTo>
                  <a:cubicBezTo>
                    <a:pt x="2647" y="858"/>
                    <a:pt x="2692" y="866"/>
                    <a:pt x="2734" y="866"/>
                  </a:cubicBezTo>
                  <a:cubicBezTo>
                    <a:pt x="2851" y="866"/>
                    <a:pt x="2954" y="804"/>
                    <a:pt x="3003" y="707"/>
                  </a:cubicBezTo>
                  <a:cubicBezTo>
                    <a:pt x="3103" y="540"/>
                    <a:pt x="3003" y="373"/>
                    <a:pt x="2869" y="273"/>
                  </a:cubicBezTo>
                  <a:cubicBezTo>
                    <a:pt x="2508" y="103"/>
                    <a:pt x="2133" y="0"/>
                    <a:pt x="177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3"/>
            <p:cNvSpPr/>
            <p:nvPr/>
          </p:nvSpPr>
          <p:spPr>
            <a:xfrm>
              <a:off x="3620250" y="1776725"/>
              <a:ext cx="32550" cy="73425"/>
            </a:xfrm>
            <a:custGeom>
              <a:avLst/>
              <a:gdLst/>
              <a:ahLst/>
              <a:cxnLst/>
              <a:rect l="l" t="t" r="r" b="b"/>
              <a:pathLst>
                <a:path w="1302" h="2937" extrusionOk="0">
                  <a:moveTo>
                    <a:pt x="1" y="0"/>
                  </a:moveTo>
                  <a:cubicBezTo>
                    <a:pt x="1" y="0"/>
                    <a:pt x="134" y="334"/>
                    <a:pt x="668" y="467"/>
                  </a:cubicBezTo>
                  <a:cubicBezTo>
                    <a:pt x="534" y="701"/>
                    <a:pt x="468" y="1034"/>
                    <a:pt x="401" y="1468"/>
                  </a:cubicBezTo>
                  <a:cubicBezTo>
                    <a:pt x="301" y="2268"/>
                    <a:pt x="368" y="2869"/>
                    <a:pt x="568" y="2935"/>
                  </a:cubicBezTo>
                  <a:cubicBezTo>
                    <a:pt x="574" y="2936"/>
                    <a:pt x="580" y="2937"/>
                    <a:pt x="586" y="2937"/>
                  </a:cubicBezTo>
                  <a:cubicBezTo>
                    <a:pt x="813" y="2937"/>
                    <a:pt x="1038" y="2317"/>
                    <a:pt x="1168" y="1601"/>
                  </a:cubicBezTo>
                  <a:cubicBezTo>
                    <a:pt x="1302" y="801"/>
                    <a:pt x="1202" y="167"/>
                    <a:pt x="1001" y="133"/>
                  </a:cubicBezTo>
                  <a:lnTo>
                    <a:pt x="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3"/>
            <p:cNvSpPr/>
            <p:nvPr/>
          </p:nvSpPr>
          <p:spPr>
            <a:xfrm>
              <a:off x="3739500" y="1798375"/>
              <a:ext cx="43400" cy="70925"/>
            </a:xfrm>
            <a:custGeom>
              <a:avLst/>
              <a:gdLst/>
              <a:ahLst/>
              <a:cxnLst/>
              <a:rect l="l" t="t" r="r" b="b"/>
              <a:pathLst>
                <a:path w="1736" h="2837" extrusionOk="0">
                  <a:moveTo>
                    <a:pt x="719" y="0"/>
                  </a:moveTo>
                  <a:cubicBezTo>
                    <a:pt x="521" y="0"/>
                    <a:pt x="264" y="622"/>
                    <a:pt x="134" y="1402"/>
                  </a:cubicBezTo>
                  <a:cubicBezTo>
                    <a:pt x="1" y="2170"/>
                    <a:pt x="101" y="2803"/>
                    <a:pt x="301" y="2837"/>
                  </a:cubicBezTo>
                  <a:cubicBezTo>
                    <a:pt x="535" y="2837"/>
                    <a:pt x="768" y="2270"/>
                    <a:pt x="901" y="1469"/>
                  </a:cubicBezTo>
                  <a:cubicBezTo>
                    <a:pt x="935" y="1102"/>
                    <a:pt x="968" y="702"/>
                    <a:pt x="935" y="435"/>
                  </a:cubicBezTo>
                  <a:lnTo>
                    <a:pt x="935" y="435"/>
                  </a:lnTo>
                  <a:cubicBezTo>
                    <a:pt x="966" y="437"/>
                    <a:pt x="997" y="438"/>
                    <a:pt x="1026" y="438"/>
                  </a:cubicBezTo>
                  <a:cubicBezTo>
                    <a:pt x="1556" y="438"/>
                    <a:pt x="1735" y="168"/>
                    <a:pt x="1735" y="168"/>
                  </a:cubicBezTo>
                  <a:lnTo>
                    <a:pt x="735" y="1"/>
                  </a:lnTo>
                  <a:cubicBezTo>
                    <a:pt x="730" y="1"/>
                    <a:pt x="725" y="0"/>
                    <a:pt x="719" y="0"/>
                  </a:cubicBez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3"/>
            <p:cNvSpPr/>
            <p:nvPr/>
          </p:nvSpPr>
          <p:spPr>
            <a:xfrm>
              <a:off x="3366750" y="1531600"/>
              <a:ext cx="527050" cy="286000"/>
            </a:xfrm>
            <a:custGeom>
              <a:avLst/>
              <a:gdLst/>
              <a:ahLst/>
              <a:cxnLst/>
              <a:rect l="l" t="t" r="r" b="b"/>
              <a:pathLst>
                <a:path w="21082" h="11440" extrusionOk="0">
                  <a:moveTo>
                    <a:pt x="15484" y="0"/>
                  </a:moveTo>
                  <a:cubicBezTo>
                    <a:pt x="15225" y="0"/>
                    <a:pt x="14957" y="21"/>
                    <a:pt x="14677" y="65"/>
                  </a:cubicBezTo>
                  <a:cubicBezTo>
                    <a:pt x="0" y="2266"/>
                    <a:pt x="12209" y="8070"/>
                    <a:pt x="13510" y="8738"/>
                  </a:cubicBezTo>
                  <a:cubicBezTo>
                    <a:pt x="12509" y="7637"/>
                    <a:pt x="12209" y="7303"/>
                    <a:pt x="12209" y="6603"/>
                  </a:cubicBezTo>
                  <a:lnTo>
                    <a:pt x="12209" y="6603"/>
                  </a:lnTo>
                  <a:cubicBezTo>
                    <a:pt x="12209" y="6603"/>
                    <a:pt x="13277" y="8237"/>
                    <a:pt x="18046" y="8738"/>
                  </a:cubicBezTo>
                  <a:cubicBezTo>
                    <a:pt x="18680" y="11306"/>
                    <a:pt x="20515" y="11440"/>
                    <a:pt x="20515" y="11440"/>
                  </a:cubicBezTo>
                  <a:lnTo>
                    <a:pt x="21082" y="5102"/>
                  </a:lnTo>
                  <a:cubicBezTo>
                    <a:pt x="21082" y="5102"/>
                    <a:pt x="19549" y="0"/>
                    <a:pt x="15484" y="0"/>
                  </a:cubicBezTo>
                  <a:close/>
                </a:path>
              </a:pathLst>
            </a:custGeom>
            <a:solidFill>
              <a:srgbClr val="AE4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3"/>
            <p:cNvSpPr/>
            <p:nvPr/>
          </p:nvSpPr>
          <p:spPr>
            <a:xfrm>
              <a:off x="3517675" y="3576325"/>
              <a:ext cx="25" cy="25"/>
            </a:xfrm>
            <a:custGeom>
              <a:avLst/>
              <a:gdLst/>
              <a:ahLst/>
              <a:cxnLst/>
              <a:rect l="l" t="t" r="r" b="b"/>
              <a:pathLst>
                <a:path w="1" h="1" extrusionOk="0">
                  <a:moveTo>
                    <a:pt x="1" y="1"/>
                  </a:moveTo>
                  <a:close/>
                </a:path>
              </a:pathLst>
            </a:custGeom>
            <a:solidFill>
              <a:srgbClr val="1580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43"/>
            <p:cNvSpPr/>
            <p:nvPr/>
          </p:nvSpPr>
          <p:spPr>
            <a:xfrm>
              <a:off x="3474325" y="2060250"/>
              <a:ext cx="552075" cy="878100"/>
            </a:xfrm>
            <a:custGeom>
              <a:avLst/>
              <a:gdLst/>
              <a:ahLst/>
              <a:cxnLst/>
              <a:rect l="l" t="t" r="r" b="b"/>
              <a:pathLst>
                <a:path w="22083" h="35124" extrusionOk="0">
                  <a:moveTo>
                    <a:pt x="14944" y="1"/>
                  </a:moveTo>
                  <a:cubicBezTo>
                    <a:pt x="14944" y="1"/>
                    <a:pt x="10083" y="4490"/>
                    <a:pt x="8415" y="4490"/>
                  </a:cubicBezTo>
                  <a:cubicBezTo>
                    <a:pt x="8352" y="4490"/>
                    <a:pt x="8293" y="4484"/>
                    <a:pt x="8239" y="4470"/>
                  </a:cubicBezTo>
                  <a:cubicBezTo>
                    <a:pt x="6872" y="4170"/>
                    <a:pt x="6505" y="1035"/>
                    <a:pt x="6538" y="1001"/>
                  </a:cubicBezTo>
                  <a:lnTo>
                    <a:pt x="6538" y="1001"/>
                  </a:lnTo>
                  <a:cubicBezTo>
                    <a:pt x="6505" y="1035"/>
                    <a:pt x="5538" y="1435"/>
                    <a:pt x="4370" y="2135"/>
                  </a:cubicBezTo>
                  <a:cubicBezTo>
                    <a:pt x="4303" y="2302"/>
                    <a:pt x="0" y="9808"/>
                    <a:pt x="0" y="12042"/>
                  </a:cubicBezTo>
                  <a:cubicBezTo>
                    <a:pt x="34" y="15045"/>
                    <a:pt x="1535" y="17213"/>
                    <a:pt x="2135" y="19448"/>
                  </a:cubicBezTo>
                  <a:cubicBezTo>
                    <a:pt x="2502" y="20815"/>
                    <a:pt x="2469" y="23951"/>
                    <a:pt x="2502" y="27020"/>
                  </a:cubicBezTo>
                  <a:cubicBezTo>
                    <a:pt x="2502" y="28554"/>
                    <a:pt x="2502" y="30723"/>
                    <a:pt x="2535" y="32057"/>
                  </a:cubicBezTo>
                  <a:cubicBezTo>
                    <a:pt x="2569" y="32824"/>
                    <a:pt x="2602" y="33291"/>
                    <a:pt x="2736" y="33324"/>
                  </a:cubicBezTo>
                  <a:cubicBezTo>
                    <a:pt x="5147" y="34642"/>
                    <a:pt x="7568" y="35124"/>
                    <a:pt x="9819" y="35124"/>
                  </a:cubicBezTo>
                  <a:cubicBezTo>
                    <a:pt x="15945" y="35124"/>
                    <a:pt x="20815" y="31556"/>
                    <a:pt x="20815" y="31556"/>
                  </a:cubicBezTo>
                  <a:cubicBezTo>
                    <a:pt x="20815" y="31556"/>
                    <a:pt x="19814" y="25686"/>
                    <a:pt x="18880" y="18214"/>
                  </a:cubicBezTo>
                  <a:cubicBezTo>
                    <a:pt x="19181" y="15778"/>
                    <a:pt x="19848" y="13143"/>
                    <a:pt x="20482" y="10775"/>
                  </a:cubicBezTo>
                  <a:cubicBezTo>
                    <a:pt x="21349" y="7372"/>
                    <a:pt x="22083" y="4604"/>
                    <a:pt x="21382" y="3536"/>
                  </a:cubicBezTo>
                  <a:cubicBezTo>
                    <a:pt x="20682" y="1368"/>
                    <a:pt x="14944" y="1"/>
                    <a:pt x="14944" y="1"/>
                  </a:cubicBezTo>
                  <a:close/>
                </a:path>
              </a:pathLst>
            </a:custGeom>
            <a:solidFill>
              <a:srgbClr val="D39C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43"/>
            <p:cNvSpPr/>
            <p:nvPr/>
          </p:nvSpPr>
          <p:spPr>
            <a:xfrm>
              <a:off x="3636100" y="2109450"/>
              <a:ext cx="163475" cy="196825"/>
            </a:xfrm>
            <a:custGeom>
              <a:avLst/>
              <a:gdLst/>
              <a:ahLst/>
              <a:cxnLst/>
              <a:rect l="l" t="t" r="r" b="b"/>
              <a:pathLst>
                <a:path w="6539" h="7873" extrusionOk="0">
                  <a:moveTo>
                    <a:pt x="6539" y="1"/>
                  </a:moveTo>
                  <a:cubicBezTo>
                    <a:pt x="6538" y="1"/>
                    <a:pt x="4454" y="1395"/>
                    <a:pt x="2565" y="1395"/>
                  </a:cubicBezTo>
                  <a:cubicBezTo>
                    <a:pt x="1729" y="1395"/>
                    <a:pt x="930" y="1122"/>
                    <a:pt x="367" y="334"/>
                  </a:cubicBezTo>
                  <a:lnTo>
                    <a:pt x="1" y="7873"/>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3"/>
            <p:cNvSpPr/>
            <p:nvPr/>
          </p:nvSpPr>
          <p:spPr>
            <a:xfrm>
              <a:off x="3636100" y="2043575"/>
              <a:ext cx="227700" cy="262700"/>
            </a:xfrm>
            <a:custGeom>
              <a:avLst/>
              <a:gdLst/>
              <a:ahLst/>
              <a:cxnLst/>
              <a:rect l="l" t="t" r="r" b="b"/>
              <a:pathLst>
                <a:path w="9108" h="10508" extrusionOk="0">
                  <a:moveTo>
                    <a:pt x="8373" y="0"/>
                  </a:moveTo>
                  <a:cubicBezTo>
                    <a:pt x="8373" y="0"/>
                    <a:pt x="1702" y="6338"/>
                    <a:pt x="1" y="10508"/>
                  </a:cubicBezTo>
                  <a:lnTo>
                    <a:pt x="6438" y="6105"/>
                  </a:lnTo>
                  <a:lnTo>
                    <a:pt x="6272" y="4337"/>
                  </a:lnTo>
                  <a:lnTo>
                    <a:pt x="8573" y="3136"/>
                  </a:lnTo>
                  <a:lnTo>
                    <a:pt x="9107" y="768"/>
                  </a:lnTo>
                  <a:lnTo>
                    <a:pt x="8373" y="0"/>
                  </a:lnTo>
                  <a:close/>
                </a:path>
              </a:pathLst>
            </a:custGeom>
            <a:solidFill>
              <a:srgbClr val="AE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3"/>
            <p:cNvSpPr/>
            <p:nvPr/>
          </p:nvSpPr>
          <p:spPr>
            <a:xfrm>
              <a:off x="3596075" y="2071925"/>
              <a:ext cx="63400" cy="234350"/>
            </a:xfrm>
            <a:custGeom>
              <a:avLst/>
              <a:gdLst/>
              <a:ahLst/>
              <a:cxnLst/>
              <a:rect l="l" t="t" r="r" b="b"/>
              <a:pathLst>
                <a:path w="2536" h="9374" extrusionOk="0">
                  <a:moveTo>
                    <a:pt x="2536" y="1"/>
                  </a:moveTo>
                  <a:lnTo>
                    <a:pt x="1702" y="468"/>
                  </a:lnTo>
                  <a:lnTo>
                    <a:pt x="467" y="2135"/>
                  </a:lnTo>
                  <a:lnTo>
                    <a:pt x="1201" y="2869"/>
                  </a:lnTo>
                  <a:lnTo>
                    <a:pt x="0" y="4204"/>
                  </a:lnTo>
                  <a:lnTo>
                    <a:pt x="1602" y="9374"/>
                  </a:lnTo>
                  <a:lnTo>
                    <a:pt x="2536" y="1"/>
                  </a:lnTo>
                  <a:close/>
                </a:path>
              </a:pathLst>
            </a:custGeom>
            <a:solidFill>
              <a:srgbClr val="AE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3"/>
            <p:cNvSpPr/>
            <p:nvPr/>
          </p:nvSpPr>
          <p:spPr>
            <a:xfrm>
              <a:off x="3531850" y="2256225"/>
              <a:ext cx="289400" cy="313575"/>
            </a:xfrm>
            <a:custGeom>
              <a:avLst/>
              <a:gdLst/>
              <a:ahLst/>
              <a:cxnLst/>
              <a:rect l="l" t="t" r="r" b="b"/>
              <a:pathLst>
                <a:path w="11576" h="12543" extrusionOk="0">
                  <a:moveTo>
                    <a:pt x="11576" y="0"/>
                  </a:moveTo>
                  <a:lnTo>
                    <a:pt x="4871" y="10842"/>
                  </a:lnTo>
                  <a:lnTo>
                    <a:pt x="1" y="12309"/>
                  </a:lnTo>
                  <a:lnTo>
                    <a:pt x="1" y="12543"/>
                  </a:lnTo>
                  <a:lnTo>
                    <a:pt x="5371" y="11709"/>
                  </a:lnTo>
                  <a:lnTo>
                    <a:pt x="11576" y="0"/>
                  </a:ln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3"/>
            <p:cNvSpPr/>
            <p:nvPr/>
          </p:nvSpPr>
          <p:spPr>
            <a:xfrm>
              <a:off x="3536875" y="2292925"/>
              <a:ext cx="456175" cy="644600"/>
            </a:xfrm>
            <a:custGeom>
              <a:avLst/>
              <a:gdLst/>
              <a:ahLst/>
              <a:cxnLst/>
              <a:rect l="l" t="t" r="r" b="b"/>
              <a:pathLst>
                <a:path w="18247" h="25784" extrusionOk="0">
                  <a:moveTo>
                    <a:pt x="16745" y="0"/>
                  </a:moveTo>
                  <a:lnTo>
                    <a:pt x="14244" y="5671"/>
                  </a:lnTo>
                  <a:lnTo>
                    <a:pt x="13977" y="5871"/>
                  </a:lnTo>
                  <a:cubicBezTo>
                    <a:pt x="13843" y="6238"/>
                    <a:pt x="400" y="15745"/>
                    <a:pt x="400" y="15745"/>
                  </a:cubicBezTo>
                  <a:lnTo>
                    <a:pt x="8173" y="16012"/>
                  </a:lnTo>
                  <a:lnTo>
                    <a:pt x="14244" y="8206"/>
                  </a:lnTo>
                  <a:lnTo>
                    <a:pt x="14244" y="8206"/>
                  </a:lnTo>
                  <a:cubicBezTo>
                    <a:pt x="14212" y="8926"/>
                    <a:pt x="14445" y="23007"/>
                    <a:pt x="2681" y="23007"/>
                  </a:cubicBezTo>
                  <a:cubicBezTo>
                    <a:pt x="1907" y="23007"/>
                    <a:pt x="1082" y="22946"/>
                    <a:pt x="200" y="22817"/>
                  </a:cubicBezTo>
                  <a:cubicBezTo>
                    <a:pt x="167" y="22817"/>
                    <a:pt x="133" y="22750"/>
                    <a:pt x="0" y="22716"/>
                  </a:cubicBezTo>
                  <a:lnTo>
                    <a:pt x="0" y="22716"/>
                  </a:lnTo>
                  <a:cubicBezTo>
                    <a:pt x="33" y="23484"/>
                    <a:pt x="67" y="23917"/>
                    <a:pt x="200" y="23984"/>
                  </a:cubicBezTo>
                  <a:cubicBezTo>
                    <a:pt x="2612" y="25302"/>
                    <a:pt x="5030" y="25784"/>
                    <a:pt x="7278" y="25784"/>
                  </a:cubicBezTo>
                  <a:cubicBezTo>
                    <a:pt x="13395" y="25784"/>
                    <a:pt x="18246" y="22216"/>
                    <a:pt x="18246" y="22216"/>
                  </a:cubicBezTo>
                  <a:cubicBezTo>
                    <a:pt x="18246" y="22216"/>
                    <a:pt x="17312" y="16345"/>
                    <a:pt x="16412" y="8973"/>
                  </a:cubicBezTo>
                  <a:cubicBezTo>
                    <a:pt x="16712" y="6505"/>
                    <a:pt x="17379" y="3870"/>
                    <a:pt x="18013" y="1501"/>
                  </a:cubicBezTo>
                  <a:lnTo>
                    <a:pt x="16745" y="0"/>
                  </a:lnTo>
                  <a:close/>
                </a:path>
              </a:pathLst>
            </a:custGeom>
            <a:solidFill>
              <a:srgbClr val="C35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3"/>
            <p:cNvSpPr/>
            <p:nvPr/>
          </p:nvSpPr>
          <p:spPr>
            <a:xfrm>
              <a:off x="3201500" y="2203825"/>
              <a:ext cx="783200" cy="498975"/>
            </a:xfrm>
            <a:custGeom>
              <a:avLst/>
              <a:gdLst/>
              <a:ahLst/>
              <a:cxnLst/>
              <a:rect l="l" t="t" r="r" b="b"/>
              <a:pathLst>
                <a:path w="31328" h="19959" extrusionOk="0">
                  <a:moveTo>
                    <a:pt x="27695" y="1"/>
                  </a:moveTo>
                  <a:cubicBezTo>
                    <a:pt x="26900" y="1"/>
                    <a:pt x="26024" y="647"/>
                    <a:pt x="25123" y="2430"/>
                  </a:cubicBezTo>
                  <a:lnTo>
                    <a:pt x="18585" y="13805"/>
                  </a:lnTo>
                  <a:cubicBezTo>
                    <a:pt x="14482" y="14705"/>
                    <a:pt x="8712" y="16207"/>
                    <a:pt x="6877" y="16540"/>
                  </a:cubicBezTo>
                  <a:cubicBezTo>
                    <a:pt x="6210" y="16207"/>
                    <a:pt x="5376" y="15740"/>
                    <a:pt x="5042" y="15639"/>
                  </a:cubicBezTo>
                  <a:cubicBezTo>
                    <a:pt x="4375" y="15439"/>
                    <a:pt x="3108" y="14939"/>
                    <a:pt x="2774" y="14872"/>
                  </a:cubicBezTo>
                  <a:cubicBezTo>
                    <a:pt x="2762" y="14869"/>
                    <a:pt x="2748" y="14867"/>
                    <a:pt x="2732" y="14867"/>
                  </a:cubicBezTo>
                  <a:cubicBezTo>
                    <a:pt x="2308" y="14867"/>
                    <a:pt x="568" y="16118"/>
                    <a:pt x="439" y="16440"/>
                  </a:cubicBezTo>
                  <a:cubicBezTo>
                    <a:pt x="334" y="16703"/>
                    <a:pt x="1" y="17194"/>
                    <a:pt x="338" y="17194"/>
                  </a:cubicBezTo>
                  <a:cubicBezTo>
                    <a:pt x="429" y="17194"/>
                    <a:pt x="568" y="17159"/>
                    <a:pt x="773" y="17074"/>
                  </a:cubicBezTo>
                  <a:lnTo>
                    <a:pt x="2407" y="15973"/>
                  </a:lnTo>
                  <a:lnTo>
                    <a:pt x="3875" y="16540"/>
                  </a:lnTo>
                  <a:cubicBezTo>
                    <a:pt x="3875" y="16540"/>
                    <a:pt x="2407" y="16707"/>
                    <a:pt x="2107" y="16807"/>
                  </a:cubicBezTo>
                  <a:cubicBezTo>
                    <a:pt x="1773" y="16940"/>
                    <a:pt x="306" y="18742"/>
                    <a:pt x="306" y="19075"/>
                  </a:cubicBezTo>
                  <a:cubicBezTo>
                    <a:pt x="340" y="19246"/>
                    <a:pt x="531" y="19346"/>
                    <a:pt x="753" y="19346"/>
                  </a:cubicBezTo>
                  <a:cubicBezTo>
                    <a:pt x="967" y="19346"/>
                    <a:pt x="1210" y="19254"/>
                    <a:pt x="1373" y="19042"/>
                  </a:cubicBezTo>
                  <a:lnTo>
                    <a:pt x="1373" y="19042"/>
                  </a:lnTo>
                  <a:cubicBezTo>
                    <a:pt x="1373" y="19042"/>
                    <a:pt x="1073" y="19476"/>
                    <a:pt x="1206" y="19642"/>
                  </a:cubicBezTo>
                  <a:cubicBezTo>
                    <a:pt x="1233" y="19737"/>
                    <a:pt x="1293" y="19793"/>
                    <a:pt x="1391" y="19793"/>
                  </a:cubicBezTo>
                  <a:cubicBezTo>
                    <a:pt x="1534" y="19793"/>
                    <a:pt x="1757" y="19673"/>
                    <a:pt x="2074" y="19375"/>
                  </a:cubicBezTo>
                  <a:lnTo>
                    <a:pt x="2074" y="19375"/>
                  </a:lnTo>
                  <a:cubicBezTo>
                    <a:pt x="2074" y="19376"/>
                    <a:pt x="1974" y="19809"/>
                    <a:pt x="2207" y="19943"/>
                  </a:cubicBezTo>
                  <a:cubicBezTo>
                    <a:pt x="2235" y="19953"/>
                    <a:pt x="2265" y="19958"/>
                    <a:pt x="2297" y="19958"/>
                  </a:cubicBezTo>
                  <a:cubicBezTo>
                    <a:pt x="2758" y="19958"/>
                    <a:pt x="3583" y="18906"/>
                    <a:pt x="3708" y="18875"/>
                  </a:cubicBezTo>
                  <a:cubicBezTo>
                    <a:pt x="3711" y="18873"/>
                    <a:pt x="3714" y="18873"/>
                    <a:pt x="3718" y="18873"/>
                  </a:cubicBezTo>
                  <a:cubicBezTo>
                    <a:pt x="3837" y="18873"/>
                    <a:pt x="4621" y="19614"/>
                    <a:pt x="5718" y="19614"/>
                  </a:cubicBezTo>
                  <a:cubicBezTo>
                    <a:pt x="6046" y="19614"/>
                    <a:pt x="6402" y="19548"/>
                    <a:pt x="6777" y="19375"/>
                  </a:cubicBezTo>
                  <a:cubicBezTo>
                    <a:pt x="6810" y="19309"/>
                    <a:pt x="6910" y="19309"/>
                    <a:pt x="6944" y="19275"/>
                  </a:cubicBezTo>
                  <a:cubicBezTo>
                    <a:pt x="8506" y="19343"/>
                    <a:pt x="10122" y="19385"/>
                    <a:pt x="11689" y="19385"/>
                  </a:cubicBezTo>
                  <a:cubicBezTo>
                    <a:pt x="16311" y="19385"/>
                    <a:pt x="20508" y="19020"/>
                    <a:pt x="21654" y="17874"/>
                  </a:cubicBezTo>
                  <a:cubicBezTo>
                    <a:pt x="22488" y="17040"/>
                    <a:pt x="31328" y="4465"/>
                    <a:pt x="31328" y="4465"/>
                  </a:cubicBezTo>
                  <a:cubicBezTo>
                    <a:pt x="31328" y="4465"/>
                    <a:pt x="29787" y="1"/>
                    <a:pt x="27695" y="1"/>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3"/>
            <p:cNvSpPr/>
            <p:nvPr/>
          </p:nvSpPr>
          <p:spPr>
            <a:xfrm>
              <a:off x="3337550" y="2088600"/>
              <a:ext cx="701375" cy="607975"/>
            </a:xfrm>
            <a:custGeom>
              <a:avLst/>
              <a:gdLst/>
              <a:ahLst/>
              <a:cxnLst/>
              <a:rect l="l" t="t" r="r" b="b"/>
              <a:pathLst>
                <a:path w="28055" h="24319" extrusionOk="0">
                  <a:moveTo>
                    <a:pt x="23050" y="1"/>
                  </a:moveTo>
                  <a:lnTo>
                    <a:pt x="12943" y="18180"/>
                  </a:lnTo>
                  <a:lnTo>
                    <a:pt x="1" y="20916"/>
                  </a:lnTo>
                  <a:lnTo>
                    <a:pt x="935" y="24318"/>
                  </a:lnTo>
                  <a:lnTo>
                    <a:pt x="15478" y="23517"/>
                  </a:lnTo>
                  <a:cubicBezTo>
                    <a:pt x="15478" y="23517"/>
                    <a:pt x="27487" y="9307"/>
                    <a:pt x="27487" y="5972"/>
                  </a:cubicBezTo>
                  <a:cubicBezTo>
                    <a:pt x="28054" y="668"/>
                    <a:pt x="23050" y="1"/>
                    <a:pt x="23050" y="1"/>
                  </a:cubicBezTo>
                  <a:close/>
                </a:path>
              </a:pathLst>
            </a:custGeom>
            <a:solidFill>
              <a:srgbClr val="D39C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3"/>
            <p:cNvSpPr/>
            <p:nvPr/>
          </p:nvSpPr>
          <p:spPr>
            <a:xfrm>
              <a:off x="2774650" y="2329000"/>
              <a:ext cx="772250" cy="398125"/>
            </a:xfrm>
            <a:custGeom>
              <a:avLst/>
              <a:gdLst/>
              <a:ahLst/>
              <a:cxnLst/>
              <a:rect l="l" t="t" r="r" b="b"/>
              <a:pathLst>
                <a:path w="30890" h="15925" extrusionOk="0">
                  <a:moveTo>
                    <a:pt x="12056" y="0"/>
                  </a:moveTo>
                  <a:cubicBezTo>
                    <a:pt x="6703" y="0"/>
                    <a:pt x="922" y="274"/>
                    <a:pt x="468" y="625"/>
                  </a:cubicBezTo>
                  <a:cubicBezTo>
                    <a:pt x="1" y="1192"/>
                    <a:pt x="1535" y="8197"/>
                    <a:pt x="2836" y="12033"/>
                  </a:cubicBezTo>
                  <a:cubicBezTo>
                    <a:pt x="3270" y="13234"/>
                    <a:pt x="3870" y="15403"/>
                    <a:pt x="4137" y="15569"/>
                  </a:cubicBezTo>
                  <a:cubicBezTo>
                    <a:pt x="4586" y="15844"/>
                    <a:pt x="8329" y="15925"/>
                    <a:pt x="12446" y="15925"/>
                  </a:cubicBezTo>
                  <a:cubicBezTo>
                    <a:pt x="17812" y="15925"/>
                    <a:pt x="23815" y="15788"/>
                    <a:pt x="23984" y="15769"/>
                  </a:cubicBezTo>
                  <a:lnTo>
                    <a:pt x="30889" y="15769"/>
                  </a:lnTo>
                  <a:lnTo>
                    <a:pt x="30889" y="14302"/>
                  </a:lnTo>
                  <a:cubicBezTo>
                    <a:pt x="30889" y="14302"/>
                    <a:pt x="24385" y="13935"/>
                    <a:pt x="24118" y="13735"/>
                  </a:cubicBezTo>
                  <a:cubicBezTo>
                    <a:pt x="23718" y="13434"/>
                    <a:pt x="21483" y="1092"/>
                    <a:pt x="20682" y="425"/>
                  </a:cubicBezTo>
                  <a:cubicBezTo>
                    <a:pt x="20633" y="376"/>
                    <a:pt x="20620" y="363"/>
                    <a:pt x="20595" y="363"/>
                  </a:cubicBezTo>
                  <a:cubicBezTo>
                    <a:pt x="20567" y="363"/>
                    <a:pt x="20525" y="378"/>
                    <a:pt x="20404" y="378"/>
                  </a:cubicBezTo>
                  <a:cubicBezTo>
                    <a:pt x="20336" y="378"/>
                    <a:pt x="20243" y="374"/>
                    <a:pt x="20115" y="358"/>
                  </a:cubicBezTo>
                  <a:cubicBezTo>
                    <a:pt x="18488" y="104"/>
                    <a:pt x="15353" y="0"/>
                    <a:pt x="12056" y="0"/>
                  </a:cubicBezTo>
                  <a:close/>
                </a:path>
              </a:pathLst>
            </a:custGeom>
            <a:solidFill>
              <a:srgbClr val="ABD8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43"/>
            <p:cNvSpPr/>
            <p:nvPr/>
          </p:nvSpPr>
          <p:spPr>
            <a:xfrm>
              <a:off x="3006475" y="2461075"/>
              <a:ext cx="76750" cy="110500"/>
            </a:xfrm>
            <a:custGeom>
              <a:avLst/>
              <a:gdLst/>
              <a:ahLst/>
              <a:cxnLst/>
              <a:rect l="l" t="t" r="r" b="b"/>
              <a:pathLst>
                <a:path w="3070" h="4420" extrusionOk="0">
                  <a:moveTo>
                    <a:pt x="1410" y="1"/>
                  </a:moveTo>
                  <a:cubicBezTo>
                    <a:pt x="1353" y="1"/>
                    <a:pt x="1295" y="5"/>
                    <a:pt x="1235" y="12"/>
                  </a:cubicBezTo>
                  <a:cubicBezTo>
                    <a:pt x="501" y="112"/>
                    <a:pt x="1" y="1180"/>
                    <a:pt x="168" y="2381"/>
                  </a:cubicBezTo>
                  <a:cubicBezTo>
                    <a:pt x="328" y="3570"/>
                    <a:pt x="1016" y="4419"/>
                    <a:pt x="1753" y="4419"/>
                  </a:cubicBezTo>
                  <a:cubicBezTo>
                    <a:pt x="1780" y="4419"/>
                    <a:pt x="1808" y="4418"/>
                    <a:pt x="1836" y="4415"/>
                  </a:cubicBezTo>
                  <a:cubicBezTo>
                    <a:pt x="2569" y="4315"/>
                    <a:pt x="3070" y="3215"/>
                    <a:pt x="2903" y="2014"/>
                  </a:cubicBezTo>
                  <a:lnTo>
                    <a:pt x="2903" y="1947"/>
                  </a:lnTo>
                  <a:cubicBezTo>
                    <a:pt x="2503" y="1847"/>
                    <a:pt x="2036" y="1647"/>
                    <a:pt x="1836" y="1247"/>
                  </a:cubicBezTo>
                  <a:cubicBezTo>
                    <a:pt x="1602" y="813"/>
                    <a:pt x="1735" y="479"/>
                    <a:pt x="1936" y="179"/>
                  </a:cubicBezTo>
                  <a:cubicBezTo>
                    <a:pt x="1780" y="50"/>
                    <a:pt x="1605" y="1"/>
                    <a:pt x="1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43"/>
            <p:cNvSpPr/>
            <p:nvPr/>
          </p:nvSpPr>
          <p:spPr>
            <a:xfrm>
              <a:off x="3141575" y="2848150"/>
              <a:ext cx="253550" cy="879150"/>
            </a:xfrm>
            <a:custGeom>
              <a:avLst/>
              <a:gdLst/>
              <a:ahLst/>
              <a:cxnLst/>
              <a:rect l="l" t="t" r="r" b="b"/>
              <a:pathLst>
                <a:path w="10142" h="35166" extrusionOk="0">
                  <a:moveTo>
                    <a:pt x="3474" y="0"/>
                  </a:moveTo>
                  <a:cubicBezTo>
                    <a:pt x="2613" y="0"/>
                    <a:pt x="1876" y="598"/>
                    <a:pt x="1502" y="2275"/>
                  </a:cubicBezTo>
                  <a:cubicBezTo>
                    <a:pt x="1" y="9114"/>
                    <a:pt x="5938" y="35166"/>
                    <a:pt x="5938" y="35166"/>
                  </a:cubicBezTo>
                  <a:lnTo>
                    <a:pt x="10141" y="34699"/>
                  </a:lnTo>
                  <a:lnTo>
                    <a:pt x="8507" y="3676"/>
                  </a:lnTo>
                  <a:cubicBezTo>
                    <a:pt x="8507" y="3676"/>
                    <a:pt x="5610" y="0"/>
                    <a:pt x="3474"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3"/>
            <p:cNvSpPr/>
            <p:nvPr/>
          </p:nvSpPr>
          <p:spPr>
            <a:xfrm>
              <a:off x="3159125" y="3712275"/>
              <a:ext cx="274350" cy="301700"/>
            </a:xfrm>
            <a:custGeom>
              <a:avLst/>
              <a:gdLst/>
              <a:ahLst/>
              <a:cxnLst/>
              <a:rect l="l" t="t" r="r" b="b"/>
              <a:pathLst>
                <a:path w="10974" h="12068" extrusionOk="0">
                  <a:moveTo>
                    <a:pt x="9439" y="0"/>
                  </a:moveTo>
                  <a:lnTo>
                    <a:pt x="5170" y="501"/>
                  </a:lnTo>
                  <a:cubicBezTo>
                    <a:pt x="5170" y="501"/>
                    <a:pt x="5903" y="4170"/>
                    <a:pt x="5837" y="4670"/>
                  </a:cubicBezTo>
                  <a:cubicBezTo>
                    <a:pt x="5803" y="5171"/>
                    <a:pt x="3435" y="8139"/>
                    <a:pt x="2634" y="9173"/>
                  </a:cubicBezTo>
                  <a:cubicBezTo>
                    <a:pt x="1801" y="10241"/>
                    <a:pt x="266" y="10641"/>
                    <a:pt x="99" y="11242"/>
                  </a:cubicBezTo>
                  <a:cubicBezTo>
                    <a:pt x="0" y="11664"/>
                    <a:pt x="437" y="12067"/>
                    <a:pt x="1437" y="12067"/>
                  </a:cubicBezTo>
                  <a:cubicBezTo>
                    <a:pt x="1780" y="12067"/>
                    <a:pt x="2190" y="12020"/>
                    <a:pt x="2668" y="11909"/>
                  </a:cubicBezTo>
                  <a:cubicBezTo>
                    <a:pt x="4569" y="11408"/>
                    <a:pt x="5470" y="9507"/>
                    <a:pt x="6904" y="9007"/>
                  </a:cubicBezTo>
                  <a:cubicBezTo>
                    <a:pt x="8305" y="8506"/>
                    <a:pt x="10907" y="7973"/>
                    <a:pt x="10940" y="6972"/>
                  </a:cubicBezTo>
                  <a:cubicBezTo>
                    <a:pt x="10974" y="5971"/>
                    <a:pt x="9773" y="3569"/>
                    <a:pt x="9773" y="3569"/>
                  </a:cubicBezTo>
                  <a:lnTo>
                    <a:pt x="9439"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3"/>
            <p:cNvSpPr/>
            <p:nvPr/>
          </p:nvSpPr>
          <p:spPr>
            <a:xfrm>
              <a:off x="3410950" y="3886550"/>
              <a:ext cx="31700" cy="111775"/>
            </a:xfrm>
            <a:custGeom>
              <a:avLst/>
              <a:gdLst/>
              <a:ahLst/>
              <a:cxnLst/>
              <a:rect l="l" t="t" r="r" b="b"/>
              <a:pathLst>
                <a:path w="1268" h="4471" extrusionOk="0">
                  <a:moveTo>
                    <a:pt x="1168" y="1"/>
                  </a:moveTo>
                  <a:lnTo>
                    <a:pt x="0" y="201"/>
                  </a:lnTo>
                  <a:lnTo>
                    <a:pt x="534" y="4471"/>
                  </a:lnTo>
                  <a:lnTo>
                    <a:pt x="1268" y="4437"/>
                  </a:lnTo>
                  <a:lnTo>
                    <a:pt x="1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3"/>
            <p:cNvSpPr/>
            <p:nvPr/>
          </p:nvSpPr>
          <p:spPr>
            <a:xfrm>
              <a:off x="3129900" y="3801500"/>
              <a:ext cx="316925" cy="227750"/>
            </a:xfrm>
            <a:custGeom>
              <a:avLst/>
              <a:gdLst/>
              <a:ahLst/>
              <a:cxnLst/>
              <a:rect l="l" t="t" r="r" b="b"/>
              <a:pathLst>
                <a:path w="12677" h="9110" extrusionOk="0">
                  <a:moveTo>
                    <a:pt x="10942" y="0"/>
                  </a:moveTo>
                  <a:cubicBezTo>
                    <a:pt x="10942" y="0"/>
                    <a:pt x="8640" y="3937"/>
                    <a:pt x="6839" y="4070"/>
                  </a:cubicBezTo>
                  <a:cubicBezTo>
                    <a:pt x="6768" y="4072"/>
                    <a:pt x="6700" y="4073"/>
                    <a:pt x="6634" y="4073"/>
                  </a:cubicBezTo>
                  <a:cubicBezTo>
                    <a:pt x="5581" y="4073"/>
                    <a:pt x="5138" y="3836"/>
                    <a:pt x="5138" y="3836"/>
                  </a:cubicBezTo>
                  <a:cubicBezTo>
                    <a:pt x="5138" y="3836"/>
                    <a:pt x="1" y="7706"/>
                    <a:pt x="901" y="8840"/>
                  </a:cubicBezTo>
                  <a:cubicBezTo>
                    <a:pt x="1419" y="9019"/>
                    <a:pt x="2112" y="9109"/>
                    <a:pt x="2867" y="9109"/>
                  </a:cubicBezTo>
                  <a:cubicBezTo>
                    <a:pt x="4641" y="9109"/>
                    <a:pt x="6757" y="8612"/>
                    <a:pt x="7740" y="7606"/>
                  </a:cubicBezTo>
                  <a:cubicBezTo>
                    <a:pt x="9574" y="5704"/>
                    <a:pt x="10442" y="5237"/>
                    <a:pt x="12343" y="3536"/>
                  </a:cubicBezTo>
                  <a:cubicBezTo>
                    <a:pt x="12676" y="2069"/>
                    <a:pt x="12009" y="601"/>
                    <a:pt x="109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3"/>
            <p:cNvSpPr/>
            <p:nvPr/>
          </p:nvSpPr>
          <p:spPr>
            <a:xfrm>
              <a:off x="3434300" y="2848150"/>
              <a:ext cx="253525" cy="879150"/>
            </a:xfrm>
            <a:custGeom>
              <a:avLst/>
              <a:gdLst/>
              <a:ahLst/>
              <a:cxnLst/>
              <a:rect l="l" t="t" r="r" b="b"/>
              <a:pathLst>
                <a:path w="10141" h="35166" extrusionOk="0">
                  <a:moveTo>
                    <a:pt x="3474" y="0"/>
                  </a:moveTo>
                  <a:cubicBezTo>
                    <a:pt x="2612" y="0"/>
                    <a:pt x="1875" y="598"/>
                    <a:pt x="1501" y="2275"/>
                  </a:cubicBezTo>
                  <a:cubicBezTo>
                    <a:pt x="0" y="9114"/>
                    <a:pt x="5938" y="35166"/>
                    <a:pt x="5938" y="35166"/>
                  </a:cubicBezTo>
                  <a:lnTo>
                    <a:pt x="10141" y="34699"/>
                  </a:lnTo>
                  <a:lnTo>
                    <a:pt x="8506" y="3676"/>
                  </a:lnTo>
                  <a:cubicBezTo>
                    <a:pt x="8506" y="3676"/>
                    <a:pt x="5609" y="0"/>
                    <a:pt x="3474" y="0"/>
                  </a:cubicBez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3"/>
            <p:cNvSpPr/>
            <p:nvPr/>
          </p:nvSpPr>
          <p:spPr>
            <a:xfrm>
              <a:off x="3451825" y="3712275"/>
              <a:ext cx="274375" cy="301700"/>
            </a:xfrm>
            <a:custGeom>
              <a:avLst/>
              <a:gdLst/>
              <a:ahLst/>
              <a:cxnLst/>
              <a:rect l="l" t="t" r="r" b="b"/>
              <a:pathLst>
                <a:path w="10975" h="12068" extrusionOk="0">
                  <a:moveTo>
                    <a:pt x="9440" y="0"/>
                  </a:moveTo>
                  <a:lnTo>
                    <a:pt x="5203" y="501"/>
                  </a:lnTo>
                  <a:cubicBezTo>
                    <a:pt x="5203" y="501"/>
                    <a:pt x="5904" y="4170"/>
                    <a:pt x="5870" y="4670"/>
                  </a:cubicBezTo>
                  <a:cubicBezTo>
                    <a:pt x="5804" y="5171"/>
                    <a:pt x="3435" y="8139"/>
                    <a:pt x="2635" y="9173"/>
                  </a:cubicBezTo>
                  <a:cubicBezTo>
                    <a:pt x="1801" y="10241"/>
                    <a:pt x="266" y="10641"/>
                    <a:pt x="100" y="11242"/>
                  </a:cubicBezTo>
                  <a:cubicBezTo>
                    <a:pt x="0" y="11664"/>
                    <a:pt x="437" y="12067"/>
                    <a:pt x="1451" y="12067"/>
                  </a:cubicBezTo>
                  <a:cubicBezTo>
                    <a:pt x="1799" y="12067"/>
                    <a:pt x="2215" y="12020"/>
                    <a:pt x="2702" y="11909"/>
                  </a:cubicBezTo>
                  <a:cubicBezTo>
                    <a:pt x="4570" y="11408"/>
                    <a:pt x="5470" y="9507"/>
                    <a:pt x="6905" y="9007"/>
                  </a:cubicBezTo>
                  <a:cubicBezTo>
                    <a:pt x="8306" y="8506"/>
                    <a:pt x="10907" y="7973"/>
                    <a:pt x="10941" y="6972"/>
                  </a:cubicBezTo>
                  <a:cubicBezTo>
                    <a:pt x="10974" y="5971"/>
                    <a:pt x="9773" y="3569"/>
                    <a:pt x="9773" y="3569"/>
                  </a:cubicBezTo>
                  <a:lnTo>
                    <a:pt x="9440" y="0"/>
                  </a:lnTo>
                  <a:close/>
                </a:path>
              </a:pathLst>
            </a:custGeom>
            <a:solidFill>
              <a:srgbClr val="F4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3"/>
            <p:cNvSpPr/>
            <p:nvPr/>
          </p:nvSpPr>
          <p:spPr>
            <a:xfrm>
              <a:off x="3703650" y="3886550"/>
              <a:ext cx="32550" cy="111775"/>
            </a:xfrm>
            <a:custGeom>
              <a:avLst/>
              <a:gdLst/>
              <a:ahLst/>
              <a:cxnLst/>
              <a:rect l="l" t="t" r="r" b="b"/>
              <a:pathLst>
                <a:path w="1302" h="4471" extrusionOk="0">
                  <a:moveTo>
                    <a:pt x="1168" y="1"/>
                  </a:moveTo>
                  <a:lnTo>
                    <a:pt x="0" y="201"/>
                  </a:lnTo>
                  <a:lnTo>
                    <a:pt x="534" y="4471"/>
                  </a:lnTo>
                  <a:lnTo>
                    <a:pt x="1301" y="4437"/>
                  </a:lnTo>
                  <a:lnTo>
                    <a:pt x="1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3"/>
            <p:cNvSpPr/>
            <p:nvPr/>
          </p:nvSpPr>
          <p:spPr>
            <a:xfrm>
              <a:off x="3423450" y="3801500"/>
              <a:ext cx="316925" cy="227750"/>
            </a:xfrm>
            <a:custGeom>
              <a:avLst/>
              <a:gdLst/>
              <a:ahLst/>
              <a:cxnLst/>
              <a:rect l="l" t="t" r="r" b="b"/>
              <a:pathLst>
                <a:path w="12677" h="9110" extrusionOk="0">
                  <a:moveTo>
                    <a:pt x="10908" y="0"/>
                  </a:moveTo>
                  <a:cubicBezTo>
                    <a:pt x="10908" y="0"/>
                    <a:pt x="8607" y="3937"/>
                    <a:pt x="6839" y="4070"/>
                  </a:cubicBezTo>
                  <a:cubicBezTo>
                    <a:pt x="6766" y="4072"/>
                    <a:pt x="6696" y="4073"/>
                    <a:pt x="6628" y="4073"/>
                  </a:cubicBezTo>
                  <a:cubicBezTo>
                    <a:pt x="5547" y="4073"/>
                    <a:pt x="5104" y="3836"/>
                    <a:pt x="5104" y="3836"/>
                  </a:cubicBezTo>
                  <a:cubicBezTo>
                    <a:pt x="5104" y="3836"/>
                    <a:pt x="0" y="7706"/>
                    <a:pt x="868" y="8840"/>
                  </a:cubicBezTo>
                  <a:cubicBezTo>
                    <a:pt x="1386" y="9019"/>
                    <a:pt x="2082" y="9109"/>
                    <a:pt x="2840" y="9109"/>
                  </a:cubicBezTo>
                  <a:cubicBezTo>
                    <a:pt x="4622" y="9109"/>
                    <a:pt x="6747" y="8612"/>
                    <a:pt x="7706" y="7606"/>
                  </a:cubicBezTo>
                  <a:cubicBezTo>
                    <a:pt x="9541" y="5704"/>
                    <a:pt x="10408" y="5237"/>
                    <a:pt x="12343" y="3536"/>
                  </a:cubicBezTo>
                  <a:cubicBezTo>
                    <a:pt x="12676" y="2069"/>
                    <a:pt x="12009" y="601"/>
                    <a:pt x="10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3"/>
            <p:cNvSpPr/>
            <p:nvPr/>
          </p:nvSpPr>
          <p:spPr>
            <a:xfrm>
              <a:off x="3069025" y="2818125"/>
              <a:ext cx="925700" cy="299925"/>
            </a:xfrm>
            <a:custGeom>
              <a:avLst/>
              <a:gdLst/>
              <a:ahLst/>
              <a:cxnLst/>
              <a:rect l="l" t="t" r="r" b="b"/>
              <a:pathLst>
                <a:path w="37028" h="11997" extrusionOk="0">
                  <a:moveTo>
                    <a:pt x="13023" y="1"/>
                  </a:moveTo>
                  <a:cubicBezTo>
                    <a:pt x="11990" y="1"/>
                    <a:pt x="10990" y="13"/>
                    <a:pt x="10041" y="41"/>
                  </a:cubicBezTo>
                  <a:cubicBezTo>
                    <a:pt x="1" y="341"/>
                    <a:pt x="4170" y="11015"/>
                    <a:pt x="4170" y="11015"/>
                  </a:cubicBezTo>
                  <a:cubicBezTo>
                    <a:pt x="4299" y="11485"/>
                    <a:pt x="7068" y="11996"/>
                    <a:pt x="12372" y="11996"/>
                  </a:cubicBezTo>
                  <a:cubicBezTo>
                    <a:pt x="15350" y="11996"/>
                    <a:pt x="19127" y="11835"/>
                    <a:pt x="23684" y="11415"/>
                  </a:cubicBezTo>
                  <a:cubicBezTo>
                    <a:pt x="23918" y="9714"/>
                    <a:pt x="23884" y="8213"/>
                    <a:pt x="23584" y="6845"/>
                  </a:cubicBezTo>
                  <a:lnTo>
                    <a:pt x="23584" y="6845"/>
                  </a:lnTo>
                  <a:cubicBezTo>
                    <a:pt x="23584" y="6845"/>
                    <a:pt x="26611" y="7193"/>
                    <a:pt x="29624" y="7193"/>
                  </a:cubicBezTo>
                  <a:cubicBezTo>
                    <a:pt x="32444" y="7193"/>
                    <a:pt x="35253" y="6889"/>
                    <a:pt x="35559" y="5711"/>
                  </a:cubicBezTo>
                  <a:cubicBezTo>
                    <a:pt x="36694" y="3576"/>
                    <a:pt x="37027" y="1241"/>
                    <a:pt x="37027" y="1241"/>
                  </a:cubicBezTo>
                  <a:cubicBezTo>
                    <a:pt x="37027" y="1241"/>
                    <a:pt x="23353" y="1"/>
                    <a:pt x="13023" y="1"/>
                  </a:cubicBezTo>
                  <a:close/>
                </a:path>
              </a:pathLst>
            </a:custGeom>
            <a:solidFill>
              <a:srgbClr val="AE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3"/>
            <p:cNvSpPr/>
            <p:nvPr/>
          </p:nvSpPr>
          <p:spPr>
            <a:xfrm>
              <a:off x="2667075" y="2827475"/>
              <a:ext cx="560425" cy="1167525"/>
            </a:xfrm>
            <a:custGeom>
              <a:avLst/>
              <a:gdLst/>
              <a:ahLst/>
              <a:cxnLst/>
              <a:rect l="l" t="t" r="r" b="b"/>
              <a:pathLst>
                <a:path w="22417" h="46701" extrusionOk="0">
                  <a:moveTo>
                    <a:pt x="17813" y="0"/>
                  </a:moveTo>
                  <a:lnTo>
                    <a:pt x="1" y="46700"/>
                  </a:lnTo>
                  <a:lnTo>
                    <a:pt x="1969" y="46700"/>
                  </a:lnTo>
                  <a:lnTo>
                    <a:pt x="22417" y="0"/>
                  </a:lnTo>
                  <a:close/>
                </a:path>
              </a:pathLst>
            </a:custGeom>
            <a:solidFill>
              <a:srgbClr val="5D9B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3"/>
            <p:cNvSpPr/>
            <p:nvPr/>
          </p:nvSpPr>
          <p:spPr>
            <a:xfrm>
              <a:off x="2749625" y="2719900"/>
              <a:ext cx="2049825" cy="122600"/>
            </a:xfrm>
            <a:custGeom>
              <a:avLst/>
              <a:gdLst/>
              <a:ahLst/>
              <a:cxnLst/>
              <a:rect l="l" t="t" r="r" b="b"/>
              <a:pathLst>
                <a:path w="81993" h="4904" extrusionOk="0">
                  <a:moveTo>
                    <a:pt x="535" y="0"/>
                  </a:moveTo>
                  <a:cubicBezTo>
                    <a:pt x="234" y="0"/>
                    <a:pt x="1" y="734"/>
                    <a:pt x="1" y="1568"/>
                  </a:cubicBezTo>
                  <a:lnTo>
                    <a:pt x="1" y="3336"/>
                  </a:lnTo>
                  <a:cubicBezTo>
                    <a:pt x="1" y="4170"/>
                    <a:pt x="234" y="4904"/>
                    <a:pt x="535" y="4904"/>
                  </a:cubicBezTo>
                  <a:lnTo>
                    <a:pt x="81426" y="4904"/>
                  </a:lnTo>
                  <a:cubicBezTo>
                    <a:pt x="81726" y="4904"/>
                    <a:pt x="81993" y="4170"/>
                    <a:pt x="81993" y="3336"/>
                  </a:cubicBezTo>
                  <a:lnTo>
                    <a:pt x="81993" y="1568"/>
                  </a:lnTo>
                  <a:cubicBezTo>
                    <a:pt x="81993" y="667"/>
                    <a:pt x="81726" y="0"/>
                    <a:pt x="81426"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3"/>
            <p:cNvSpPr/>
            <p:nvPr/>
          </p:nvSpPr>
          <p:spPr>
            <a:xfrm>
              <a:off x="2749625" y="2798275"/>
              <a:ext cx="2050675" cy="55075"/>
            </a:xfrm>
            <a:custGeom>
              <a:avLst/>
              <a:gdLst/>
              <a:ahLst/>
              <a:cxnLst/>
              <a:rect l="l" t="t" r="r" b="b"/>
              <a:pathLst>
                <a:path w="82027" h="2203" extrusionOk="0">
                  <a:moveTo>
                    <a:pt x="1" y="1"/>
                  </a:moveTo>
                  <a:lnTo>
                    <a:pt x="1" y="2202"/>
                  </a:lnTo>
                  <a:lnTo>
                    <a:pt x="82026" y="2202"/>
                  </a:lnTo>
                  <a:lnTo>
                    <a:pt x="82026"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2" name="Google Shape;632;p43"/>
          <p:cNvGrpSpPr/>
          <p:nvPr/>
        </p:nvGrpSpPr>
        <p:grpSpPr>
          <a:xfrm>
            <a:off x="382025" y="3942050"/>
            <a:ext cx="4836395" cy="1901444"/>
            <a:chOff x="382025" y="3942050"/>
            <a:chExt cx="4836395" cy="1901444"/>
          </a:xfrm>
        </p:grpSpPr>
        <p:sp>
          <p:nvSpPr>
            <p:cNvPr id="633" name="Google Shape;633;p43"/>
            <p:cNvSpPr/>
            <p:nvPr/>
          </p:nvSpPr>
          <p:spPr>
            <a:xfrm>
              <a:off x="439739" y="5091068"/>
              <a:ext cx="454482" cy="752426"/>
            </a:xfrm>
            <a:custGeom>
              <a:avLst/>
              <a:gdLst/>
              <a:ahLst/>
              <a:cxnLst/>
              <a:rect l="l" t="t" r="r" b="b"/>
              <a:pathLst>
                <a:path w="7418" h="12281" extrusionOk="0">
                  <a:moveTo>
                    <a:pt x="4074" y="1"/>
                  </a:moveTo>
                  <a:lnTo>
                    <a:pt x="1" y="12281"/>
                  </a:lnTo>
                  <a:lnTo>
                    <a:pt x="1521" y="12281"/>
                  </a:lnTo>
                  <a:lnTo>
                    <a:pt x="74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3"/>
            <p:cNvSpPr/>
            <p:nvPr/>
          </p:nvSpPr>
          <p:spPr>
            <a:xfrm>
              <a:off x="4706251" y="5091068"/>
              <a:ext cx="456320" cy="752426"/>
            </a:xfrm>
            <a:custGeom>
              <a:avLst/>
              <a:gdLst/>
              <a:ahLst/>
              <a:cxnLst/>
              <a:rect l="l" t="t" r="r" b="b"/>
              <a:pathLst>
                <a:path w="7448" h="12281" extrusionOk="0">
                  <a:moveTo>
                    <a:pt x="0" y="1"/>
                  </a:moveTo>
                  <a:lnTo>
                    <a:pt x="5928" y="12281"/>
                  </a:lnTo>
                  <a:lnTo>
                    <a:pt x="7447" y="12281"/>
                  </a:lnTo>
                  <a:lnTo>
                    <a:pt x="33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3"/>
            <p:cNvSpPr/>
            <p:nvPr/>
          </p:nvSpPr>
          <p:spPr>
            <a:xfrm>
              <a:off x="439739" y="3996088"/>
              <a:ext cx="4722805" cy="547548"/>
            </a:xfrm>
            <a:custGeom>
              <a:avLst/>
              <a:gdLst/>
              <a:ahLst/>
              <a:cxnLst/>
              <a:rect l="l" t="t" r="r" b="b"/>
              <a:pathLst>
                <a:path w="77085" h="8937" extrusionOk="0">
                  <a:moveTo>
                    <a:pt x="1" y="0"/>
                  </a:moveTo>
                  <a:lnTo>
                    <a:pt x="1" y="8936"/>
                  </a:lnTo>
                  <a:lnTo>
                    <a:pt x="77084" y="8936"/>
                  </a:lnTo>
                  <a:lnTo>
                    <a:pt x="77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3"/>
            <p:cNvSpPr/>
            <p:nvPr/>
          </p:nvSpPr>
          <p:spPr>
            <a:xfrm>
              <a:off x="382025" y="3942050"/>
              <a:ext cx="4836395" cy="1638844"/>
            </a:xfrm>
            <a:custGeom>
              <a:avLst/>
              <a:gdLst/>
              <a:ahLst/>
              <a:cxnLst/>
              <a:rect l="l" t="t" r="r" b="b"/>
              <a:pathLst>
                <a:path w="78939" h="26749" extrusionOk="0">
                  <a:moveTo>
                    <a:pt x="78026" y="943"/>
                  </a:moveTo>
                  <a:lnTo>
                    <a:pt x="78026" y="9879"/>
                  </a:lnTo>
                  <a:lnTo>
                    <a:pt x="943" y="9879"/>
                  </a:lnTo>
                  <a:lnTo>
                    <a:pt x="943" y="943"/>
                  </a:lnTo>
                  <a:close/>
                  <a:moveTo>
                    <a:pt x="78026" y="10791"/>
                  </a:moveTo>
                  <a:lnTo>
                    <a:pt x="78026" y="25837"/>
                  </a:lnTo>
                  <a:lnTo>
                    <a:pt x="943" y="25837"/>
                  </a:lnTo>
                  <a:lnTo>
                    <a:pt x="943" y="10791"/>
                  </a:lnTo>
                  <a:close/>
                  <a:moveTo>
                    <a:pt x="1" y="1"/>
                  </a:moveTo>
                  <a:lnTo>
                    <a:pt x="1" y="9879"/>
                  </a:lnTo>
                  <a:lnTo>
                    <a:pt x="1" y="10791"/>
                  </a:lnTo>
                  <a:lnTo>
                    <a:pt x="1" y="26749"/>
                  </a:lnTo>
                  <a:lnTo>
                    <a:pt x="78938" y="26749"/>
                  </a:lnTo>
                  <a:lnTo>
                    <a:pt x="78938" y="10791"/>
                  </a:lnTo>
                  <a:lnTo>
                    <a:pt x="78938" y="9879"/>
                  </a:lnTo>
                  <a:lnTo>
                    <a:pt x="789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3"/>
            <p:cNvSpPr/>
            <p:nvPr/>
          </p:nvSpPr>
          <p:spPr>
            <a:xfrm>
              <a:off x="439739" y="4601292"/>
              <a:ext cx="4722805" cy="921892"/>
            </a:xfrm>
            <a:custGeom>
              <a:avLst/>
              <a:gdLst/>
              <a:ahLst/>
              <a:cxnLst/>
              <a:rect l="l" t="t" r="r" b="b"/>
              <a:pathLst>
                <a:path w="77085" h="15047" extrusionOk="0">
                  <a:moveTo>
                    <a:pt x="1" y="1"/>
                  </a:moveTo>
                  <a:lnTo>
                    <a:pt x="1" y="15047"/>
                  </a:lnTo>
                  <a:lnTo>
                    <a:pt x="77084" y="15047"/>
                  </a:lnTo>
                  <a:lnTo>
                    <a:pt x="770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3"/>
            <p:cNvSpPr/>
            <p:nvPr/>
          </p:nvSpPr>
          <p:spPr>
            <a:xfrm>
              <a:off x="894163" y="4787547"/>
              <a:ext cx="1342739" cy="536397"/>
            </a:xfrm>
            <a:custGeom>
              <a:avLst/>
              <a:gdLst/>
              <a:ahLst/>
              <a:cxnLst/>
              <a:rect l="l" t="t" r="r" b="b"/>
              <a:pathLst>
                <a:path w="21916" h="8755" extrusionOk="0">
                  <a:moveTo>
                    <a:pt x="0" y="0"/>
                  </a:moveTo>
                  <a:lnTo>
                    <a:pt x="0" y="8754"/>
                  </a:lnTo>
                  <a:lnTo>
                    <a:pt x="21916" y="8754"/>
                  </a:lnTo>
                  <a:lnTo>
                    <a:pt x="21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3"/>
            <p:cNvSpPr/>
            <p:nvPr/>
          </p:nvSpPr>
          <p:spPr>
            <a:xfrm>
              <a:off x="1268449" y="4217694"/>
              <a:ext cx="575547" cy="104339"/>
            </a:xfrm>
            <a:custGeom>
              <a:avLst/>
              <a:gdLst/>
              <a:ahLst/>
              <a:cxnLst/>
              <a:rect l="l" t="t" r="r" b="b"/>
              <a:pathLst>
                <a:path w="9394" h="1703" extrusionOk="0">
                  <a:moveTo>
                    <a:pt x="1" y="0"/>
                  </a:moveTo>
                  <a:lnTo>
                    <a:pt x="1" y="1702"/>
                  </a:lnTo>
                  <a:lnTo>
                    <a:pt x="9393" y="1702"/>
                  </a:lnTo>
                  <a:lnTo>
                    <a:pt x="93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3"/>
            <p:cNvSpPr/>
            <p:nvPr/>
          </p:nvSpPr>
          <p:spPr>
            <a:xfrm>
              <a:off x="3290901" y="4787547"/>
              <a:ext cx="1342739" cy="536397"/>
            </a:xfrm>
            <a:custGeom>
              <a:avLst/>
              <a:gdLst/>
              <a:ahLst/>
              <a:cxnLst/>
              <a:rect l="l" t="t" r="r" b="b"/>
              <a:pathLst>
                <a:path w="21916" h="8755" extrusionOk="0">
                  <a:moveTo>
                    <a:pt x="1" y="0"/>
                  </a:moveTo>
                  <a:lnTo>
                    <a:pt x="1" y="8754"/>
                  </a:lnTo>
                  <a:lnTo>
                    <a:pt x="21916" y="8754"/>
                  </a:lnTo>
                  <a:lnTo>
                    <a:pt x="21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3"/>
            <p:cNvSpPr/>
            <p:nvPr/>
          </p:nvSpPr>
          <p:spPr>
            <a:xfrm>
              <a:off x="3667086" y="4217694"/>
              <a:ext cx="573648" cy="104339"/>
            </a:xfrm>
            <a:custGeom>
              <a:avLst/>
              <a:gdLst/>
              <a:ahLst/>
              <a:cxnLst/>
              <a:rect l="l" t="t" r="r" b="b"/>
              <a:pathLst>
                <a:path w="9363" h="1703" extrusionOk="0">
                  <a:moveTo>
                    <a:pt x="1" y="0"/>
                  </a:moveTo>
                  <a:lnTo>
                    <a:pt x="1" y="1702"/>
                  </a:lnTo>
                  <a:lnTo>
                    <a:pt x="9362" y="1702"/>
                  </a:lnTo>
                  <a:lnTo>
                    <a:pt x="936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3"/>
            <p:cNvSpPr/>
            <p:nvPr/>
          </p:nvSpPr>
          <p:spPr>
            <a:xfrm>
              <a:off x="2775087" y="3969988"/>
              <a:ext cx="50301" cy="1582968"/>
            </a:xfrm>
            <a:custGeom>
              <a:avLst/>
              <a:gdLst/>
              <a:ahLst/>
              <a:cxnLst/>
              <a:rect l="l" t="t" r="r" b="b"/>
              <a:pathLst>
                <a:path w="821" h="25837" extrusionOk="0">
                  <a:moveTo>
                    <a:pt x="0" y="1"/>
                  </a:moveTo>
                  <a:lnTo>
                    <a:pt x="0" y="25837"/>
                  </a:lnTo>
                  <a:lnTo>
                    <a:pt x="821" y="25837"/>
                  </a:lnTo>
                  <a:lnTo>
                    <a:pt x="8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3" name="Google Shape;643;p43"/>
          <p:cNvGrpSpPr/>
          <p:nvPr/>
        </p:nvGrpSpPr>
        <p:grpSpPr>
          <a:xfrm>
            <a:off x="5300075" y="534997"/>
            <a:ext cx="1120207" cy="1169485"/>
            <a:chOff x="5300075" y="534997"/>
            <a:chExt cx="1120207" cy="1169485"/>
          </a:xfrm>
        </p:grpSpPr>
        <p:sp>
          <p:nvSpPr>
            <p:cNvPr id="644" name="Google Shape;644;p43"/>
            <p:cNvSpPr/>
            <p:nvPr/>
          </p:nvSpPr>
          <p:spPr>
            <a:xfrm>
              <a:off x="5503221" y="616846"/>
              <a:ext cx="697168" cy="401348"/>
            </a:xfrm>
            <a:custGeom>
              <a:avLst/>
              <a:gdLst/>
              <a:ahLst/>
              <a:cxnLst/>
              <a:rect l="l" t="t" r="r" b="b"/>
              <a:pathLst>
                <a:path w="21491" h="12372" extrusionOk="0">
                  <a:moveTo>
                    <a:pt x="0" y="1"/>
                  </a:moveTo>
                  <a:lnTo>
                    <a:pt x="0" y="12372"/>
                  </a:lnTo>
                  <a:lnTo>
                    <a:pt x="21490" y="12372"/>
                  </a:lnTo>
                  <a:lnTo>
                    <a:pt x="2149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3"/>
            <p:cNvSpPr/>
            <p:nvPr/>
          </p:nvSpPr>
          <p:spPr>
            <a:xfrm>
              <a:off x="5466725" y="579376"/>
              <a:ext cx="772104" cy="476284"/>
            </a:xfrm>
            <a:custGeom>
              <a:avLst/>
              <a:gdLst/>
              <a:ahLst/>
              <a:cxnLst/>
              <a:rect l="l" t="t" r="r" b="b"/>
              <a:pathLst>
                <a:path w="23801" h="14682" extrusionOk="0">
                  <a:moveTo>
                    <a:pt x="21521" y="2280"/>
                  </a:moveTo>
                  <a:lnTo>
                    <a:pt x="21521" y="12402"/>
                  </a:lnTo>
                  <a:lnTo>
                    <a:pt x="2280" y="12402"/>
                  </a:lnTo>
                  <a:lnTo>
                    <a:pt x="2280" y="2280"/>
                  </a:lnTo>
                  <a:close/>
                  <a:moveTo>
                    <a:pt x="1" y="1"/>
                  </a:moveTo>
                  <a:lnTo>
                    <a:pt x="1" y="14682"/>
                  </a:lnTo>
                  <a:lnTo>
                    <a:pt x="23800" y="14682"/>
                  </a:lnTo>
                  <a:lnTo>
                    <a:pt x="238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a:off x="5422346" y="534997"/>
              <a:ext cx="860860" cy="564067"/>
            </a:xfrm>
            <a:custGeom>
              <a:avLst/>
              <a:gdLst/>
              <a:ahLst/>
              <a:cxnLst/>
              <a:rect l="l" t="t" r="r" b="b"/>
              <a:pathLst>
                <a:path w="26537" h="17388" extrusionOk="0">
                  <a:moveTo>
                    <a:pt x="25138" y="1369"/>
                  </a:moveTo>
                  <a:lnTo>
                    <a:pt x="25138" y="16050"/>
                  </a:lnTo>
                  <a:lnTo>
                    <a:pt x="1338" y="16050"/>
                  </a:lnTo>
                  <a:lnTo>
                    <a:pt x="1338" y="1369"/>
                  </a:lnTo>
                  <a:close/>
                  <a:moveTo>
                    <a:pt x="1" y="1"/>
                  </a:moveTo>
                  <a:lnTo>
                    <a:pt x="1" y="17387"/>
                  </a:lnTo>
                  <a:lnTo>
                    <a:pt x="26536" y="17387"/>
                  </a:lnTo>
                  <a:lnTo>
                    <a:pt x="26536"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a:off x="5993277" y="1273584"/>
              <a:ext cx="345162" cy="349087"/>
            </a:xfrm>
            <a:custGeom>
              <a:avLst/>
              <a:gdLst/>
              <a:ahLst/>
              <a:cxnLst/>
              <a:rect l="l" t="t" r="r" b="b"/>
              <a:pathLst>
                <a:path w="10640" h="10761" extrusionOk="0">
                  <a:moveTo>
                    <a:pt x="1" y="0"/>
                  </a:moveTo>
                  <a:lnTo>
                    <a:pt x="1" y="10760"/>
                  </a:lnTo>
                  <a:lnTo>
                    <a:pt x="10639" y="10760"/>
                  </a:lnTo>
                  <a:lnTo>
                    <a:pt x="10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5956813" y="1236115"/>
              <a:ext cx="419092" cy="423018"/>
            </a:xfrm>
            <a:custGeom>
              <a:avLst/>
              <a:gdLst/>
              <a:ahLst/>
              <a:cxnLst/>
              <a:rect l="l" t="t" r="r" b="b"/>
              <a:pathLst>
                <a:path w="12919" h="13040" extrusionOk="0">
                  <a:moveTo>
                    <a:pt x="10639" y="2280"/>
                  </a:moveTo>
                  <a:lnTo>
                    <a:pt x="10639" y="10760"/>
                  </a:lnTo>
                  <a:lnTo>
                    <a:pt x="2280" y="10760"/>
                  </a:lnTo>
                  <a:lnTo>
                    <a:pt x="2280" y="2280"/>
                  </a:lnTo>
                  <a:close/>
                  <a:moveTo>
                    <a:pt x="0" y="0"/>
                  </a:moveTo>
                  <a:lnTo>
                    <a:pt x="0" y="13040"/>
                  </a:lnTo>
                  <a:lnTo>
                    <a:pt x="12918" y="13040"/>
                  </a:lnTo>
                  <a:lnTo>
                    <a:pt x="129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3"/>
            <p:cNvSpPr/>
            <p:nvPr/>
          </p:nvSpPr>
          <p:spPr>
            <a:xfrm>
              <a:off x="5912434" y="1193714"/>
              <a:ext cx="507848" cy="510768"/>
            </a:xfrm>
            <a:custGeom>
              <a:avLst/>
              <a:gdLst/>
              <a:ahLst/>
              <a:cxnLst/>
              <a:rect l="l" t="t" r="r" b="b"/>
              <a:pathLst>
                <a:path w="15655" h="15745" extrusionOk="0">
                  <a:moveTo>
                    <a:pt x="14286" y="1368"/>
                  </a:moveTo>
                  <a:lnTo>
                    <a:pt x="14286" y="14377"/>
                  </a:lnTo>
                  <a:lnTo>
                    <a:pt x="1368" y="14377"/>
                  </a:lnTo>
                  <a:lnTo>
                    <a:pt x="1368" y="1368"/>
                  </a:lnTo>
                  <a:close/>
                  <a:moveTo>
                    <a:pt x="1" y="0"/>
                  </a:moveTo>
                  <a:lnTo>
                    <a:pt x="1" y="15745"/>
                  </a:lnTo>
                  <a:lnTo>
                    <a:pt x="15654" y="15745"/>
                  </a:lnTo>
                  <a:lnTo>
                    <a:pt x="15654" y="0"/>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3"/>
            <p:cNvSpPr/>
            <p:nvPr/>
          </p:nvSpPr>
          <p:spPr>
            <a:xfrm>
              <a:off x="5381924" y="1273584"/>
              <a:ext cx="345162" cy="349087"/>
            </a:xfrm>
            <a:custGeom>
              <a:avLst/>
              <a:gdLst/>
              <a:ahLst/>
              <a:cxnLst/>
              <a:rect l="l" t="t" r="r" b="b"/>
              <a:pathLst>
                <a:path w="10640" h="10761" extrusionOk="0">
                  <a:moveTo>
                    <a:pt x="1" y="0"/>
                  </a:moveTo>
                  <a:lnTo>
                    <a:pt x="1" y="10760"/>
                  </a:lnTo>
                  <a:lnTo>
                    <a:pt x="10639" y="10760"/>
                  </a:lnTo>
                  <a:lnTo>
                    <a:pt x="10639" y="0"/>
                  </a:ln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5345428" y="1236115"/>
              <a:ext cx="419125" cy="423018"/>
            </a:xfrm>
            <a:custGeom>
              <a:avLst/>
              <a:gdLst/>
              <a:ahLst/>
              <a:cxnLst/>
              <a:rect l="l" t="t" r="r" b="b"/>
              <a:pathLst>
                <a:path w="12920" h="13040" extrusionOk="0">
                  <a:moveTo>
                    <a:pt x="10639" y="2280"/>
                  </a:moveTo>
                  <a:lnTo>
                    <a:pt x="10639" y="10760"/>
                  </a:lnTo>
                  <a:lnTo>
                    <a:pt x="2281" y="10760"/>
                  </a:lnTo>
                  <a:lnTo>
                    <a:pt x="2281" y="2280"/>
                  </a:lnTo>
                  <a:close/>
                  <a:moveTo>
                    <a:pt x="1" y="0"/>
                  </a:moveTo>
                  <a:lnTo>
                    <a:pt x="1" y="13040"/>
                  </a:lnTo>
                  <a:lnTo>
                    <a:pt x="12919" y="13040"/>
                  </a:lnTo>
                  <a:lnTo>
                    <a:pt x="129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5300075" y="1193714"/>
              <a:ext cx="507848" cy="510768"/>
            </a:xfrm>
            <a:custGeom>
              <a:avLst/>
              <a:gdLst/>
              <a:ahLst/>
              <a:cxnLst/>
              <a:rect l="l" t="t" r="r" b="b"/>
              <a:pathLst>
                <a:path w="15655" h="15745" extrusionOk="0">
                  <a:moveTo>
                    <a:pt x="14317" y="1368"/>
                  </a:moveTo>
                  <a:lnTo>
                    <a:pt x="14317" y="14377"/>
                  </a:lnTo>
                  <a:lnTo>
                    <a:pt x="1399" y="14377"/>
                  </a:lnTo>
                  <a:lnTo>
                    <a:pt x="1399" y="1368"/>
                  </a:lnTo>
                  <a:close/>
                  <a:moveTo>
                    <a:pt x="1" y="0"/>
                  </a:moveTo>
                  <a:lnTo>
                    <a:pt x="1" y="15745"/>
                  </a:lnTo>
                  <a:lnTo>
                    <a:pt x="15655" y="15745"/>
                  </a:lnTo>
                  <a:lnTo>
                    <a:pt x="15655" y="0"/>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2"/>
        <p:cNvGrpSpPr/>
        <p:nvPr/>
      </p:nvGrpSpPr>
      <p:grpSpPr>
        <a:xfrm>
          <a:off x="0" y="0"/>
          <a:ext cx="0" cy="0"/>
          <a:chOff x="0" y="0"/>
          <a:chExt cx="0" cy="0"/>
        </a:xfrm>
      </p:grpSpPr>
      <p:sp>
        <p:nvSpPr>
          <p:cNvPr id="973" name="Google Shape;973;p50"/>
          <p:cNvSpPr txBox="1">
            <a:spLocks noGrp="1"/>
          </p:cNvSpPr>
          <p:nvPr>
            <p:ph type="title"/>
          </p:nvPr>
        </p:nvSpPr>
        <p:spPr>
          <a:xfrm>
            <a:off x="304113" y="1083434"/>
            <a:ext cx="29586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EasyPark</a:t>
            </a:r>
            <a:br>
              <a:rPr lang="en-US" dirty="0"/>
            </a:br>
            <a:r>
              <a:rPr lang="en-US" dirty="0"/>
              <a:t>Technology</a:t>
            </a:r>
          </a:p>
        </p:txBody>
      </p:sp>
      <p:sp>
        <p:nvSpPr>
          <p:cNvPr id="974" name="Google Shape;974;p50"/>
          <p:cNvSpPr txBox="1">
            <a:spLocks noGrp="1"/>
          </p:cNvSpPr>
          <p:nvPr>
            <p:ph type="subTitle" idx="1"/>
          </p:nvPr>
        </p:nvSpPr>
        <p:spPr>
          <a:xfrm>
            <a:off x="124700" y="1935180"/>
            <a:ext cx="3287001" cy="1696200"/>
          </a:xfrm>
          <a:prstGeom prst="rect">
            <a:avLst/>
          </a:prstGeom>
        </p:spPr>
        <p:txBody>
          <a:bodyPr spcFirstLastPara="1" wrap="square" lIns="91425" tIns="91425" rIns="91425" bIns="91425" anchor="t" anchorCtr="0">
            <a:noAutofit/>
          </a:bodyPr>
          <a:lstStyle/>
          <a:p>
            <a:pPr marL="457200" lvl="1" indent="0" algn="l"/>
            <a:r>
              <a:rPr lang="en-GB" sz="1200" b="1" dirty="0"/>
              <a:t>GPS</a:t>
            </a:r>
            <a:r>
              <a:rPr lang="en-GB" sz="1200" dirty="0"/>
              <a:t>: </a:t>
            </a:r>
            <a:r>
              <a:rPr lang="en-GB" sz="1100" dirty="0"/>
              <a:t>locates available parking spots in real-time</a:t>
            </a:r>
          </a:p>
          <a:p>
            <a:pPr marL="457200" lvl="1" indent="0" algn="l"/>
            <a:r>
              <a:rPr lang="en-GB" sz="1200" b="1" dirty="0"/>
              <a:t>Cellular data</a:t>
            </a:r>
            <a:r>
              <a:rPr lang="en-GB" sz="1200" dirty="0"/>
              <a:t>: </a:t>
            </a:r>
            <a:r>
              <a:rPr lang="en-GB" sz="1100" dirty="0"/>
              <a:t>enables real-time communication with parking operators' systems</a:t>
            </a:r>
          </a:p>
          <a:p>
            <a:pPr marL="457200" lvl="1" indent="0" algn="l"/>
            <a:r>
              <a:rPr lang="en-GB" sz="1200" b="1" dirty="0"/>
              <a:t>Cloud computing</a:t>
            </a:r>
            <a:r>
              <a:rPr lang="en-GB" sz="1200" dirty="0"/>
              <a:t>: </a:t>
            </a:r>
            <a:r>
              <a:rPr lang="en-GB" sz="1100" dirty="0"/>
              <a:t>processes and updates real-time parking data</a:t>
            </a:r>
          </a:p>
          <a:p>
            <a:pPr marL="457200" lvl="1" indent="0" algn="l"/>
            <a:r>
              <a:rPr lang="en-GB" sz="1200" b="1" dirty="0"/>
              <a:t>Barcode/Bluetooth/Sensors</a:t>
            </a:r>
            <a:r>
              <a:rPr lang="en-GB" sz="1200" dirty="0"/>
              <a:t>: </a:t>
            </a:r>
            <a:r>
              <a:rPr lang="en-GB" sz="1100" dirty="0"/>
              <a:t>facilitates real-time check-in and check-out for parking spaces</a:t>
            </a:r>
            <a:endParaRPr sz="1100" dirty="0"/>
          </a:p>
        </p:txBody>
      </p:sp>
      <p:sp>
        <p:nvSpPr>
          <p:cNvPr id="975" name="Google Shape;975;p50"/>
          <p:cNvSpPr/>
          <p:nvPr/>
        </p:nvSpPr>
        <p:spPr>
          <a:xfrm>
            <a:off x="-742275" y="2242000"/>
            <a:ext cx="22825" cy="7600"/>
          </a:xfrm>
          <a:custGeom>
            <a:avLst/>
            <a:gdLst/>
            <a:ahLst/>
            <a:cxnLst/>
            <a:rect l="l" t="t" r="r" b="b"/>
            <a:pathLst>
              <a:path w="913" h="304" extrusionOk="0">
                <a:moveTo>
                  <a:pt x="457" y="0"/>
                </a:moveTo>
                <a:cubicBezTo>
                  <a:pt x="244" y="0"/>
                  <a:pt x="1" y="30"/>
                  <a:pt x="1" y="91"/>
                </a:cubicBezTo>
                <a:cubicBezTo>
                  <a:pt x="1" y="182"/>
                  <a:pt x="183" y="243"/>
                  <a:pt x="457" y="304"/>
                </a:cubicBezTo>
                <a:cubicBezTo>
                  <a:pt x="700" y="304"/>
                  <a:pt x="913" y="243"/>
                  <a:pt x="913" y="182"/>
                </a:cubicBezTo>
                <a:cubicBezTo>
                  <a:pt x="913" y="91"/>
                  <a:pt x="730" y="30"/>
                  <a:pt x="457"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6" name="Google Shape;976;p50"/>
          <p:cNvGrpSpPr/>
          <p:nvPr/>
        </p:nvGrpSpPr>
        <p:grpSpPr>
          <a:xfrm>
            <a:off x="3355789" y="447727"/>
            <a:ext cx="954115" cy="1457567"/>
            <a:chOff x="4424150" y="849950"/>
            <a:chExt cx="1188100" cy="1614775"/>
          </a:xfrm>
        </p:grpSpPr>
        <p:sp>
          <p:nvSpPr>
            <p:cNvPr id="977" name="Google Shape;977;p50"/>
            <p:cNvSpPr/>
            <p:nvPr/>
          </p:nvSpPr>
          <p:spPr>
            <a:xfrm>
              <a:off x="4426800" y="909975"/>
              <a:ext cx="1123900" cy="1493975"/>
            </a:xfrm>
            <a:custGeom>
              <a:avLst/>
              <a:gdLst/>
              <a:ahLst/>
              <a:cxnLst/>
              <a:rect l="l" t="t" r="r" b="b"/>
              <a:pathLst>
                <a:path w="44956" h="59759" extrusionOk="0">
                  <a:moveTo>
                    <a:pt x="0" y="1"/>
                  </a:moveTo>
                  <a:lnTo>
                    <a:pt x="0" y="59758"/>
                  </a:lnTo>
                  <a:lnTo>
                    <a:pt x="44074" y="59758"/>
                  </a:lnTo>
                  <a:lnTo>
                    <a:pt x="44074" y="59363"/>
                  </a:lnTo>
                  <a:lnTo>
                    <a:pt x="44104" y="58147"/>
                  </a:lnTo>
                  <a:lnTo>
                    <a:pt x="44226" y="49728"/>
                  </a:lnTo>
                  <a:lnTo>
                    <a:pt x="44256" y="47752"/>
                  </a:lnTo>
                  <a:lnTo>
                    <a:pt x="44651" y="22129"/>
                  </a:lnTo>
                  <a:lnTo>
                    <a:pt x="44773" y="12797"/>
                  </a:lnTo>
                  <a:lnTo>
                    <a:pt x="44803" y="10821"/>
                  </a:lnTo>
                  <a:lnTo>
                    <a:pt x="449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0"/>
            <p:cNvSpPr/>
            <p:nvPr/>
          </p:nvSpPr>
          <p:spPr>
            <a:xfrm>
              <a:off x="4426800" y="909975"/>
              <a:ext cx="1116300" cy="1453700"/>
            </a:xfrm>
            <a:custGeom>
              <a:avLst/>
              <a:gdLst/>
              <a:ahLst/>
              <a:cxnLst/>
              <a:rect l="l" t="t" r="r" b="b"/>
              <a:pathLst>
                <a:path w="44652" h="58148" extrusionOk="0">
                  <a:moveTo>
                    <a:pt x="0" y="1"/>
                  </a:moveTo>
                  <a:lnTo>
                    <a:pt x="0" y="22949"/>
                  </a:lnTo>
                  <a:lnTo>
                    <a:pt x="29605" y="46567"/>
                  </a:lnTo>
                  <a:lnTo>
                    <a:pt x="31095" y="47752"/>
                  </a:lnTo>
                  <a:lnTo>
                    <a:pt x="31490" y="48086"/>
                  </a:lnTo>
                  <a:lnTo>
                    <a:pt x="33557" y="49728"/>
                  </a:lnTo>
                  <a:lnTo>
                    <a:pt x="44104" y="58147"/>
                  </a:lnTo>
                  <a:lnTo>
                    <a:pt x="44226" y="49728"/>
                  </a:lnTo>
                  <a:lnTo>
                    <a:pt x="44256" y="47752"/>
                  </a:lnTo>
                  <a:lnTo>
                    <a:pt x="44651" y="22129"/>
                  </a:lnTo>
                  <a:lnTo>
                    <a:pt x="32949" y="12797"/>
                  </a:lnTo>
                  <a:lnTo>
                    <a:pt x="31490" y="11642"/>
                  </a:lnTo>
                  <a:lnTo>
                    <a:pt x="30426" y="10821"/>
                  </a:lnTo>
                  <a:lnTo>
                    <a:pt x="29605" y="10122"/>
                  </a:lnTo>
                  <a:lnTo>
                    <a:pt x="168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50"/>
            <p:cNvSpPr/>
            <p:nvPr/>
          </p:nvSpPr>
          <p:spPr>
            <a:xfrm>
              <a:off x="4426800" y="1846925"/>
              <a:ext cx="696075" cy="557025"/>
            </a:xfrm>
            <a:custGeom>
              <a:avLst/>
              <a:gdLst/>
              <a:ahLst/>
              <a:cxnLst/>
              <a:rect l="l" t="t" r="r" b="b"/>
              <a:pathLst>
                <a:path w="27843" h="22281" extrusionOk="0">
                  <a:moveTo>
                    <a:pt x="0" y="0"/>
                  </a:moveTo>
                  <a:lnTo>
                    <a:pt x="0" y="18238"/>
                  </a:lnTo>
                  <a:lnTo>
                    <a:pt x="5046" y="22280"/>
                  </a:lnTo>
                  <a:lnTo>
                    <a:pt x="27842" y="22280"/>
                  </a:lnTo>
                  <a:lnTo>
                    <a:pt x="15319" y="12250"/>
                  </a:lnTo>
                  <a:lnTo>
                    <a:pt x="12827" y="10274"/>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0"/>
            <p:cNvSpPr/>
            <p:nvPr/>
          </p:nvSpPr>
          <p:spPr>
            <a:xfrm>
              <a:off x="4426800" y="849950"/>
              <a:ext cx="1185450" cy="1614775"/>
            </a:xfrm>
            <a:custGeom>
              <a:avLst/>
              <a:gdLst/>
              <a:ahLst/>
              <a:cxnLst/>
              <a:rect l="l" t="t" r="r" b="b"/>
              <a:pathLst>
                <a:path w="47418" h="64591" extrusionOk="0">
                  <a:moveTo>
                    <a:pt x="0" y="0"/>
                  </a:moveTo>
                  <a:lnTo>
                    <a:pt x="0" y="2402"/>
                  </a:lnTo>
                  <a:lnTo>
                    <a:pt x="44955" y="2402"/>
                  </a:lnTo>
                  <a:lnTo>
                    <a:pt x="44803" y="13222"/>
                  </a:lnTo>
                  <a:lnTo>
                    <a:pt x="44773" y="15198"/>
                  </a:lnTo>
                  <a:lnTo>
                    <a:pt x="44621" y="24530"/>
                  </a:lnTo>
                  <a:lnTo>
                    <a:pt x="44226" y="50153"/>
                  </a:lnTo>
                  <a:lnTo>
                    <a:pt x="44195" y="52129"/>
                  </a:lnTo>
                  <a:lnTo>
                    <a:pt x="44074" y="60548"/>
                  </a:lnTo>
                  <a:lnTo>
                    <a:pt x="44043" y="61764"/>
                  </a:lnTo>
                  <a:lnTo>
                    <a:pt x="44043" y="62159"/>
                  </a:lnTo>
                  <a:lnTo>
                    <a:pt x="0" y="62159"/>
                  </a:lnTo>
                  <a:lnTo>
                    <a:pt x="0" y="64591"/>
                  </a:lnTo>
                  <a:lnTo>
                    <a:pt x="46475" y="64591"/>
                  </a:lnTo>
                  <a:lnTo>
                    <a:pt x="47205" y="15229"/>
                  </a:lnTo>
                  <a:lnTo>
                    <a:pt x="47235" y="13982"/>
                  </a:lnTo>
                  <a:lnTo>
                    <a:pt x="474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0"/>
            <p:cNvSpPr/>
            <p:nvPr/>
          </p:nvSpPr>
          <p:spPr>
            <a:xfrm>
              <a:off x="5166175" y="869700"/>
              <a:ext cx="47875" cy="1563125"/>
            </a:xfrm>
            <a:custGeom>
              <a:avLst/>
              <a:gdLst/>
              <a:ahLst/>
              <a:cxnLst/>
              <a:rect l="l" t="t" r="r" b="b"/>
              <a:pathLst>
                <a:path w="1915" h="62525" extrusionOk="0">
                  <a:moveTo>
                    <a:pt x="0" y="1"/>
                  </a:moveTo>
                  <a:lnTo>
                    <a:pt x="0" y="62524"/>
                  </a:lnTo>
                  <a:lnTo>
                    <a:pt x="1915" y="62524"/>
                  </a:lnTo>
                  <a:lnTo>
                    <a:pt x="1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0"/>
            <p:cNvSpPr/>
            <p:nvPr/>
          </p:nvSpPr>
          <p:spPr>
            <a:xfrm>
              <a:off x="4424150" y="855250"/>
              <a:ext cx="47875" cy="1592043"/>
            </a:xfrm>
            <a:custGeom>
              <a:avLst/>
              <a:gdLst/>
              <a:ahLst/>
              <a:cxnLst/>
              <a:rect l="l" t="t" r="r" b="b"/>
              <a:pathLst>
                <a:path w="1915" h="62525" extrusionOk="0">
                  <a:moveTo>
                    <a:pt x="0" y="1"/>
                  </a:moveTo>
                  <a:lnTo>
                    <a:pt x="0" y="62524"/>
                  </a:lnTo>
                  <a:lnTo>
                    <a:pt x="1915" y="62524"/>
                  </a:lnTo>
                  <a:lnTo>
                    <a:pt x="19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3" name="Google Shape;983;p50"/>
          <p:cNvGrpSpPr/>
          <p:nvPr/>
        </p:nvGrpSpPr>
        <p:grpSpPr>
          <a:xfrm>
            <a:off x="4487460" y="-999352"/>
            <a:ext cx="696395" cy="2101527"/>
            <a:chOff x="4847625" y="-303675"/>
            <a:chExt cx="600325" cy="1611750"/>
          </a:xfrm>
        </p:grpSpPr>
        <p:sp>
          <p:nvSpPr>
            <p:cNvPr id="984" name="Google Shape;984;p50"/>
            <p:cNvSpPr/>
            <p:nvPr/>
          </p:nvSpPr>
          <p:spPr>
            <a:xfrm>
              <a:off x="5147775" y="-303675"/>
              <a:ext cx="25" cy="1271325"/>
            </a:xfrm>
            <a:custGeom>
              <a:avLst/>
              <a:gdLst/>
              <a:ahLst/>
              <a:cxnLst/>
              <a:rect l="l" t="t" r="r" b="b"/>
              <a:pathLst>
                <a:path w="1" h="50853" fill="none" extrusionOk="0">
                  <a:moveTo>
                    <a:pt x="1" y="50853"/>
                  </a:moveTo>
                  <a:lnTo>
                    <a:pt x="1" y="1"/>
                  </a:lnTo>
                </a:path>
              </a:pathLst>
            </a:custGeom>
            <a:noFill/>
            <a:ln w="14450" cap="flat" cmpd="sng">
              <a:solidFill>
                <a:schemeClr val="accent5"/>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0"/>
            <p:cNvSpPr/>
            <p:nvPr/>
          </p:nvSpPr>
          <p:spPr>
            <a:xfrm>
              <a:off x="5068000" y="1135575"/>
              <a:ext cx="173275" cy="172500"/>
            </a:xfrm>
            <a:custGeom>
              <a:avLst/>
              <a:gdLst/>
              <a:ahLst/>
              <a:cxnLst/>
              <a:rect l="l" t="t" r="r" b="b"/>
              <a:pathLst>
                <a:path w="6931" h="6900" extrusionOk="0">
                  <a:moveTo>
                    <a:pt x="3465" y="0"/>
                  </a:moveTo>
                  <a:cubicBezTo>
                    <a:pt x="1520" y="0"/>
                    <a:pt x="0" y="1550"/>
                    <a:pt x="0" y="3465"/>
                  </a:cubicBezTo>
                  <a:cubicBezTo>
                    <a:pt x="0" y="5350"/>
                    <a:pt x="1581" y="6900"/>
                    <a:pt x="3465" y="6900"/>
                  </a:cubicBezTo>
                  <a:cubicBezTo>
                    <a:pt x="5380" y="6900"/>
                    <a:pt x="6930" y="5350"/>
                    <a:pt x="6930" y="3465"/>
                  </a:cubicBezTo>
                  <a:cubicBezTo>
                    <a:pt x="6930" y="1550"/>
                    <a:pt x="5380" y="0"/>
                    <a:pt x="3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0"/>
            <p:cNvSpPr/>
            <p:nvPr/>
          </p:nvSpPr>
          <p:spPr>
            <a:xfrm>
              <a:off x="4847625" y="959275"/>
              <a:ext cx="600325" cy="262950"/>
            </a:xfrm>
            <a:custGeom>
              <a:avLst/>
              <a:gdLst/>
              <a:ahLst/>
              <a:cxnLst/>
              <a:rect l="l" t="t" r="r" b="b"/>
              <a:pathLst>
                <a:path w="24013" h="10518" extrusionOk="0">
                  <a:moveTo>
                    <a:pt x="7508" y="0"/>
                  </a:moveTo>
                  <a:lnTo>
                    <a:pt x="0" y="10517"/>
                  </a:lnTo>
                  <a:lnTo>
                    <a:pt x="24013" y="10517"/>
                  </a:lnTo>
                  <a:lnTo>
                    <a:pt x="165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87" name="Google Shape;987;p50"/>
          <p:cNvGrpSpPr/>
          <p:nvPr/>
        </p:nvGrpSpPr>
        <p:grpSpPr>
          <a:xfrm>
            <a:off x="5561803" y="349086"/>
            <a:ext cx="5012701" cy="2747109"/>
            <a:chOff x="7558200" y="607800"/>
            <a:chExt cx="3193850" cy="1725105"/>
          </a:xfrm>
        </p:grpSpPr>
        <p:sp>
          <p:nvSpPr>
            <p:cNvPr id="988" name="Google Shape;988;p50"/>
            <p:cNvSpPr/>
            <p:nvPr/>
          </p:nvSpPr>
          <p:spPr>
            <a:xfrm>
              <a:off x="7579675" y="645500"/>
              <a:ext cx="3146700" cy="166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50"/>
            <p:cNvSpPr/>
            <p:nvPr/>
          </p:nvSpPr>
          <p:spPr>
            <a:xfrm>
              <a:off x="7558200" y="607800"/>
              <a:ext cx="3193850" cy="1725105"/>
            </a:xfrm>
            <a:custGeom>
              <a:avLst/>
              <a:gdLst/>
              <a:ahLst/>
              <a:cxnLst/>
              <a:rect l="l" t="t" r="r" b="b"/>
              <a:pathLst>
                <a:path w="127754" h="72920" extrusionOk="0">
                  <a:moveTo>
                    <a:pt x="125839" y="1916"/>
                  </a:moveTo>
                  <a:lnTo>
                    <a:pt x="125839" y="71035"/>
                  </a:lnTo>
                  <a:lnTo>
                    <a:pt x="1915" y="71035"/>
                  </a:lnTo>
                  <a:lnTo>
                    <a:pt x="1915" y="1916"/>
                  </a:lnTo>
                  <a:close/>
                  <a:moveTo>
                    <a:pt x="0" y="1"/>
                  </a:moveTo>
                  <a:lnTo>
                    <a:pt x="0" y="1916"/>
                  </a:lnTo>
                  <a:lnTo>
                    <a:pt x="0" y="71035"/>
                  </a:lnTo>
                  <a:lnTo>
                    <a:pt x="0" y="72920"/>
                  </a:lnTo>
                  <a:lnTo>
                    <a:pt x="127753" y="72920"/>
                  </a:lnTo>
                  <a:lnTo>
                    <a:pt x="127753" y="71035"/>
                  </a:lnTo>
                  <a:lnTo>
                    <a:pt x="127753" y="1916"/>
                  </a:lnTo>
                  <a:lnTo>
                    <a:pt x="127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50"/>
          <p:cNvGrpSpPr/>
          <p:nvPr/>
        </p:nvGrpSpPr>
        <p:grpSpPr>
          <a:xfrm>
            <a:off x="3032180" y="2575844"/>
            <a:ext cx="3079639" cy="3051036"/>
            <a:chOff x="4583325" y="2215700"/>
            <a:chExt cx="2571500" cy="2266550"/>
          </a:xfrm>
        </p:grpSpPr>
        <p:sp>
          <p:nvSpPr>
            <p:cNvPr id="1013" name="Google Shape;1013;p50"/>
            <p:cNvSpPr/>
            <p:nvPr/>
          </p:nvSpPr>
          <p:spPr>
            <a:xfrm>
              <a:off x="5885775" y="3427500"/>
              <a:ext cx="531200" cy="656550"/>
            </a:xfrm>
            <a:custGeom>
              <a:avLst/>
              <a:gdLst/>
              <a:ahLst/>
              <a:cxnLst/>
              <a:rect l="l" t="t" r="r" b="b"/>
              <a:pathLst>
                <a:path w="21248" h="26262" extrusionOk="0">
                  <a:moveTo>
                    <a:pt x="17417" y="0"/>
                  </a:moveTo>
                  <a:lnTo>
                    <a:pt x="15290" y="1186"/>
                  </a:lnTo>
                  <a:lnTo>
                    <a:pt x="16293" y="6626"/>
                  </a:lnTo>
                  <a:lnTo>
                    <a:pt x="4439" y="6626"/>
                  </a:lnTo>
                  <a:lnTo>
                    <a:pt x="5594" y="243"/>
                  </a:lnTo>
                  <a:lnTo>
                    <a:pt x="3040" y="243"/>
                  </a:lnTo>
                  <a:lnTo>
                    <a:pt x="1" y="25320"/>
                  </a:lnTo>
                  <a:lnTo>
                    <a:pt x="1156" y="25320"/>
                  </a:lnTo>
                  <a:lnTo>
                    <a:pt x="4226" y="7994"/>
                  </a:lnTo>
                  <a:lnTo>
                    <a:pt x="16566" y="7994"/>
                  </a:lnTo>
                  <a:lnTo>
                    <a:pt x="18421" y="17599"/>
                  </a:lnTo>
                  <a:lnTo>
                    <a:pt x="10305" y="18359"/>
                  </a:lnTo>
                  <a:lnTo>
                    <a:pt x="10426" y="19514"/>
                  </a:lnTo>
                  <a:lnTo>
                    <a:pt x="18664" y="18754"/>
                  </a:lnTo>
                  <a:lnTo>
                    <a:pt x="20153" y="26262"/>
                  </a:lnTo>
                  <a:lnTo>
                    <a:pt x="21247" y="26262"/>
                  </a:lnTo>
                  <a:lnTo>
                    <a:pt x="1741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0"/>
            <p:cNvSpPr/>
            <p:nvPr/>
          </p:nvSpPr>
          <p:spPr>
            <a:xfrm>
              <a:off x="5672250" y="3441925"/>
              <a:ext cx="531950" cy="671000"/>
            </a:xfrm>
            <a:custGeom>
              <a:avLst/>
              <a:gdLst/>
              <a:ahLst/>
              <a:cxnLst/>
              <a:rect l="l" t="t" r="r" b="b"/>
              <a:pathLst>
                <a:path w="21278" h="26840" extrusionOk="0">
                  <a:moveTo>
                    <a:pt x="3830" y="1"/>
                  </a:moveTo>
                  <a:lnTo>
                    <a:pt x="1" y="26293"/>
                  </a:lnTo>
                  <a:lnTo>
                    <a:pt x="1095" y="26293"/>
                  </a:lnTo>
                  <a:lnTo>
                    <a:pt x="4469" y="8846"/>
                  </a:lnTo>
                  <a:lnTo>
                    <a:pt x="16992" y="8846"/>
                  </a:lnTo>
                  <a:lnTo>
                    <a:pt x="20183" y="26840"/>
                  </a:lnTo>
                  <a:lnTo>
                    <a:pt x="21278" y="26840"/>
                  </a:lnTo>
                  <a:lnTo>
                    <a:pt x="18238" y="1703"/>
                  </a:lnTo>
                  <a:lnTo>
                    <a:pt x="15715" y="1703"/>
                  </a:lnTo>
                  <a:lnTo>
                    <a:pt x="16718" y="7417"/>
                  </a:lnTo>
                  <a:lnTo>
                    <a:pt x="4742" y="7417"/>
                  </a:lnTo>
                  <a:lnTo>
                    <a:pt x="5958" y="1186"/>
                  </a:lnTo>
                  <a:lnTo>
                    <a:pt x="38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0"/>
            <p:cNvSpPr/>
            <p:nvPr/>
          </p:nvSpPr>
          <p:spPr>
            <a:xfrm>
              <a:off x="5556000" y="2797650"/>
              <a:ext cx="309300" cy="734600"/>
            </a:xfrm>
            <a:custGeom>
              <a:avLst/>
              <a:gdLst/>
              <a:ahLst/>
              <a:cxnLst/>
              <a:rect l="l" t="t" r="r" b="b"/>
              <a:pathLst>
                <a:path w="12372" h="29384" extrusionOk="0">
                  <a:moveTo>
                    <a:pt x="4604" y="1"/>
                  </a:moveTo>
                  <a:cubicBezTo>
                    <a:pt x="3490" y="1"/>
                    <a:pt x="1833" y="438"/>
                    <a:pt x="1064" y="2823"/>
                  </a:cubicBezTo>
                  <a:cubicBezTo>
                    <a:pt x="0" y="6288"/>
                    <a:pt x="0" y="26987"/>
                    <a:pt x="5380" y="29115"/>
                  </a:cubicBezTo>
                  <a:cubicBezTo>
                    <a:pt x="5845" y="29299"/>
                    <a:pt x="6282" y="29383"/>
                    <a:pt x="6692" y="29383"/>
                  </a:cubicBezTo>
                  <a:cubicBezTo>
                    <a:pt x="11027" y="29383"/>
                    <a:pt x="12371" y="19996"/>
                    <a:pt x="12371" y="19996"/>
                  </a:cubicBezTo>
                  <a:lnTo>
                    <a:pt x="9544" y="2671"/>
                  </a:lnTo>
                  <a:lnTo>
                    <a:pt x="5714" y="148"/>
                  </a:lnTo>
                  <a:cubicBezTo>
                    <a:pt x="5714" y="148"/>
                    <a:pt x="5251" y="1"/>
                    <a:pt x="4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0"/>
            <p:cNvSpPr/>
            <p:nvPr/>
          </p:nvSpPr>
          <p:spPr>
            <a:xfrm>
              <a:off x="5600075" y="2799575"/>
              <a:ext cx="463550" cy="698600"/>
            </a:xfrm>
            <a:custGeom>
              <a:avLst/>
              <a:gdLst/>
              <a:ahLst/>
              <a:cxnLst/>
              <a:rect l="l" t="t" r="r" b="b"/>
              <a:pathLst>
                <a:path w="18542" h="27944" extrusionOk="0">
                  <a:moveTo>
                    <a:pt x="3228" y="1"/>
                  </a:moveTo>
                  <a:cubicBezTo>
                    <a:pt x="1" y="1"/>
                    <a:pt x="471" y="4667"/>
                    <a:pt x="2280" y="8096"/>
                  </a:cubicBezTo>
                  <a:cubicBezTo>
                    <a:pt x="5137" y="13688"/>
                    <a:pt x="5319" y="21348"/>
                    <a:pt x="3040" y="27944"/>
                  </a:cubicBezTo>
                  <a:lnTo>
                    <a:pt x="18541" y="25391"/>
                  </a:lnTo>
                  <a:cubicBezTo>
                    <a:pt x="18541" y="25391"/>
                    <a:pt x="18207" y="10436"/>
                    <a:pt x="9939" y="3293"/>
                  </a:cubicBezTo>
                  <a:cubicBezTo>
                    <a:pt x="6832" y="925"/>
                    <a:pt x="4664" y="1"/>
                    <a:pt x="3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0"/>
            <p:cNvSpPr/>
            <p:nvPr/>
          </p:nvSpPr>
          <p:spPr>
            <a:xfrm>
              <a:off x="5650225" y="3400900"/>
              <a:ext cx="764475" cy="166550"/>
            </a:xfrm>
            <a:custGeom>
              <a:avLst/>
              <a:gdLst/>
              <a:ahLst/>
              <a:cxnLst/>
              <a:rect l="l" t="t" r="r" b="b"/>
              <a:pathLst>
                <a:path w="30579" h="6662" extrusionOk="0">
                  <a:moveTo>
                    <a:pt x="23952" y="0"/>
                  </a:moveTo>
                  <a:cubicBezTo>
                    <a:pt x="23952" y="0"/>
                    <a:pt x="10669" y="395"/>
                    <a:pt x="6383" y="608"/>
                  </a:cubicBezTo>
                  <a:cubicBezTo>
                    <a:pt x="2097" y="791"/>
                    <a:pt x="0" y="2554"/>
                    <a:pt x="0" y="2554"/>
                  </a:cubicBezTo>
                  <a:cubicBezTo>
                    <a:pt x="0" y="2554"/>
                    <a:pt x="274" y="4529"/>
                    <a:pt x="2584" y="5289"/>
                  </a:cubicBezTo>
                  <a:cubicBezTo>
                    <a:pt x="4245" y="5857"/>
                    <a:pt x="14189" y="6661"/>
                    <a:pt x="21012" y="6661"/>
                  </a:cubicBezTo>
                  <a:cubicBezTo>
                    <a:pt x="23678" y="6661"/>
                    <a:pt x="25867" y="6539"/>
                    <a:pt x="26900" y="6231"/>
                  </a:cubicBezTo>
                  <a:cubicBezTo>
                    <a:pt x="30578" y="5107"/>
                    <a:pt x="29818" y="2736"/>
                    <a:pt x="29818" y="2736"/>
                  </a:cubicBezTo>
                  <a:lnTo>
                    <a:pt x="23952" y="0"/>
                  </a:lnTo>
                  <a:close/>
                </a:path>
              </a:pathLst>
            </a:custGeom>
            <a:solidFill>
              <a:srgbClr val="6D6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0"/>
            <p:cNvSpPr/>
            <p:nvPr/>
          </p:nvSpPr>
          <p:spPr>
            <a:xfrm>
              <a:off x="5692775" y="3357925"/>
              <a:ext cx="784975" cy="181200"/>
            </a:xfrm>
            <a:custGeom>
              <a:avLst/>
              <a:gdLst/>
              <a:ahLst/>
              <a:cxnLst/>
              <a:rect l="l" t="t" r="r" b="b"/>
              <a:pathLst>
                <a:path w="31399" h="7248" extrusionOk="0">
                  <a:moveTo>
                    <a:pt x="13046" y="0"/>
                  </a:moveTo>
                  <a:cubicBezTo>
                    <a:pt x="9045" y="0"/>
                    <a:pt x="5553" y="595"/>
                    <a:pt x="2857" y="1810"/>
                  </a:cubicBezTo>
                  <a:cubicBezTo>
                    <a:pt x="851" y="2570"/>
                    <a:pt x="0" y="3361"/>
                    <a:pt x="0" y="3391"/>
                  </a:cubicBezTo>
                  <a:cubicBezTo>
                    <a:pt x="539" y="3097"/>
                    <a:pt x="1340" y="2972"/>
                    <a:pt x="2295" y="2972"/>
                  </a:cubicBezTo>
                  <a:cubicBezTo>
                    <a:pt x="5380" y="2972"/>
                    <a:pt x="10061" y="4276"/>
                    <a:pt x="12614" y="5367"/>
                  </a:cubicBezTo>
                  <a:cubicBezTo>
                    <a:pt x="14960" y="6372"/>
                    <a:pt x="18835" y="7247"/>
                    <a:pt x="22449" y="7247"/>
                  </a:cubicBezTo>
                  <a:cubicBezTo>
                    <a:pt x="24081" y="7247"/>
                    <a:pt x="25661" y="7069"/>
                    <a:pt x="27022" y="6643"/>
                  </a:cubicBezTo>
                  <a:cubicBezTo>
                    <a:pt x="31399" y="5245"/>
                    <a:pt x="27356" y="1355"/>
                    <a:pt x="19393" y="443"/>
                  </a:cubicBezTo>
                  <a:cubicBezTo>
                    <a:pt x="17174" y="149"/>
                    <a:pt x="15046" y="0"/>
                    <a:pt x="130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0"/>
            <p:cNvSpPr/>
            <p:nvPr/>
          </p:nvSpPr>
          <p:spPr>
            <a:xfrm>
              <a:off x="6277125" y="3824150"/>
              <a:ext cx="194550" cy="224950"/>
            </a:xfrm>
            <a:custGeom>
              <a:avLst/>
              <a:gdLst/>
              <a:ahLst/>
              <a:cxnLst/>
              <a:rect l="l" t="t" r="r" b="b"/>
              <a:pathLst>
                <a:path w="7782" h="8998" extrusionOk="0">
                  <a:moveTo>
                    <a:pt x="730" y="1"/>
                  </a:moveTo>
                  <a:lnTo>
                    <a:pt x="1" y="761"/>
                  </a:lnTo>
                  <a:lnTo>
                    <a:pt x="7144" y="8998"/>
                  </a:lnTo>
                  <a:lnTo>
                    <a:pt x="7782" y="8299"/>
                  </a:lnTo>
                  <a:lnTo>
                    <a:pt x="2675" y="335"/>
                  </a:lnTo>
                  <a:lnTo>
                    <a:pt x="730"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0"/>
            <p:cNvSpPr/>
            <p:nvPr/>
          </p:nvSpPr>
          <p:spPr>
            <a:xfrm>
              <a:off x="6296125" y="3748175"/>
              <a:ext cx="220400" cy="283450"/>
            </a:xfrm>
            <a:custGeom>
              <a:avLst/>
              <a:gdLst/>
              <a:ahLst/>
              <a:cxnLst/>
              <a:rect l="l" t="t" r="r" b="b"/>
              <a:pathLst>
                <a:path w="8816" h="11338" extrusionOk="0">
                  <a:moveTo>
                    <a:pt x="3162" y="0"/>
                  </a:moveTo>
                  <a:cubicBezTo>
                    <a:pt x="3162" y="0"/>
                    <a:pt x="1703" y="1246"/>
                    <a:pt x="0" y="3040"/>
                  </a:cubicBezTo>
                  <a:lnTo>
                    <a:pt x="4742" y="8693"/>
                  </a:lnTo>
                  <a:lnTo>
                    <a:pt x="7022" y="11338"/>
                  </a:lnTo>
                  <a:cubicBezTo>
                    <a:pt x="7022" y="11338"/>
                    <a:pt x="8815" y="10213"/>
                    <a:pt x="7447" y="7143"/>
                  </a:cubicBezTo>
                  <a:cubicBezTo>
                    <a:pt x="7326" y="6900"/>
                    <a:pt x="7235" y="6626"/>
                    <a:pt x="7083" y="6383"/>
                  </a:cubicBezTo>
                  <a:cubicBezTo>
                    <a:pt x="7083" y="6383"/>
                    <a:pt x="5502" y="3192"/>
                    <a:pt x="5502" y="2948"/>
                  </a:cubicBezTo>
                  <a:cubicBezTo>
                    <a:pt x="5472" y="2736"/>
                    <a:pt x="6232" y="1550"/>
                    <a:pt x="6232" y="1550"/>
                  </a:cubicBezTo>
                  <a:lnTo>
                    <a:pt x="31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0"/>
            <p:cNvSpPr/>
            <p:nvPr/>
          </p:nvSpPr>
          <p:spPr>
            <a:xfrm>
              <a:off x="6414675" y="3926750"/>
              <a:ext cx="101850" cy="104875"/>
            </a:xfrm>
            <a:custGeom>
              <a:avLst/>
              <a:gdLst/>
              <a:ahLst/>
              <a:cxnLst/>
              <a:rect l="l" t="t" r="r" b="b"/>
              <a:pathLst>
                <a:path w="4074" h="4195" extrusionOk="0">
                  <a:moveTo>
                    <a:pt x="2705" y="0"/>
                  </a:moveTo>
                  <a:lnTo>
                    <a:pt x="2705" y="0"/>
                  </a:lnTo>
                  <a:cubicBezTo>
                    <a:pt x="1125" y="61"/>
                    <a:pt x="0" y="1550"/>
                    <a:pt x="0" y="1550"/>
                  </a:cubicBezTo>
                  <a:lnTo>
                    <a:pt x="2280" y="4195"/>
                  </a:lnTo>
                  <a:cubicBezTo>
                    <a:pt x="2280" y="4195"/>
                    <a:pt x="4073" y="3070"/>
                    <a:pt x="27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0"/>
            <p:cNvSpPr/>
            <p:nvPr/>
          </p:nvSpPr>
          <p:spPr>
            <a:xfrm>
              <a:off x="6296875" y="4090875"/>
              <a:ext cx="273600" cy="67650"/>
            </a:xfrm>
            <a:custGeom>
              <a:avLst/>
              <a:gdLst/>
              <a:ahLst/>
              <a:cxnLst/>
              <a:rect l="l" t="t" r="r" b="b"/>
              <a:pathLst>
                <a:path w="10944" h="2706" extrusionOk="0">
                  <a:moveTo>
                    <a:pt x="1581" y="0"/>
                  </a:moveTo>
                  <a:lnTo>
                    <a:pt x="1" y="1125"/>
                  </a:lnTo>
                  <a:lnTo>
                    <a:pt x="62" y="2159"/>
                  </a:lnTo>
                  <a:lnTo>
                    <a:pt x="10943" y="2706"/>
                  </a:lnTo>
                  <a:lnTo>
                    <a:pt x="10943" y="2706"/>
                  </a:lnTo>
                  <a:lnTo>
                    <a:pt x="10882" y="1733"/>
                  </a:lnTo>
                  <a:lnTo>
                    <a:pt x="1581"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0"/>
            <p:cNvSpPr/>
            <p:nvPr/>
          </p:nvSpPr>
          <p:spPr>
            <a:xfrm>
              <a:off x="6293075" y="3980700"/>
              <a:ext cx="286525" cy="153500"/>
            </a:xfrm>
            <a:custGeom>
              <a:avLst/>
              <a:gdLst/>
              <a:ahLst/>
              <a:cxnLst/>
              <a:rect l="l" t="t" r="r" b="b"/>
              <a:pathLst>
                <a:path w="11461" h="6140" extrusionOk="0">
                  <a:moveTo>
                    <a:pt x="3344" y="0"/>
                  </a:moveTo>
                  <a:lnTo>
                    <a:pt x="122" y="1155"/>
                  </a:lnTo>
                  <a:cubicBezTo>
                    <a:pt x="122" y="1155"/>
                    <a:pt x="1" y="3100"/>
                    <a:pt x="153" y="5593"/>
                  </a:cubicBezTo>
                  <a:lnTo>
                    <a:pt x="7539" y="5988"/>
                  </a:lnTo>
                  <a:lnTo>
                    <a:pt x="11034" y="6140"/>
                  </a:lnTo>
                  <a:cubicBezTo>
                    <a:pt x="11034" y="6140"/>
                    <a:pt x="11460" y="4073"/>
                    <a:pt x="8268" y="2918"/>
                  </a:cubicBezTo>
                  <a:cubicBezTo>
                    <a:pt x="8025" y="2827"/>
                    <a:pt x="7752" y="2766"/>
                    <a:pt x="7448" y="2675"/>
                  </a:cubicBezTo>
                  <a:cubicBezTo>
                    <a:pt x="7448" y="2675"/>
                    <a:pt x="4043" y="1672"/>
                    <a:pt x="3891" y="1520"/>
                  </a:cubicBezTo>
                  <a:cubicBezTo>
                    <a:pt x="3709" y="1368"/>
                    <a:pt x="3344" y="0"/>
                    <a:pt x="33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0"/>
            <p:cNvSpPr/>
            <p:nvPr/>
          </p:nvSpPr>
          <p:spPr>
            <a:xfrm>
              <a:off x="6473175" y="4054400"/>
              <a:ext cx="106425" cy="79800"/>
            </a:xfrm>
            <a:custGeom>
              <a:avLst/>
              <a:gdLst/>
              <a:ahLst/>
              <a:cxnLst/>
              <a:rect l="l" t="t" r="r" b="b"/>
              <a:pathLst>
                <a:path w="4257" h="3192" extrusionOk="0">
                  <a:moveTo>
                    <a:pt x="1064" y="0"/>
                  </a:moveTo>
                  <a:cubicBezTo>
                    <a:pt x="1" y="1216"/>
                    <a:pt x="335" y="3040"/>
                    <a:pt x="335" y="3040"/>
                  </a:cubicBezTo>
                  <a:lnTo>
                    <a:pt x="3830" y="3192"/>
                  </a:lnTo>
                  <a:cubicBezTo>
                    <a:pt x="3830" y="3192"/>
                    <a:pt x="4256" y="1125"/>
                    <a:pt x="10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0"/>
            <p:cNvSpPr/>
            <p:nvPr/>
          </p:nvSpPr>
          <p:spPr>
            <a:xfrm>
              <a:off x="5851575" y="3136450"/>
              <a:ext cx="803250" cy="882250"/>
            </a:xfrm>
            <a:custGeom>
              <a:avLst/>
              <a:gdLst/>
              <a:ahLst/>
              <a:cxnLst/>
              <a:rect l="l" t="t" r="r" b="b"/>
              <a:pathLst>
                <a:path w="32130" h="35290" extrusionOk="0">
                  <a:moveTo>
                    <a:pt x="11703" y="8086"/>
                  </a:moveTo>
                  <a:lnTo>
                    <a:pt x="12136" y="8479"/>
                  </a:lnTo>
                  <a:lnTo>
                    <a:pt x="12136" y="8479"/>
                  </a:lnTo>
                  <a:cubicBezTo>
                    <a:pt x="11941" y="8302"/>
                    <a:pt x="11801" y="8177"/>
                    <a:pt x="11734" y="8116"/>
                  </a:cubicBezTo>
                  <a:lnTo>
                    <a:pt x="11703" y="8086"/>
                  </a:lnTo>
                  <a:close/>
                  <a:moveTo>
                    <a:pt x="12475" y="8787"/>
                  </a:moveTo>
                  <a:lnTo>
                    <a:pt x="13041" y="9302"/>
                  </a:lnTo>
                  <a:lnTo>
                    <a:pt x="25108" y="13983"/>
                  </a:lnTo>
                  <a:lnTo>
                    <a:pt x="20722" y="24016"/>
                  </a:lnTo>
                  <a:lnTo>
                    <a:pt x="20722" y="24016"/>
                  </a:lnTo>
                  <a:cubicBezTo>
                    <a:pt x="20053" y="20121"/>
                    <a:pt x="19398" y="16545"/>
                    <a:pt x="19150" y="15958"/>
                  </a:cubicBezTo>
                  <a:cubicBezTo>
                    <a:pt x="18872" y="14718"/>
                    <a:pt x="14336" y="10485"/>
                    <a:pt x="12475" y="8787"/>
                  </a:cubicBezTo>
                  <a:close/>
                  <a:moveTo>
                    <a:pt x="12828" y="1"/>
                  </a:moveTo>
                  <a:lnTo>
                    <a:pt x="10670" y="335"/>
                  </a:lnTo>
                  <a:lnTo>
                    <a:pt x="1734" y="1672"/>
                  </a:lnTo>
                  <a:cubicBezTo>
                    <a:pt x="1764" y="1672"/>
                    <a:pt x="1" y="6171"/>
                    <a:pt x="396" y="7691"/>
                  </a:cubicBezTo>
                  <a:cubicBezTo>
                    <a:pt x="1399" y="11855"/>
                    <a:pt x="13101" y="18633"/>
                    <a:pt x="13101" y="18633"/>
                  </a:cubicBezTo>
                  <a:lnTo>
                    <a:pt x="17326" y="35290"/>
                  </a:lnTo>
                  <a:lnTo>
                    <a:pt x="22524" y="34956"/>
                  </a:lnTo>
                  <a:cubicBezTo>
                    <a:pt x="22524" y="34956"/>
                    <a:pt x="21778" y="30252"/>
                    <a:pt x="20977" y="25515"/>
                  </a:cubicBezTo>
                  <a:lnTo>
                    <a:pt x="20977" y="25515"/>
                  </a:lnTo>
                  <a:lnTo>
                    <a:pt x="24287" y="27357"/>
                  </a:lnTo>
                  <a:cubicBezTo>
                    <a:pt x="24287" y="27357"/>
                    <a:pt x="32129" y="13314"/>
                    <a:pt x="31947" y="11642"/>
                  </a:cubicBezTo>
                  <a:cubicBezTo>
                    <a:pt x="31764" y="10031"/>
                    <a:pt x="12828" y="1"/>
                    <a:pt x="128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0"/>
            <p:cNvSpPr/>
            <p:nvPr/>
          </p:nvSpPr>
          <p:spPr>
            <a:xfrm>
              <a:off x="6177575" y="3283875"/>
              <a:ext cx="341225" cy="479500"/>
            </a:xfrm>
            <a:custGeom>
              <a:avLst/>
              <a:gdLst/>
              <a:ahLst/>
              <a:cxnLst/>
              <a:rect l="l" t="t" r="r" b="b"/>
              <a:pathLst>
                <a:path w="13649" h="19180" extrusionOk="0">
                  <a:moveTo>
                    <a:pt x="1855" y="0"/>
                  </a:moveTo>
                  <a:lnTo>
                    <a:pt x="1" y="3405"/>
                  </a:lnTo>
                  <a:lnTo>
                    <a:pt x="12068" y="8086"/>
                  </a:lnTo>
                  <a:lnTo>
                    <a:pt x="7204" y="19180"/>
                  </a:lnTo>
                  <a:lnTo>
                    <a:pt x="13648" y="7721"/>
                  </a:lnTo>
                  <a:lnTo>
                    <a:pt x="1672" y="2766"/>
                  </a:lnTo>
                  <a:lnTo>
                    <a:pt x="18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0"/>
            <p:cNvSpPr/>
            <p:nvPr/>
          </p:nvSpPr>
          <p:spPr>
            <a:xfrm>
              <a:off x="5851575" y="3144800"/>
              <a:ext cx="433175" cy="873900"/>
            </a:xfrm>
            <a:custGeom>
              <a:avLst/>
              <a:gdLst/>
              <a:ahLst/>
              <a:cxnLst/>
              <a:rect l="l" t="t" r="r" b="b"/>
              <a:pathLst>
                <a:path w="17327" h="34956" extrusionOk="0">
                  <a:moveTo>
                    <a:pt x="10670" y="1"/>
                  </a:moveTo>
                  <a:lnTo>
                    <a:pt x="1734" y="1338"/>
                  </a:lnTo>
                  <a:cubicBezTo>
                    <a:pt x="1764" y="1338"/>
                    <a:pt x="1" y="5837"/>
                    <a:pt x="396" y="7357"/>
                  </a:cubicBezTo>
                  <a:cubicBezTo>
                    <a:pt x="1399" y="11521"/>
                    <a:pt x="13101" y="18299"/>
                    <a:pt x="13101" y="18299"/>
                  </a:cubicBezTo>
                  <a:lnTo>
                    <a:pt x="17326" y="34956"/>
                  </a:lnTo>
                  <a:lnTo>
                    <a:pt x="14378" y="17661"/>
                  </a:lnTo>
                  <a:lnTo>
                    <a:pt x="3192" y="7266"/>
                  </a:lnTo>
                  <a:cubicBezTo>
                    <a:pt x="3192" y="7266"/>
                    <a:pt x="11095" y="7053"/>
                    <a:pt x="14773" y="3101"/>
                  </a:cubicBezTo>
                  <a:cubicBezTo>
                    <a:pt x="16080" y="1734"/>
                    <a:pt x="13953" y="730"/>
                    <a:pt x="106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0"/>
            <p:cNvSpPr/>
            <p:nvPr/>
          </p:nvSpPr>
          <p:spPr>
            <a:xfrm>
              <a:off x="6185950" y="2701800"/>
              <a:ext cx="245450" cy="325250"/>
            </a:xfrm>
            <a:custGeom>
              <a:avLst/>
              <a:gdLst/>
              <a:ahLst/>
              <a:cxnLst/>
              <a:rect l="l" t="t" r="r" b="b"/>
              <a:pathLst>
                <a:path w="9818" h="13010" extrusionOk="0">
                  <a:moveTo>
                    <a:pt x="4499" y="0"/>
                  </a:moveTo>
                  <a:cubicBezTo>
                    <a:pt x="4499" y="0"/>
                    <a:pt x="0" y="2067"/>
                    <a:pt x="2736" y="6991"/>
                  </a:cubicBezTo>
                  <a:cubicBezTo>
                    <a:pt x="3070" y="7569"/>
                    <a:pt x="3496" y="8207"/>
                    <a:pt x="4043" y="8845"/>
                  </a:cubicBezTo>
                  <a:cubicBezTo>
                    <a:pt x="4286" y="9301"/>
                    <a:pt x="5198" y="10426"/>
                    <a:pt x="5958" y="11368"/>
                  </a:cubicBezTo>
                  <a:cubicBezTo>
                    <a:pt x="6079" y="11490"/>
                    <a:pt x="6170" y="11642"/>
                    <a:pt x="6262" y="11733"/>
                  </a:cubicBezTo>
                  <a:cubicBezTo>
                    <a:pt x="6839" y="12463"/>
                    <a:pt x="7295" y="13010"/>
                    <a:pt x="7295" y="13010"/>
                  </a:cubicBezTo>
                  <a:lnTo>
                    <a:pt x="9818" y="11885"/>
                  </a:lnTo>
                  <a:cubicBezTo>
                    <a:pt x="9575" y="11399"/>
                    <a:pt x="9605" y="10304"/>
                    <a:pt x="9392" y="9879"/>
                  </a:cubicBezTo>
                  <a:cubicBezTo>
                    <a:pt x="6535" y="3678"/>
                    <a:pt x="4499" y="0"/>
                    <a:pt x="4499"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0"/>
            <p:cNvSpPr/>
            <p:nvPr/>
          </p:nvSpPr>
          <p:spPr>
            <a:xfrm>
              <a:off x="6334125" y="2666250"/>
              <a:ext cx="173275" cy="404475"/>
            </a:xfrm>
            <a:custGeom>
              <a:avLst/>
              <a:gdLst/>
              <a:ahLst/>
              <a:cxnLst/>
              <a:rect l="l" t="t" r="r" b="b"/>
              <a:pathLst>
                <a:path w="6931" h="16179" extrusionOk="0">
                  <a:moveTo>
                    <a:pt x="5321" y="0"/>
                  </a:moveTo>
                  <a:cubicBezTo>
                    <a:pt x="5038" y="0"/>
                    <a:pt x="4730" y="41"/>
                    <a:pt x="4408" y="146"/>
                  </a:cubicBezTo>
                  <a:cubicBezTo>
                    <a:pt x="4408" y="146"/>
                    <a:pt x="3739" y="2729"/>
                    <a:pt x="2736" y="6073"/>
                  </a:cubicBezTo>
                  <a:cubicBezTo>
                    <a:pt x="2310" y="7471"/>
                    <a:pt x="1824" y="8960"/>
                    <a:pt x="1338" y="10480"/>
                  </a:cubicBezTo>
                  <a:cubicBezTo>
                    <a:pt x="1246" y="10663"/>
                    <a:pt x="1186" y="10906"/>
                    <a:pt x="1094" y="11088"/>
                  </a:cubicBezTo>
                  <a:cubicBezTo>
                    <a:pt x="699" y="12304"/>
                    <a:pt x="426" y="11605"/>
                    <a:pt x="0" y="12760"/>
                  </a:cubicBezTo>
                  <a:cubicBezTo>
                    <a:pt x="0" y="12760"/>
                    <a:pt x="2305" y="16179"/>
                    <a:pt x="3473" y="16179"/>
                  </a:cubicBezTo>
                  <a:cubicBezTo>
                    <a:pt x="3570" y="16179"/>
                    <a:pt x="3659" y="16155"/>
                    <a:pt x="3739" y="16103"/>
                  </a:cubicBezTo>
                  <a:cubicBezTo>
                    <a:pt x="5867" y="14614"/>
                    <a:pt x="6475" y="5830"/>
                    <a:pt x="6930" y="450"/>
                  </a:cubicBezTo>
                  <a:cubicBezTo>
                    <a:pt x="6930" y="450"/>
                    <a:pt x="6265" y="0"/>
                    <a:pt x="5321"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0"/>
            <p:cNvSpPr/>
            <p:nvPr/>
          </p:nvSpPr>
          <p:spPr>
            <a:xfrm>
              <a:off x="6399475" y="2472250"/>
              <a:ext cx="176475" cy="224225"/>
            </a:xfrm>
            <a:custGeom>
              <a:avLst/>
              <a:gdLst/>
              <a:ahLst/>
              <a:cxnLst/>
              <a:rect l="l" t="t" r="r" b="b"/>
              <a:pathLst>
                <a:path w="7059" h="8969" extrusionOk="0">
                  <a:moveTo>
                    <a:pt x="4748" y="0"/>
                  </a:moveTo>
                  <a:cubicBezTo>
                    <a:pt x="4717" y="0"/>
                    <a:pt x="4684" y="11"/>
                    <a:pt x="4651" y="33"/>
                  </a:cubicBezTo>
                  <a:cubicBezTo>
                    <a:pt x="4377" y="216"/>
                    <a:pt x="4195" y="1371"/>
                    <a:pt x="4073" y="1887"/>
                  </a:cubicBezTo>
                  <a:cubicBezTo>
                    <a:pt x="4013" y="2425"/>
                    <a:pt x="3454" y="4169"/>
                    <a:pt x="3407" y="4169"/>
                  </a:cubicBezTo>
                  <a:cubicBezTo>
                    <a:pt x="3406" y="4169"/>
                    <a:pt x="3405" y="4168"/>
                    <a:pt x="3405" y="4167"/>
                  </a:cubicBezTo>
                  <a:cubicBezTo>
                    <a:pt x="3344" y="4137"/>
                    <a:pt x="3648" y="2191"/>
                    <a:pt x="3709" y="1371"/>
                  </a:cubicBezTo>
                  <a:cubicBezTo>
                    <a:pt x="3709" y="763"/>
                    <a:pt x="3607" y="444"/>
                    <a:pt x="3435" y="444"/>
                  </a:cubicBezTo>
                  <a:cubicBezTo>
                    <a:pt x="3357" y="444"/>
                    <a:pt x="3265" y="509"/>
                    <a:pt x="3161" y="641"/>
                  </a:cubicBezTo>
                  <a:cubicBezTo>
                    <a:pt x="2857" y="1036"/>
                    <a:pt x="2371" y="3620"/>
                    <a:pt x="2219" y="3954"/>
                  </a:cubicBezTo>
                  <a:cubicBezTo>
                    <a:pt x="2067" y="4289"/>
                    <a:pt x="1581" y="4897"/>
                    <a:pt x="1581" y="4897"/>
                  </a:cubicBezTo>
                  <a:cubicBezTo>
                    <a:pt x="1398" y="3592"/>
                    <a:pt x="939" y="3012"/>
                    <a:pt x="594" y="3012"/>
                  </a:cubicBezTo>
                  <a:cubicBezTo>
                    <a:pt x="481" y="3012"/>
                    <a:pt x="379" y="3074"/>
                    <a:pt x="304" y="3194"/>
                  </a:cubicBezTo>
                  <a:cubicBezTo>
                    <a:pt x="0" y="3681"/>
                    <a:pt x="547" y="5444"/>
                    <a:pt x="578" y="6416"/>
                  </a:cubicBezTo>
                  <a:cubicBezTo>
                    <a:pt x="578" y="7419"/>
                    <a:pt x="1581" y="8574"/>
                    <a:pt x="1581" y="8574"/>
                  </a:cubicBezTo>
                  <a:cubicBezTo>
                    <a:pt x="1825" y="8758"/>
                    <a:pt x="2862" y="8968"/>
                    <a:pt x="3601" y="8968"/>
                  </a:cubicBezTo>
                  <a:cubicBezTo>
                    <a:pt x="3965" y="8968"/>
                    <a:pt x="4257" y="8917"/>
                    <a:pt x="4347" y="8787"/>
                  </a:cubicBezTo>
                  <a:cubicBezTo>
                    <a:pt x="5411" y="8058"/>
                    <a:pt x="5715" y="5748"/>
                    <a:pt x="5745" y="5626"/>
                  </a:cubicBezTo>
                  <a:cubicBezTo>
                    <a:pt x="5775" y="5504"/>
                    <a:pt x="6900" y="3924"/>
                    <a:pt x="6991" y="3468"/>
                  </a:cubicBezTo>
                  <a:cubicBezTo>
                    <a:pt x="7058" y="3216"/>
                    <a:pt x="6977" y="3131"/>
                    <a:pt x="6850" y="3131"/>
                  </a:cubicBezTo>
                  <a:cubicBezTo>
                    <a:pt x="6747" y="3131"/>
                    <a:pt x="6614" y="3187"/>
                    <a:pt x="6505" y="3255"/>
                  </a:cubicBezTo>
                  <a:cubicBezTo>
                    <a:pt x="6292" y="3407"/>
                    <a:pt x="5380" y="4714"/>
                    <a:pt x="5380" y="4714"/>
                  </a:cubicBezTo>
                  <a:cubicBezTo>
                    <a:pt x="5380" y="4714"/>
                    <a:pt x="6231" y="2647"/>
                    <a:pt x="6323" y="1857"/>
                  </a:cubicBezTo>
                  <a:cubicBezTo>
                    <a:pt x="6355" y="1416"/>
                    <a:pt x="6221" y="1274"/>
                    <a:pt x="6071" y="1274"/>
                  </a:cubicBezTo>
                  <a:cubicBezTo>
                    <a:pt x="5942" y="1274"/>
                    <a:pt x="5801" y="1380"/>
                    <a:pt x="5745" y="1492"/>
                  </a:cubicBezTo>
                  <a:cubicBezTo>
                    <a:pt x="5627" y="1698"/>
                    <a:pt x="4571" y="4237"/>
                    <a:pt x="4530" y="4237"/>
                  </a:cubicBezTo>
                  <a:cubicBezTo>
                    <a:pt x="4528" y="4237"/>
                    <a:pt x="4528" y="4234"/>
                    <a:pt x="4529" y="4228"/>
                  </a:cubicBezTo>
                  <a:cubicBezTo>
                    <a:pt x="4560" y="4015"/>
                    <a:pt x="4985" y="1735"/>
                    <a:pt x="5076" y="1097"/>
                  </a:cubicBezTo>
                  <a:cubicBezTo>
                    <a:pt x="5130" y="537"/>
                    <a:pt x="4972" y="0"/>
                    <a:pt x="4748"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0"/>
            <p:cNvSpPr/>
            <p:nvPr/>
          </p:nvSpPr>
          <p:spPr>
            <a:xfrm>
              <a:off x="6194300" y="2681450"/>
              <a:ext cx="189225" cy="260500"/>
            </a:xfrm>
            <a:custGeom>
              <a:avLst/>
              <a:gdLst/>
              <a:ahLst/>
              <a:cxnLst/>
              <a:rect l="l" t="t" r="r" b="b"/>
              <a:pathLst>
                <a:path w="7569" h="10420" extrusionOk="0">
                  <a:moveTo>
                    <a:pt x="2580" y="0"/>
                  </a:moveTo>
                  <a:cubicBezTo>
                    <a:pt x="646" y="0"/>
                    <a:pt x="0" y="4401"/>
                    <a:pt x="0" y="4401"/>
                  </a:cubicBezTo>
                  <a:lnTo>
                    <a:pt x="3344" y="9477"/>
                  </a:lnTo>
                  <a:lnTo>
                    <a:pt x="3952" y="10419"/>
                  </a:lnTo>
                  <a:lnTo>
                    <a:pt x="7569" y="6863"/>
                  </a:lnTo>
                  <a:cubicBezTo>
                    <a:pt x="7569" y="6863"/>
                    <a:pt x="7387" y="6438"/>
                    <a:pt x="7052" y="5799"/>
                  </a:cubicBezTo>
                  <a:cubicBezTo>
                    <a:pt x="6444" y="4614"/>
                    <a:pt x="5411" y="2699"/>
                    <a:pt x="4104" y="784"/>
                  </a:cubicBezTo>
                  <a:cubicBezTo>
                    <a:pt x="3524" y="227"/>
                    <a:pt x="3019" y="0"/>
                    <a:pt x="25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0"/>
            <p:cNvSpPr/>
            <p:nvPr/>
          </p:nvSpPr>
          <p:spPr>
            <a:xfrm>
              <a:off x="6277875" y="2825650"/>
              <a:ext cx="105650" cy="116300"/>
            </a:xfrm>
            <a:custGeom>
              <a:avLst/>
              <a:gdLst/>
              <a:ahLst/>
              <a:cxnLst/>
              <a:rect l="l" t="t" r="r" b="b"/>
              <a:pathLst>
                <a:path w="4226" h="4652" extrusionOk="0">
                  <a:moveTo>
                    <a:pt x="3709" y="1"/>
                  </a:moveTo>
                  <a:lnTo>
                    <a:pt x="1" y="3709"/>
                  </a:lnTo>
                  <a:lnTo>
                    <a:pt x="609" y="4651"/>
                  </a:lnTo>
                  <a:lnTo>
                    <a:pt x="4226" y="1095"/>
                  </a:lnTo>
                  <a:cubicBezTo>
                    <a:pt x="4226" y="1095"/>
                    <a:pt x="4044" y="670"/>
                    <a:pt x="37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0"/>
            <p:cNvSpPr/>
            <p:nvPr/>
          </p:nvSpPr>
          <p:spPr>
            <a:xfrm>
              <a:off x="5841700" y="2565025"/>
              <a:ext cx="456725" cy="750800"/>
            </a:xfrm>
            <a:custGeom>
              <a:avLst/>
              <a:gdLst/>
              <a:ahLst/>
              <a:cxnLst/>
              <a:rect l="l" t="t" r="r" b="b"/>
              <a:pathLst>
                <a:path w="18269" h="30032" extrusionOk="0">
                  <a:moveTo>
                    <a:pt x="11734" y="0"/>
                  </a:moveTo>
                  <a:cubicBezTo>
                    <a:pt x="10730" y="0"/>
                    <a:pt x="9697" y="152"/>
                    <a:pt x="8724" y="395"/>
                  </a:cubicBezTo>
                  <a:cubicBezTo>
                    <a:pt x="8420" y="426"/>
                    <a:pt x="8116" y="547"/>
                    <a:pt x="7812" y="608"/>
                  </a:cubicBezTo>
                  <a:cubicBezTo>
                    <a:pt x="7509" y="699"/>
                    <a:pt x="7235" y="760"/>
                    <a:pt x="6931" y="882"/>
                  </a:cubicBezTo>
                  <a:cubicBezTo>
                    <a:pt x="6840" y="912"/>
                    <a:pt x="6809" y="912"/>
                    <a:pt x="6749" y="973"/>
                  </a:cubicBezTo>
                  <a:cubicBezTo>
                    <a:pt x="3709" y="2067"/>
                    <a:pt x="1338" y="3678"/>
                    <a:pt x="1338" y="3678"/>
                  </a:cubicBezTo>
                  <a:lnTo>
                    <a:pt x="1338" y="3739"/>
                  </a:lnTo>
                  <a:cubicBezTo>
                    <a:pt x="1460" y="3982"/>
                    <a:pt x="1429" y="9149"/>
                    <a:pt x="1369" y="12493"/>
                  </a:cubicBezTo>
                  <a:cubicBezTo>
                    <a:pt x="1338" y="14134"/>
                    <a:pt x="1338" y="15350"/>
                    <a:pt x="1338" y="15350"/>
                  </a:cubicBezTo>
                  <a:cubicBezTo>
                    <a:pt x="2189" y="19757"/>
                    <a:pt x="1" y="29970"/>
                    <a:pt x="1" y="29970"/>
                  </a:cubicBezTo>
                  <a:cubicBezTo>
                    <a:pt x="31" y="30010"/>
                    <a:pt x="221" y="30031"/>
                    <a:pt x="539" y="30031"/>
                  </a:cubicBezTo>
                  <a:cubicBezTo>
                    <a:pt x="3103" y="30031"/>
                    <a:pt x="13984" y="28669"/>
                    <a:pt x="16688" y="25046"/>
                  </a:cubicBezTo>
                  <a:cubicBezTo>
                    <a:pt x="16688" y="25016"/>
                    <a:pt x="16293" y="24013"/>
                    <a:pt x="15867" y="23070"/>
                  </a:cubicBezTo>
                  <a:cubicBezTo>
                    <a:pt x="15472" y="22189"/>
                    <a:pt x="15138" y="21338"/>
                    <a:pt x="15229" y="21216"/>
                  </a:cubicBezTo>
                  <a:cubicBezTo>
                    <a:pt x="15229" y="21216"/>
                    <a:pt x="15107" y="20183"/>
                    <a:pt x="15138" y="19818"/>
                  </a:cubicBezTo>
                  <a:cubicBezTo>
                    <a:pt x="15168" y="19605"/>
                    <a:pt x="15168" y="19453"/>
                    <a:pt x="15229" y="19271"/>
                  </a:cubicBezTo>
                  <a:cubicBezTo>
                    <a:pt x="15381" y="18207"/>
                    <a:pt x="15563" y="17082"/>
                    <a:pt x="15776" y="16019"/>
                  </a:cubicBezTo>
                  <a:cubicBezTo>
                    <a:pt x="15867" y="15502"/>
                    <a:pt x="16293" y="14286"/>
                    <a:pt x="16384" y="13830"/>
                  </a:cubicBezTo>
                  <a:cubicBezTo>
                    <a:pt x="18025" y="10000"/>
                    <a:pt x="18269" y="5411"/>
                    <a:pt x="18269" y="5411"/>
                  </a:cubicBezTo>
                  <a:cubicBezTo>
                    <a:pt x="18269" y="5411"/>
                    <a:pt x="17570" y="4195"/>
                    <a:pt x="15898" y="2584"/>
                  </a:cubicBezTo>
                  <a:lnTo>
                    <a:pt x="15776" y="2493"/>
                  </a:lnTo>
                  <a:cubicBezTo>
                    <a:pt x="15563" y="2280"/>
                    <a:pt x="15290" y="2067"/>
                    <a:pt x="15077" y="1885"/>
                  </a:cubicBezTo>
                  <a:cubicBezTo>
                    <a:pt x="14955" y="1763"/>
                    <a:pt x="14804" y="1672"/>
                    <a:pt x="14682" y="1581"/>
                  </a:cubicBezTo>
                  <a:cubicBezTo>
                    <a:pt x="13800" y="912"/>
                    <a:pt x="12828" y="365"/>
                    <a:pt x="1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0"/>
            <p:cNvSpPr/>
            <p:nvPr/>
          </p:nvSpPr>
          <p:spPr>
            <a:xfrm>
              <a:off x="5842475" y="2849975"/>
              <a:ext cx="416450" cy="466400"/>
            </a:xfrm>
            <a:custGeom>
              <a:avLst/>
              <a:gdLst/>
              <a:ahLst/>
              <a:cxnLst/>
              <a:rect l="l" t="t" r="r" b="b"/>
              <a:pathLst>
                <a:path w="16658" h="18656" extrusionOk="0">
                  <a:moveTo>
                    <a:pt x="2553" y="0"/>
                  </a:moveTo>
                  <a:cubicBezTo>
                    <a:pt x="2553" y="1"/>
                    <a:pt x="1915" y="608"/>
                    <a:pt x="1368" y="1125"/>
                  </a:cubicBezTo>
                  <a:cubicBezTo>
                    <a:pt x="1307" y="2736"/>
                    <a:pt x="1307" y="3952"/>
                    <a:pt x="1307" y="3952"/>
                  </a:cubicBezTo>
                  <a:cubicBezTo>
                    <a:pt x="2158" y="8359"/>
                    <a:pt x="0" y="18603"/>
                    <a:pt x="0" y="18603"/>
                  </a:cubicBezTo>
                  <a:cubicBezTo>
                    <a:pt x="25" y="18637"/>
                    <a:pt x="191" y="18655"/>
                    <a:pt x="470" y="18655"/>
                  </a:cubicBezTo>
                  <a:cubicBezTo>
                    <a:pt x="2897" y="18655"/>
                    <a:pt x="13932" y="17300"/>
                    <a:pt x="16657" y="13648"/>
                  </a:cubicBezTo>
                  <a:cubicBezTo>
                    <a:pt x="16657" y="13618"/>
                    <a:pt x="16262" y="12615"/>
                    <a:pt x="15836" y="11703"/>
                  </a:cubicBezTo>
                  <a:cubicBezTo>
                    <a:pt x="14978" y="11879"/>
                    <a:pt x="13946" y="12024"/>
                    <a:pt x="12830" y="12024"/>
                  </a:cubicBezTo>
                  <a:cubicBezTo>
                    <a:pt x="11061" y="12024"/>
                    <a:pt x="9079" y="11661"/>
                    <a:pt x="7234" y="10487"/>
                  </a:cubicBezTo>
                  <a:cubicBezTo>
                    <a:pt x="2310" y="7295"/>
                    <a:pt x="2553" y="1"/>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0"/>
            <p:cNvSpPr/>
            <p:nvPr/>
          </p:nvSpPr>
          <p:spPr>
            <a:xfrm>
              <a:off x="6010400" y="2566525"/>
              <a:ext cx="228750" cy="153625"/>
            </a:xfrm>
            <a:custGeom>
              <a:avLst/>
              <a:gdLst/>
              <a:ahLst/>
              <a:cxnLst/>
              <a:rect l="l" t="t" r="r" b="b"/>
              <a:pathLst>
                <a:path w="9150" h="6145" extrusionOk="0">
                  <a:moveTo>
                    <a:pt x="4986" y="1"/>
                  </a:moveTo>
                  <a:cubicBezTo>
                    <a:pt x="3982" y="1"/>
                    <a:pt x="2949" y="153"/>
                    <a:pt x="1976" y="366"/>
                  </a:cubicBezTo>
                  <a:cubicBezTo>
                    <a:pt x="1672" y="396"/>
                    <a:pt x="1368" y="518"/>
                    <a:pt x="1064" y="609"/>
                  </a:cubicBezTo>
                  <a:cubicBezTo>
                    <a:pt x="761" y="670"/>
                    <a:pt x="487" y="761"/>
                    <a:pt x="183" y="852"/>
                  </a:cubicBezTo>
                  <a:cubicBezTo>
                    <a:pt x="122" y="913"/>
                    <a:pt x="61" y="913"/>
                    <a:pt x="1" y="943"/>
                  </a:cubicBezTo>
                  <a:cubicBezTo>
                    <a:pt x="1" y="943"/>
                    <a:pt x="1429" y="5958"/>
                    <a:pt x="5685" y="6141"/>
                  </a:cubicBezTo>
                  <a:cubicBezTo>
                    <a:pt x="5737" y="6143"/>
                    <a:pt x="5789" y="6144"/>
                    <a:pt x="5841" y="6144"/>
                  </a:cubicBezTo>
                  <a:cubicBezTo>
                    <a:pt x="7917" y="6144"/>
                    <a:pt x="8794" y="4364"/>
                    <a:pt x="9150" y="2585"/>
                  </a:cubicBezTo>
                  <a:cubicBezTo>
                    <a:pt x="9119" y="2524"/>
                    <a:pt x="9089" y="2463"/>
                    <a:pt x="9028" y="2463"/>
                  </a:cubicBezTo>
                  <a:cubicBezTo>
                    <a:pt x="8815" y="2281"/>
                    <a:pt x="8542" y="2037"/>
                    <a:pt x="8329" y="1855"/>
                  </a:cubicBezTo>
                  <a:cubicBezTo>
                    <a:pt x="8207" y="1733"/>
                    <a:pt x="8056" y="1673"/>
                    <a:pt x="7934" y="1551"/>
                  </a:cubicBezTo>
                  <a:cubicBezTo>
                    <a:pt x="7052" y="913"/>
                    <a:pt x="6080" y="335"/>
                    <a:pt x="4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50"/>
            <p:cNvSpPr/>
            <p:nvPr/>
          </p:nvSpPr>
          <p:spPr>
            <a:xfrm>
              <a:off x="6045350" y="2432025"/>
              <a:ext cx="173300" cy="262850"/>
            </a:xfrm>
            <a:custGeom>
              <a:avLst/>
              <a:gdLst/>
              <a:ahLst/>
              <a:cxnLst/>
              <a:rect l="l" t="t" r="r" b="b"/>
              <a:pathLst>
                <a:path w="6932" h="10514" extrusionOk="0">
                  <a:moveTo>
                    <a:pt x="1642" y="1"/>
                  </a:moveTo>
                  <a:lnTo>
                    <a:pt x="761" y="2706"/>
                  </a:lnTo>
                  <a:lnTo>
                    <a:pt x="1" y="5898"/>
                  </a:lnTo>
                  <a:cubicBezTo>
                    <a:pt x="1" y="5898"/>
                    <a:pt x="1034" y="10153"/>
                    <a:pt x="3770" y="10487"/>
                  </a:cubicBezTo>
                  <a:cubicBezTo>
                    <a:pt x="3901" y="10505"/>
                    <a:pt x="4027" y="10513"/>
                    <a:pt x="4148" y="10513"/>
                  </a:cubicBezTo>
                  <a:cubicBezTo>
                    <a:pt x="6545" y="10513"/>
                    <a:pt x="6931" y="7235"/>
                    <a:pt x="6931" y="7235"/>
                  </a:cubicBezTo>
                  <a:lnTo>
                    <a:pt x="6779" y="5746"/>
                  </a:lnTo>
                  <a:lnTo>
                    <a:pt x="6566" y="4074"/>
                  </a:lnTo>
                  <a:lnTo>
                    <a:pt x="6506" y="3314"/>
                  </a:lnTo>
                  <a:lnTo>
                    <a:pt x="3679" y="3405"/>
                  </a:lnTo>
                  <a:lnTo>
                    <a:pt x="1642"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50"/>
            <p:cNvSpPr/>
            <p:nvPr/>
          </p:nvSpPr>
          <p:spPr>
            <a:xfrm>
              <a:off x="6010400" y="2565025"/>
              <a:ext cx="129200" cy="193800"/>
            </a:xfrm>
            <a:custGeom>
              <a:avLst/>
              <a:gdLst/>
              <a:ahLst/>
              <a:cxnLst/>
              <a:rect l="l" t="t" r="r" b="b"/>
              <a:pathLst>
                <a:path w="5168" h="7752" extrusionOk="0">
                  <a:moveTo>
                    <a:pt x="1520" y="0"/>
                  </a:moveTo>
                  <a:lnTo>
                    <a:pt x="1" y="882"/>
                  </a:lnTo>
                  <a:lnTo>
                    <a:pt x="2280" y="7751"/>
                  </a:lnTo>
                  <a:lnTo>
                    <a:pt x="4074" y="5228"/>
                  </a:lnTo>
                  <a:lnTo>
                    <a:pt x="5168" y="5167"/>
                  </a:lnTo>
                  <a:lnTo>
                    <a:pt x="15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50"/>
            <p:cNvSpPr/>
            <p:nvPr/>
          </p:nvSpPr>
          <p:spPr>
            <a:xfrm>
              <a:off x="6151750" y="2605300"/>
              <a:ext cx="88175" cy="146675"/>
            </a:xfrm>
            <a:custGeom>
              <a:avLst/>
              <a:gdLst/>
              <a:ahLst/>
              <a:cxnLst/>
              <a:rect l="l" t="t" r="r" b="b"/>
              <a:pathLst>
                <a:path w="3527" h="5867" extrusionOk="0">
                  <a:moveTo>
                    <a:pt x="2675" y="0"/>
                  </a:moveTo>
                  <a:lnTo>
                    <a:pt x="0" y="3617"/>
                  </a:lnTo>
                  <a:lnTo>
                    <a:pt x="851" y="3617"/>
                  </a:lnTo>
                  <a:lnTo>
                    <a:pt x="2250" y="5866"/>
                  </a:lnTo>
                  <a:lnTo>
                    <a:pt x="3526" y="912"/>
                  </a:lnTo>
                  <a:lnTo>
                    <a:pt x="26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0"/>
            <p:cNvSpPr/>
            <p:nvPr/>
          </p:nvSpPr>
          <p:spPr>
            <a:xfrm>
              <a:off x="6056750" y="2447225"/>
              <a:ext cx="158850" cy="147450"/>
            </a:xfrm>
            <a:custGeom>
              <a:avLst/>
              <a:gdLst/>
              <a:ahLst/>
              <a:cxnLst/>
              <a:rect l="l" t="t" r="r" b="b"/>
              <a:pathLst>
                <a:path w="6354" h="5898" extrusionOk="0">
                  <a:moveTo>
                    <a:pt x="913" y="1"/>
                  </a:moveTo>
                  <a:lnTo>
                    <a:pt x="1" y="3010"/>
                  </a:lnTo>
                  <a:cubicBezTo>
                    <a:pt x="3314" y="5898"/>
                    <a:pt x="5928" y="5746"/>
                    <a:pt x="6353" y="5776"/>
                  </a:cubicBezTo>
                  <a:lnTo>
                    <a:pt x="6110" y="4256"/>
                  </a:lnTo>
                  <a:lnTo>
                    <a:pt x="6050" y="3466"/>
                  </a:lnTo>
                  <a:lnTo>
                    <a:pt x="3071" y="3557"/>
                  </a:lnTo>
                  <a:lnTo>
                    <a:pt x="913"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0"/>
            <p:cNvSpPr/>
            <p:nvPr/>
          </p:nvSpPr>
          <p:spPr>
            <a:xfrm>
              <a:off x="6024850" y="2267025"/>
              <a:ext cx="277600" cy="324950"/>
            </a:xfrm>
            <a:custGeom>
              <a:avLst/>
              <a:gdLst/>
              <a:ahLst/>
              <a:cxnLst/>
              <a:rect l="l" t="t" r="r" b="b"/>
              <a:pathLst>
                <a:path w="11104" h="12998" extrusionOk="0">
                  <a:moveTo>
                    <a:pt x="5425" y="1"/>
                  </a:moveTo>
                  <a:cubicBezTo>
                    <a:pt x="5370" y="1"/>
                    <a:pt x="5314" y="2"/>
                    <a:pt x="5259" y="5"/>
                  </a:cubicBezTo>
                  <a:cubicBezTo>
                    <a:pt x="5259" y="5"/>
                    <a:pt x="5216" y="2"/>
                    <a:pt x="5140" y="2"/>
                  </a:cubicBezTo>
                  <a:cubicBezTo>
                    <a:pt x="4510" y="2"/>
                    <a:pt x="1557" y="219"/>
                    <a:pt x="608" y="4230"/>
                  </a:cubicBezTo>
                  <a:cubicBezTo>
                    <a:pt x="608" y="4230"/>
                    <a:pt x="0" y="7118"/>
                    <a:pt x="1581" y="9488"/>
                  </a:cubicBezTo>
                  <a:cubicBezTo>
                    <a:pt x="1581" y="9488"/>
                    <a:pt x="4620" y="12498"/>
                    <a:pt x="7629" y="12984"/>
                  </a:cubicBezTo>
                  <a:cubicBezTo>
                    <a:pt x="7699" y="12993"/>
                    <a:pt x="7768" y="12998"/>
                    <a:pt x="7836" y="12998"/>
                  </a:cubicBezTo>
                  <a:cubicBezTo>
                    <a:pt x="9817" y="12998"/>
                    <a:pt x="11104" y="9217"/>
                    <a:pt x="10487" y="5750"/>
                  </a:cubicBezTo>
                  <a:cubicBezTo>
                    <a:pt x="9893" y="2426"/>
                    <a:pt x="7706" y="1"/>
                    <a:pt x="5425"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0"/>
            <p:cNvSpPr/>
            <p:nvPr/>
          </p:nvSpPr>
          <p:spPr>
            <a:xfrm>
              <a:off x="6160100" y="2419075"/>
              <a:ext cx="19025" cy="49450"/>
            </a:xfrm>
            <a:custGeom>
              <a:avLst/>
              <a:gdLst/>
              <a:ahLst/>
              <a:cxnLst/>
              <a:rect l="l" t="t" r="r" b="b"/>
              <a:pathLst>
                <a:path w="761" h="1978" extrusionOk="0">
                  <a:moveTo>
                    <a:pt x="294" y="1"/>
                  </a:moveTo>
                  <a:cubicBezTo>
                    <a:pt x="287" y="1"/>
                    <a:pt x="281" y="1"/>
                    <a:pt x="274" y="2"/>
                  </a:cubicBezTo>
                  <a:cubicBezTo>
                    <a:pt x="122" y="2"/>
                    <a:pt x="1" y="458"/>
                    <a:pt x="92" y="1036"/>
                  </a:cubicBezTo>
                  <a:cubicBezTo>
                    <a:pt x="153" y="1552"/>
                    <a:pt x="365" y="1978"/>
                    <a:pt x="517" y="1978"/>
                  </a:cubicBezTo>
                  <a:cubicBezTo>
                    <a:pt x="669" y="1978"/>
                    <a:pt x="760" y="1522"/>
                    <a:pt x="700" y="944"/>
                  </a:cubicBezTo>
                  <a:cubicBezTo>
                    <a:pt x="612" y="388"/>
                    <a:pt x="467" y="1"/>
                    <a:pt x="294"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0"/>
            <p:cNvSpPr/>
            <p:nvPr/>
          </p:nvSpPr>
          <p:spPr>
            <a:xfrm>
              <a:off x="6249000" y="2405450"/>
              <a:ext cx="15225" cy="47125"/>
            </a:xfrm>
            <a:custGeom>
              <a:avLst/>
              <a:gdLst/>
              <a:ahLst/>
              <a:cxnLst/>
              <a:rect l="l" t="t" r="r" b="b"/>
              <a:pathLst>
                <a:path w="609" h="1885" extrusionOk="0">
                  <a:moveTo>
                    <a:pt x="183" y="0"/>
                  </a:moveTo>
                  <a:cubicBezTo>
                    <a:pt x="62" y="0"/>
                    <a:pt x="1" y="426"/>
                    <a:pt x="31" y="973"/>
                  </a:cubicBezTo>
                  <a:cubicBezTo>
                    <a:pt x="92" y="1489"/>
                    <a:pt x="244" y="1885"/>
                    <a:pt x="396" y="1885"/>
                  </a:cubicBezTo>
                  <a:cubicBezTo>
                    <a:pt x="518" y="1885"/>
                    <a:pt x="609" y="1459"/>
                    <a:pt x="548" y="912"/>
                  </a:cubicBezTo>
                  <a:cubicBezTo>
                    <a:pt x="518" y="426"/>
                    <a:pt x="335" y="0"/>
                    <a:pt x="18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0"/>
            <p:cNvSpPr/>
            <p:nvPr/>
          </p:nvSpPr>
          <p:spPr>
            <a:xfrm>
              <a:off x="5990650" y="2435425"/>
              <a:ext cx="80575" cy="79575"/>
            </a:xfrm>
            <a:custGeom>
              <a:avLst/>
              <a:gdLst/>
              <a:ahLst/>
              <a:cxnLst/>
              <a:rect l="l" t="t" r="r" b="b"/>
              <a:pathLst>
                <a:path w="3223" h="3183" extrusionOk="0">
                  <a:moveTo>
                    <a:pt x="1044" y="0"/>
                  </a:moveTo>
                  <a:cubicBezTo>
                    <a:pt x="850" y="0"/>
                    <a:pt x="652" y="50"/>
                    <a:pt x="456" y="169"/>
                  </a:cubicBezTo>
                  <a:cubicBezTo>
                    <a:pt x="31" y="412"/>
                    <a:pt x="0" y="929"/>
                    <a:pt x="183" y="1476"/>
                  </a:cubicBezTo>
                  <a:cubicBezTo>
                    <a:pt x="516" y="2310"/>
                    <a:pt x="1430" y="3182"/>
                    <a:pt x="2410" y="3182"/>
                  </a:cubicBezTo>
                  <a:cubicBezTo>
                    <a:pt x="2679" y="3182"/>
                    <a:pt x="2953" y="3116"/>
                    <a:pt x="3222" y="2965"/>
                  </a:cubicBezTo>
                  <a:lnTo>
                    <a:pt x="2918" y="1354"/>
                  </a:lnTo>
                  <a:cubicBezTo>
                    <a:pt x="2918" y="1354"/>
                    <a:pt x="2797" y="1202"/>
                    <a:pt x="2645" y="929"/>
                  </a:cubicBezTo>
                  <a:cubicBezTo>
                    <a:pt x="2294" y="554"/>
                    <a:pt x="1691" y="0"/>
                    <a:pt x="1044"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0"/>
            <p:cNvSpPr/>
            <p:nvPr/>
          </p:nvSpPr>
          <p:spPr>
            <a:xfrm>
              <a:off x="5991400" y="2435825"/>
              <a:ext cx="65375" cy="36500"/>
            </a:xfrm>
            <a:custGeom>
              <a:avLst/>
              <a:gdLst/>
              <a:ahLst/>
              <a:cxnLst/>
              <a:rect l="l" t="t" r="r" b="b"/>
              <a:pathLst>
                <a:path w="2615" h="1460" extrusionOk="0">
                  <a:moveTo>
                    <a:pt x="1002" y="1"/>
                  </a:moveTo>
                  <a:cubicBezTo>
                    <a:pt x="820" y="1"/>
                    <a:pt x="637" y="46"/>
                    <a:pt x="457" y="153"/>
                  </a:cubicBezTo>
                  <a:cubicBezTo>
                    <a:pt x="31" y="396"/>
                    <a:pt x="1" y="913"/>
                    <a:pt x="183" y="1460"/>
                  </a:cubicBezTo>
                  <a:cubicBezTo>
                    <a:pt x="183" y="1460"/>
                    <a:pt x="305" y="822"/>
                    <a:pt x="1125" y="670"/>
                  </a:cubicBezTo>
                  <a:cubicBezTo>
                    <a:pt x="1232" y="654"/>
                    <a:pt x="1332" y="648"/>
                    <a:pt x="1427" y="648"/>
                  </a:cubicBezTo>
                  <a:cubicBezTo>
                    <a:pt x="2090" y="648"/>
                    <a:pt x="2463" y="974"/>
                    <a:pt x="2463" y="974"/>
                  </a:cubicBezTo>
                  <a:lnTo>
                    <a:pt x="2615" y="974"/>
                  </a:lnTo>
                  <a:cubicBezTo>
                    <a:pt x="2259" y="570"/>
                    <a:pt x="1644" y="1"/>
                    <a:pt x="100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0"/>
            <p:cNvSpPr/>
            <p:nvPr/>
          </p:nvSpPr>
          <p:spPr>
            <a:xfrm>
              <a:off x="5976200" y="2215700"/>
              <a:ext cx="317650" cy="293875"/>
            </a:xfrm>
            <a:custGeom>
              <a:avLst/>
              <a:gdLst/>
              <a:ahLst/>
              <a:cxnLst/>
              <a:rect l="l" t="t" r="r" b="b"/>
              <a:pathLst>
                <a:path w="12706" h="11755" extrusionOk="0">
                  <a:moveTo>
                    <a:pt x="5704" y="1"/>
                  </a:moveTo>
                  <a:cubicBezTo>
                    <a:pt x="5188" y="1"/>
                    <a:pt x="4671" y="46"/>
                    <a:pt x="4165" y="143"/>
                  </a:cubicBezTo>
                  <a:cubicBezTo>
                    <a:pt x="1065" y="751"/>
                    <a:pt x="1065" y="2392"/>
                    <a:pt x="1186" y="3031"/>
                  </a:cubicBezTo>
                  <a:cubicBezTo>
                    <a:pt x="943" y="3092"/>
                    <a:pt x="730" y="3183"/>
                    <a:pt x="518" y="3547"/>
                  </a:cubicBezTo>
                  <a:cubicBezTo>
                    <a:pt x="1" y="4338"/>
                    <a:pt x="1065" y="8137"/>
                    <a:pt x="1338" y="8867"/>
                  </a:cubicBezTo>
                  <a:cubicBezTo>
                    <a:pt x="1438" y="8843"/>
                    <a:pt x="1536" y="8833"/>
                    <a:pt x="1630" y="8833"/>
                  </a:cubicBezTo>
                  <a:cubicBezTo>
                    <a:pt x="2391" y="8833"/>
                    <a:pt x="2936" y="9525"/>
                    <a:pt x="3071" y="9687"/>
                  </a:cubicBezTo>
                  <a:cubicBezTo>
                    <a:pt x="3253" y="10326"/>
                    <a:pt x="3618" y="11055"/>
                    <a:pt x="4013" y="11754"/>
                  </a:cubicBezTo>
                  <a:cubicBezTo>
                    <a:pt x="4013" y="11754"/>
                    <a:pt x="3983" y="9809"/>
                    <a:pt x="3618" y="8046"/>
                  </a:cubicBezTo>
                  <a:cubicBezTo>
                    <a:pt x="3983" y="7894"/>
                    <a:pt x="4591" y="7104"/>
                    <a:pt x="4773" y="6192"/>
                  </a:cubicBezTo>
                  <a:cubicBezTo>
                    <a:pt x="5225" y="6331"/>
                    <a:pt x="5684" y="6387"/>
                    <a:pt x="6132" y="6387"/>
                  </a:cubicBezTo>
                  <a:cubicBezTo>
                    <a:pt x="8034" y="6387"/>
                    <a:pt x="9727" y="5371"/>
                    <a:pt x="9727" y="5371"/>
                  </a:cubicBezTo>
                  <a:lnTo>
                    <a:pt x="9727" y="5371"/>
                  </a:lnTo>
                  <a:cubicBezTo>
                    <a:pt x="9484" y="5827"/>
                    <a:pt x="9028" y="6283"/>
                    <a:pt x="9028" y="6283"/>
                  </a:cubicBezTo>
                  <a:cubicBezTo>
                    <a:pt x="12190" y="5584"/>
                    <a:pt x="12524" y="4399"/>
                    <a:pt x="12493" y="3943"/>
                  </a:cubicBezTo>
                  <a:cubicBezTo>
                    <a:pt x="12706" y="2087"/>
                    <a:pt x="9220" y="1"/>
                    <a:pt x="5704"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50"/>
            <p:cNvSpPr/>
            <p:nvPr/>
          </p:nvSpPr>
          <p:spPr>
            <a:xfrm>
              <a:off x="6014200" y="2461725"/>
              <a:ext cx="44850" cy="30375"/>
            </a:xfrm>
            <a:custGeom>
              <a:avLst/>
              <a:gdLst/>
              <a:ahLst/>
              <a:cxnLst/>
              <a:rect l="l" t="t" r="r" b="b"/>
              <a:pathLst>
                <a:path w="1794" h="1215" extrusionOk="0">
                  <a:moveTo>
                    <a:pt x="363" y="1"/>
                  </a:moveTo>
                  <a:cubicBezTo>
                    <a:pt x="266" y="1"/>
                    <a:pt x="165" y="9"/>
                    <a:pt x="61" y="29"/>
                  </a:cubicBezTo>
                  <a:cubicBezTo>
                    <a:pt x="31" y="29"/>
                    <a:pt x="1" y="90"/>
                    <a:pt x="1" y="120"/>
                  </a:cubicBezTo>
                  <a:cubicBezTo>
                    <a:pt x="1" y="150"/>
                    <a:pt x="31" y="181"/>
                    <a:pt x="61" y="181"/>
                  </a:cubicBezTo>
                  <a:lnTo>
                    <a:pt x="122" y="181"/>
                  </a:lnTo>
                  <a:cubicBezTo>
                    <a:pt x="211" y="170"/>
                    <a:pt x="300" y="163"/>
                    <a:pt x="386" y="163"/>
                  </a:cubicBezTo>
                  <a:cubicBezTo>
                    <a:pt x="535" y="163"/>
                    <a:pt x="675" y="184"/>
                    <a:pt x="791" y="242"/>
                  </a:cubicBezTo>
                  <a:cubicBezTo>
                    <a:pt x="487" y="606"/>
                    <a:pt x="791" y="1153"/>
                    <a:pt x="791" y="1184"/>
                  </a:cubicBezTo>
                  <a:cubicBezTo>
                    <a:pt x="791" y="1214"/>
                    <a:pt x="821" y="1214"/>
                    <a:pt x="882" y="1214"/>
                  </a:cubicBezTo>
                  <a:lnTo>
                    <a:pt x="912" y="1214"/>
                  </a:lnTo>
                  <a:cubicBezTo>
                    <a:pt x="943" y="1184"/>
                    <a:pt x="973" y="1153"/>
                    <a:pt x="943" y="1093"/>
                  </a:cubicBezTo>
                  <a:cubicBezTo>
                    <a:pt x="912" y="1093"/>
                    <a:pt x="639" y="576"/>
                    <a:pt x="943" y="302"/>
                  </a:cubicBezTo>
                  <a:cubicBezTo>
                    <a:pt x="1368" y="454"/>
                    <a:pt x="1642" y="758"/>
                    <a:pt x="1642" y="758"/>
                  </a:cubicBezTo>
                  <a:cubicBezTo>
                    <a:pt x="1672" y="789"/>
                    <a:pt x="1672" y="789"/>
                    <a:pt x="1703" y="789"/>
                  </a:cubicBezTo>
                  <a:cubicBezTo>
                    <a:pt x="1703" y="758"/>
                    <a:pt x="1733" y="758"/>
                    <a:pt x="1733" y="758"/>
                  </a:cubicBezTo>
                  <a:cubicBezTo>
                    <a:pt x="1794" y="728"/>
                    <a:pt x="1794" y="697"/>
                    <a:pt x="1733" y="637"/>
                  </a:cubicBezTo>
                  <a:cubicBezTo>
                    <a:pt x="1706" y="610"/>
                    <a:pt x="1170" y="1"/>
                    <a:pt x="363"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0"/>
            <p:cNvSpPr/>
            <p:nvPr/>
          </p:nvSpPr>
          <p:spPr>
            <a:xfrm>
              <a:off x="6117550" y="2471050"/>
              <a:ext cx="21300" cy="6600"/>
            </a:xfrm>
            <a:custGeom>
              <a:avLst/>
              <a:gdLst/>
              <a:ahLst/>
              <a:cxnLst/>
              <a:rect l="l" t="t" r="r" b="b"/>
              <a:pathLst>
                <a:path w="852" h="264" extrusionOk="0">
                  <a:moveTo>
                    <a:pt x="559" y="0"/>
                  </a:moveTo>
                  <a:cubicBezTo>
                    <a:pt x="514" y="0"/>
                    <a:pt x="468" y="6"/>
                    <a:pt x="426" y="20"/>
                  </a:cubicBezTo>
                  <a:cubicBezTo>
                    <a:pt x="183" y="20"/>
                    <a:pt x="0" y="81"/>
                    <a:pt x="0" y="172"/>
                  </a:cubicBezTo>
                  <a:cubicBezTo>
                    <a:pt x="0" y="233"/>
                    <a:pt x="183" y="264"/>
                    <a:pt x="426" y="264"/>
                  </a:cubicBezTo>
                  <a:cubicBezTo>
                    <a:pt x="639" y="264"/>
                    <a:pt x="852" y="203"/>
                    <a:pt x="852" y="112"/>
                  </a:cubicBezTo>
                  <a:cubicBezTo>
                    <a:pt x="852" y="65"/>
                    <a:pt x="708" y="0"/>
                    <a:pt x="559"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0"/>
            <p:cNvSpPr/>
            <p:nvPr/>
          </p:nvSpPr>
          <p:spPr>
            <a:xfrm>
              <a:off x="6120600" y="2484100"/>
              <a:ext cx="22050" cy="9700"/>
            </a:xfrm>
            <a:custGeom>
              <a:avLst/>
              <a:gdLst/>
              <a:ahLst/>
              <a:cxnLst/>
              <a:rect l="l" t="t" r="r" b="b"/>
              <a:pathLst>
                <a:path w="882" h="388" extrusionOk="0">
                  <a:moveTo>
                    <a:pt x="673" y="0"/>
                  </a:moveTo>
                  <a:cubicBezTo>
                    <a:pt x="593" y="0"/>
                    <a:pt x="486" y="15"/>
                    <a:pt x="365" y="46"/>
                  </a:cubicBezTo>
                  <a:cubicBezTo>
                    <a:pt x="152" y="137"/>
                    <a:pt x="0" y="258"/>
                    <a:pt x="0" y="319"/>
                  </a:cubicBezTo>
                  <a:cubicBezTo>
                    <a:pt x="15" y="365"/>
                    <a:pt x="68" y="388"/>
                    <a:pt x="148" y="388"/>
                  </a:cubicBezTo>
                  <a:cubicBezTo>
                    <a:pt x="228" y="388"/>
                    <a:pt x="334" y="365"/>
                    <a:pt x="456" y="319"/>
                  </a:cubicBezTo>
                  <a:cubicBezTo>
                    <a:pt x="669" y="258"/>
                    <a:pt x="882" y="137"/>
                    <a:pt x="821" y="46"/>
                  </a:cubicBezTo>
                  <a:cubicBezTo>
                    <a:pt x="806" y="15"/>
                    <a:pt x="752" y="0"/>
                    <a:pt x="67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0"/>
            <p:cNvSpPr/>
            <p:nvPr/>
          </p:nvSpPr>
          <p:spPr>
            <a:xfrm>
              <a:off x="6280925" y="2456350"/>
              <a:ext cx="20550" cy="6600"/>
            </a:xfrm>
            <a:custGeom>
              <a:avLst/>
              <a:gdLst/>
              <a:ahLst/>
              <a:cxnLst/>
              <a:rect l="l" t="t" r="r" b="b"/>
              <a:pathLst>
                <a:path w="822" h="264" extrusionOk="0">
                  <a:moveTo>
                    <a:pt x="426" y="1"/>
                  </a:moveTo>
                  <a:cubicBezTo>
                    <a:pt x="183" y="1"/>
                    <a:pt x="1" y="61"/>
                    <a:pt x="1" y="153"/>
                  </a:cubicBezTo>
                  <a:cubicBezTo>
                    <a:pt x="1" y="199"/>
                    <a:pt x="108" y="264"/>
                    <a:pt x="268" y="264"/>
                  </a:cubicBezTo>
                  <a:cubicBezTo>
                    <a:pt x="316" y="264"/>
                    <a:pt x="370" y="258"/>
                    <a:pt x="426" y="244"/>
                  </a:cubicBezTo>
                  <a:cubicBezTo>
                    <a:pt x="639" y="244"/>
                    <a:pt x="821" y="183"/>
                    <a:pt x="821" y="92"/>
                  </a:cubicBezTo>
                  <a:cubicBezTo>
                    <a:pt x="821" y="31"/>
                    <a:pt x="639" y="1"/>
                    <a:pt x="426"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0"/>
            <p:cNvSpPr/>
            <p:nvPr/>
          </p:nvSpPr>
          <p:spPr>
            <a:xfrm>
              <a:off x="6277125" y="2440200"/>
              <a:ext cx="22075" cy="9725"/>
            </a:xfrm>
            <a:custGeom>
              <a:avLst/>
              <a:gdLst/>
              <a:ahLst/>
              <a:cxnLst/>
              <a:rect l="l" t="t" r="r" b="b"/>
              <a:pathLst>
                <a:path w="883" h="389" extrusionOk="0">
                  <a:moveTo>
                    <a:pt x="722" y="1"/>
                  </a:moveTo>
                  <a:cubicBezTo>
                    <a:pt x="639" y="1"/>
                    <a:pt x="532" y="23"/>
                    <a:pt x="426" y="69"/>
                  </a:cubicBezTo>
                  <a:cubicBezTo>
                    <a:pt x="153" y="130"/>
                    <a:pt x="1" y="251"/>
                    <a:pt x="31" y="343"/>
                  </a:cubicBezTo>
                  <a:cubicBezTo>
                    <a:pt x="61" y="373"/>
                    <a:pt x="122" y="388"/>
                    <a:pt x="202" y="388"/>
                  </a:cubicBezTo>
                  <a:cubicBezTo>
                    <a:pt x="282" y="388"/>
                    <a:pt x="380" y="373"/>
                    <a:pt x="487" y="343"/>
                  </a:cubicBezTo>
                  <a:cubicBezTo>
                    <a:pt x="730" y="251"/>
                    <a:pt x="882" y="130"/>
                    <a:pt x="882" y="69"/>
                  </a:cubicBezTo>
                  <a:cubicBezTo>
                    <a:pt x="867" y="23"/>
                    <a:pt x="806" y="1"/>
                    <a:pt x="722"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0"/>
            <p:cNvSpPr/>
            <p:nvPr/>
          </p:nvSpPr>
          <p:spPr>
            <a:xfrm>
              <a:off x="6198850" y="2416850"/>
              <a:ext cx="34975" cy="69975"/>
            </a:xfrm>
            <a:custGeom>
              <a:avLst/>
              <a:gdLst/>
              <a:ahLst/>
              <a:cxnLst/>
              <a:rect l="l" t="t" r="r" b="b"/>
              <a:pathLst>
                <a:path w="1399" h="2799" extrusionOk="0">
                  <a:moveTo>
                    <a:pt x="669" y="0"/>
                  </a:moveTo>
                  <a:cubicBezTo>
                    <a:pt x="639" y="61"/>
                    <a:pt x="639" y="91"/>
                    <a:pt x="639" y="122"/>
                  </a:cubicBezTo>
                  <a:cubicBezTo>
                    <a:pt x="639" y="122"/>
                    <a:pt x="943" y="730"/>
                    <a:pt x="1065" y="1915"/>
                  </a:cubicBezTo>
                  <a:cubicBezTo>
                    <a:pt x="1156" y="2401"/>
                    <a:pt x="1034" y="2584"/>
                    <a:pt x="913" y="2644"/>
                  </a:cubicBezTo>
                  <a:cubicBezTo>
                    <a:pt x="903" y="2646"/>
                    <a:pt x="894" y="2647"/>
                    <a:pt x="884" y="2647"/>
                  </a:cubicBezTo>
                  <a:cubicBezTo>
                    <a:pt x="700" y="2647"/>
                    <a:pt x="416" y="2377"/>
                    <a:pt x="214" y="1915"/>
                  </a:cubicBezTo>
                  <a:cubicBezTo>
                    <a:pt x="214" y="1894"/>
                    <a:pt x="170" y="1859"/>
                    <a:pt x="133" y="1859"/>
                  </a:cubicBezTo>
                  <a:cubicBezTo>
                    <a:pt x="117" y="1859"/>
                    <a:pt x="101" y="1866"/>
                    <a:pt x="92" y="1885"/>
                  </a:cubicBezTo>
                  <a:cubicBezTo>
                    <a:pt x="62" y="1885"/>
                    <a:pt x="1" y="1945"/>
                    <a:pt x="62" y="1976"/>
                  </a:cubicBezTo>
                  <a:cubicBezTo>
                    <a:pt x="265" y="2471"/>
                    <a:pt x="637" y="2798"/>
                    <a:pt x="935" y="2798"/>
                  </a:cubicBezTo>
                  <a:cubicBezTo>
                    <a:pt x="948" y="2798"/>
                    <a:pt x="961" y="2798"/>
                    <a:pt x="973" y="2796"/>
                  </a:cubicBezTo>
                  <a:cubicBezTo>
                    <a:pt x="1125" y="2736"/>
                    <a:pt x="1399" y="2584"/>
                    <a:pt x="1277" y="1885"/>
                  </a:cubicBezTo>
                  <a:cubicBezTo>
                    <a:pt x="1125" y="699"/>
                    <a:pt x="821" y="91"/>
                    <a:pt x="791" y="61"/>
                  </a:cubicBezTo>
                  <a:cubicBezTo>
                    <a:pt x="730" y="0"/>
                    <a:pt x="700" y="0"/>
                    <a:pt x="669"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0"/>
            <p:cNvSpPr/>
            <p:nvPr/>
          </p:nvSpPr>
          <p:spPr>
            <a:xfrm>
              <a:off x="6175300" y="2492075"/>
              <a:ext cx="86650" cy="25875"/>
            </a:xfrm>
            <a:custGeom>
              <a:avLst/>
              <a:gdLst/>
              <a:ahLst/>
              <a:cxnLst/>
              <a:rect l="l" t="t" r="r" b="b"/>
              <a:pathLst>
                <a:path w="3466" h="1035" extrusionOk="0">
                  <a:moveTo>
                    <a:pt x="3435" y="0"/>
                  </a:moveTo>
                  <a:cubicBezTo>
                    <a:pt x="3405" y="0"/>
                    <a:pt x="3314" y="0"/>
                    <a:pt x="3314" y="31"/>
                  </a:cubicBezTo>
                  <a:cubicBezTo>
                    <a:pt x="3283" y="31"/>
                    <a:pt x="2827" y="851"/>
                    <a:pt x="1824" y="882"/>
                  </a:cubicBezTo>
                  <a:cubicBezTo>
                    <a:pt x="1805" y="882"/>
                    <a:pt x="1787" y="882"/>
                    <a:pt x="1768" y="882"/>
                  </a:cubicBezTo>
                  <a:cubicBezTo>
                    <a:pt x="796" y="882"/>
                    <a:pt x="152" y="122"/>
                    <a:pt x="152" y="122"/>
                  </a:cubicBezTo>
                  <a:cubicBezTo>
                    <a:pt x="137" y="107"/>
                    <a:pt x="122" y="99"/>
                    <a:pt x="107" y="99"/>
                  </a:cubicBezTo>
                  <a:cubicBezTo>
                    <a:pt x="92" y="99"/>
                    <a:pt x="77" y="107"/>
                    <a:pt x="61" y="122"/>
                  </a:cubicBezTo>
                  <a:cubicBezTo>
                    <a:pt x="1" y="152"/>
                    <a:pt x="1" y="183"/>
                    <a:pt x="61" y="243"/>
                  </a:cubicBezTo>
                  <a:cubicBezTo>
                    <a:pt x="91" y="273"/>
                    <a:pt x="735" y="1034"/>
                    <a:pt x="1764" y="1034"/>
                  </a:cubicBezTo>
                  <a:cubicBezTo>
                    <a:pt x="1784" y="1034"/>
                    <a:pt x="1804" y="1034"/>
                    <a:pt x="1824" y="1034"/>
                  </a:cubicBezTo>
                  <a:cubicBezTo>
                    <a:pt x="2888" y="1003"/>
                    <a:pt x="3405" y="152"/>
                    <a:pt x="3466" y="122"/>
                  </a:cubicBezTo>
                  <a:cubicBezTo>
                    <a:pt x="3466" y="91"/>
                    <a:pt x="3466" y="0"/>
                    <a:pt x="3435"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0"/>
            <p:cNvSpPr/>
            <p:nvPr/>
          </p:nvSpPr>
          <p:spPr>
            <a:xfrm>
              <a:off x="6226975" y="2369800"/>
              <a:ext cx="50175" cy="26550"/>
            </a:xfrm>
            <a:custGeom>
              <a:avLst/>
              <a:gdLst/>
              <a:ahLst/>
              <a:cxnLst/>
              <a:rect l="l" t="t" r="r" b="b"/>
              <a:pathLst>
                <a:path w="2007" h="1062" extrusionOk="0">
                  <a:moveTo>
                    <a:pt x="874" y="0"/>
                  </a:moveTo>
                  <a:cubicBezTo>
                    <a:pt x="624" y="0"/>
                    <a:pt x="381" y="59"/>
                    <a:pt x="122" y="210"/>
                  </a:cubicBezTo>
                  <a:cubicBezTo>
                    <a:pt x="0" y="301"/>
                    <a:pt x="0" y="423"/>
                    <a:pt x="31" y="514"/>
                  </a:cubicBezTo>
                  <a:cubicBezTo>
                    <a:pt x="51" y="595"/>
                    <a:pt x="125" y="636"/>
                    <a:pt x="200" y="636"/>
                  </a:cubicBezTo>
                  <a:cubicBezTo>
                    <a:pt x="237" y="636"/>
                    <a:pt x="274" y="626"/>
                    <a:pt x="304" y="605"/>
                  </a:cubicBezTo>
                  <a:cubicBezTo>
                    <a:pt x="493" y="479"/>
                    <a:pt x="668" y="412"/>
                    <a:pt x="838" y="412"/>
                  </a:cubicBezTo>
                  <a:cubicBezTo>
                    <a:pt x="914" y="412"/>
                    <a:pt x="989" y="425"/>
                    <a:pt x="1064" y="453"/>
                  </a:cubicBezTo>
                  <a:cubicBezTo>
                    <a:pt x="1429" y="575"/>
                    <a:pt x="1885" y="1061"/>
                    <a:pt x="1946" y="1061"/>
                  </a:cubicBezTo>
                  <a:cubicBezTo>
                    <a:pt x="2007" y="970"/>
                    <a:pt x="1703" y="180"/>
                    <a:pt x="1186" y="28"/>
                  </a:cubicBezTo>
                  <a:cubicBezTo>
                    <a:pt x="1080" y="10"/>
                    <a:pt x="976" y="0"/>
                    <a:pt x="874"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0"/>
            <p:cNvSpPr/>
            <p:nvPr/>
          </p:nvSpPr>
          <p:spPr>
            <a:xfrm>
              <a:off x="6123625" y="2387875"/>
              <a:ext cx="51700" cy="41900"/>
            </a:xfrm>
            <a:custGeom>
              <a:avLst/>
              <a:gdLst/>
              <a:ahLst/>
              <a:cxnLst/>
              <a:rect l="l" t="t" r="r" b="b"/>
              <a:pathLst>
                <a:path w="2068" h="1676" extrusionOk="0">
                  <a:moveTo>
                    <a:pt x="1497" y="0"/>
                  </a:moveTo>
                  <a:cubicBezTo>
                    <a:pt x="1146" y="0"/>
                    <a:pt x="821" y="103"/>
                    <a:pt x="548" y="308"/>
                  </a:cubicBezTo>
                  <a:cubicBezTo>
                    <a:pt x="1" y="673"/>
                    <a:pt x="153" y="1676"/>
                    <a:pt x="183" y="1676"/>
                  </a:cubicBezTo>
                  <a:cubicBezTo>
                    <a:pt x="244" y="1676"/>
                    <a:pt x="457" y="977"/>
                    <a:pt x="821" y="642"/>
                  </a:cubicBezTo>
                  <a:cubicBezTo>
                    <a:pt x="1020" y="532"/>
                    <a:pt x="1234" y="454"/>
                    <a:pt x="1476" y="454"/>
                  </a:cubicBezTo>
                  <a:cubicBezTo>
                    <a:pt x="1567" y="454"/>
                    <a:pt x="1663" y="465"/>
                    <a:pt x="1764" y="490"/>
                  </a:cubicBezTo>
                  <a:cubicBezTo>
                    <a:pt x="1777" y="494"/>
                    <a:pt x="1790" y="495"/>
                    <a:pt x="1802" y="495"/>
                  </a:cubicBezTo>
                  <a:cubicBezTo>
                    <a:pt x="1910" y="495"/>
                    <a:pt x="2010" y="389"/>
                    <a:pt x="2037" y="308"/>
                  </a:cubicBezTo>
                  <a:cubicBezTo>
                    <a:pt x="2068" y="186"/>
                    <a:pt x="1976" y="65"/>
                    <a:pt x="1855" y="34"/>
                  </a:cubicBezTo>
                  <a:cubicBezTo>
                    <a:pt x="1733" y="12"/>
                    <a:pt x="1613" y="0"/>
                    <a:pt x="1497"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0"/>
            <p:cNvSpPr/>
            <p:nvPr/>
          </p:nvSpPr>
          <p:spPr>
            <a:xfrm>
              <a:off x="5803725" y="3061975"/>
              <a:ext cx="466375" cy="122775"/>
            </a:xfrm>
            <a:custGeom>
              <a:avLst/>
              <a:gdLst/>
              <a:ahLst/>
              <a:cxnLst/>
              <a:rect l="l" t="t" r="r" b="b"/>
              <a:pathLst>
                <a:path w="18655" h="4911" extrusionOk="0">
                  <a:moveTo>
                    <a:pt x="3556" y="1"/>
                  </a:moveTo>
                  <a:cubicBezTo>
                    <a:pt x="2340" y="1004"/>
                    <a:pt x="1429" y="1977"/>
                    <a:pt x="0" y="2524"/>
                  </a:cubicBezTo>
                  <a:lnTo>
                    <a:pt x="0" y="2584"/>
                  </a:lnTo>
                  <a:cubicBezTo>
                    <a:pt x="1139" y="3750"/>
                    <a:pt x="6411" y="4311"/>
                    <a:pt x="11182" y="4311"/>
                  </a:cubicBezTo>
                  <a:cubicBezTo>
                    <a:pt x="11761" y="4311"/>
                    <a:pt x="12332" y="4303"/>
                    <a:pt x="12888" y="4287"/>
                  </a:cubicBezTo>
                  <a:cubicBezTo>
                    <a:pt x="12918" y="4347"/>
                    <a:pt x="12979" y="4347"/>
                    <a:pt x="13040" y="4378"/>
                  </a:cubicBezTo>
                  <a:cubicBezTo>
                    <a:pt x="13361" y="4535"/>
                    <a:pt x="13665" y="4595"/>
                    <a:pt x="13945" y="4595"/>
                  </a:cubicBezTo>
                  <a:cubicBezTo>
                    <a:pt x="14839" y="4595"/>
                    <a:pt x="15477" y="3982"/>
                    <a:pt x="15587" y="3982"/>
                  </a:cubicBezTo>
                  <a:cubicBezTo>
                    <a:pt x="15589" y="3982"/>
                    <a:pt x="15591" y="3982"/>
                    <a:pt x="15593" y="3983"/>
                  </a:cubicBezTo>
                  <a:cubicBezTo>
                    <a:pt x="15706" y="4039"/>
                    <a:pt x="16318" y="4910"/>
                    <a:pt x="16746" y="4910"/>
                  </a:cubicBezTo>
                  <a:cubicBezTo>
                    <a:pt x="16778" y="4910"/>
                    <a:pt x="16809" y="4905"/>
                    <a:pt x="16839" y="4895"/>
                  </a:cubicBezTo>
                  <a:cubicBezTo>
                    <a:pt x="17052" y="4773"/>
                    <a:pt x="16961" y="4439"/>
                    <a:pt x="16961" y="4439"/>
                  </a:cubicBezTo>
                  <a:lnTo>
                    <a:pt x="16961" y="4439"/>
                  </a:lnTo>
                  <a:cubicBezTo>
                    <a:pt x="17227" y="4705"/>
                    <a:pt x="17398" y="4805"/>
                    <a:pt x="17519" y="4805"/>
                  </a:cubicBezTo>
                  <a:cubicBezTo>
                    <a:pt x="17591" y="4805"/>
                    <a:pt x="17645" y="4769"/>
                    <a:pt x="17690" y="4712"/>
                  </a:cubicBezTo>
                  <a:cubicBezTo>
                    <a:pt x="17751" y="4560"/>
                    <a:pt x="17538" y="4196"/>
                    <a:pt x="17538" y="4195"/>
                  </a:cubicBezTo>
                  <a:lnTo>
                    <a:pt x="17538" y="4195"/>
                  </a:lnTo>
                  <a:cubicBezTo>
                    <a:pt x="17672" y="4373"/>
                    <a:pt x="17871" y="4450"/>
                    <a:pt x="18046" y="4450"/>
                  </a:cubicBezTo>
                  <a:cubicBezTo>
                    <a:pt x="18230" y="4450"/>
                    <a:pt x="18389" y="4366"/>
                    <a:pt x="18420" y="4226"/>
                  </a:cubicBezTo>
                  <a:cubicBezTo>
                    <a:pt x="18420" y="3922"/>
                    <a:pt x="17204" y="2433"/>
                    <a:pt x="16930" y="2311"/>
                  </a:cubicBezTo>
                  <a:cubicBezTo>
                    <a:pt x="16657" y="2220"/>
                    <a:pt x="15471" y="2068"/>
                    <a:pt x="15471" y="2068"/>
                  </a:cubicBezTo>
                  <a:lnTo>
                    <a:pt x="16687" y="1642"/>
                  </a:lnTo>
                  <a:cubicBezTo>
                    <a:pt x="16687" y="1642"/>
                    <a:pt x="17295" y="2098"/>
                    <a:pt x="18025" y="2554"/>
                  </a:cubicBezTo>
                  <a:cubicBezTo>
                    <a:pt x="18188" y="2623"/>
                    <a:pt x="18299" y="2652"/>
                    <a:pt x="18372" y="2652"/>
                  </a:cubicBezTo>
                  <a:cubicBezTo>
                    <a:pt x="18655" y="2652"/>
                    <a:pt x="18377" y="2224"/>
                    <a:pt x="18329" y="2007"/>
                  </a:cubicBezTo>
                  <a:cubicBezTo>
                    <a:pt x="18270" y="1773"/>
                    <a:pt x="16805" y="695"/>
                    <a:pt x="16477" y="695"/>
                  </a:cubicBezTo>
                  <a:cubicBezTo>
                    <a:pt x="16464" y="695"/>
                    <a:pt x="16453" y="697"/>
                    <a:pt x="16444" y="700"/>
                  </a:cubicBezTo>
                  <a:cubicBezTo>
                    <a:pt x="16171" y="761"/>
                    <a:pt x="15107" y="1186"/>
                    <a:pt x="14529" y="1338"/>
                  </a:cubicBezTo>
                  <a:cubicBezTo>
                    <a:pt x="14225" y="1399"/>
                    <a:pt x="13496" y="1794"/>
                    <a:pt x="12979" y="2037"/>
                  </a:cubicBezTo>
                  <a:cubicBezTo>
                    <a:pt x="11459" y="1794"/>
                    <a:pt x="6930" y="791"/>
                    <a:pt x="3556"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0"/>
            <p:cNvSpPr/>
            <p:nvPr/>
          </p:nvSpPr>
          <p:spPr>
            <a:xfrm>
              <a:off x="6727750" y="3066550"/>
              <a:ext cx="120075" cy="131475"/>
            </a:xfrm>
            <a:custGeom>
              <a:avLst/>
              <a:gdLst/>
              <a:ahLst/>
              <a:cxnLst/>
              <a:rect l="l" t="t" r="r" b="b"/>
              <a:pathLst>
                <a:path w="4803" h="5259" extrusionOk="0">
                  <a:moveTo>
                    <a:pt x="0" y="0"/>
                  </a:moveTo>
                  <a:lnTo>
                    <a:pt x="91" y="669"/>
                  </a:lnTo>
                  <a:lnTo>
                    <a:pt x="760" y="4256"/>
                  </a:lnTo>
                  <a:lnTo>
                    <a:pt x="760" y="4316"/>
                  </a:lnTo>
                  <a:lnTo>
                    <a:pt x="912" y="5259"/>
                  </a:lnTo>
                  <a:lnTo>
                    <a:pt x="3891" y="5259"/>
                  </a:lnTo>
                  <a:lnTo>
                    <a:pt x="4104" y="4256"/>
                  </a:lnTo>
                  <a:lnTo>
                    <a:pt x="4712" y="669"/>
                  </a:lnTo>
                  <a:lnTo>
                    <a:pt x="4803"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0"/>
            <p:cNvSpPr/>
            <p:nvPr/>
          </p:nvSpPr>
          <p:spPr>
            <a:xfrm>
              <a:off x="6733825" y="3034625"/>
              <a:ext cx="108675" cy="18275"/>
            </a:xfrm>
            <a:custGeom>
              <a:avLst/>
              <a:gdLst/>
              <a:ahLst/>
              <a:cxnLst/>
              <a:rect l="l" t="t" r="r" b="b"/>
              <a:pathLst>
                <a:path w="4347" h="731" extrusionOk="0">
                  <a:moveTo>
                    <a:pt x="152" y="1"/>
                  </a:moveTo>
                  <a:lnTo>
                    <a:pt x="0" y="730"/>
                  </a:lnTo>
                  <a:lnTo>
                    <a:pt x="4347" y="730"/>
                  </a:lnTo>
                  <a:lnTo>
                    <a:pt x="41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0"/>
            <p:cNvSpPr/>
            <p:nvPr/>
          </p:nvSpPr>
          <p:spPr>
            <a:xfrm>
              <a:off x="6731550" y="3083250"/>
              <a:ext cx="114000" cy="91700"/>
            </a:xfrm>
            <a:custGeom>
              <a:avLst/>
              <a:gdLst/>
              <a:ahLst/>
              <a:cxnLst/>
              <a:rect l="l" t="t" r="r" b="b"/>
              <a:pathLst>
                <a:path w="4560" h="3668" extrusionOk="0">
                  <a:moveTo>
                    <a:pt x="4560" y="1"/>
                  </a:moveTo>
                  <a:lnTo>
                    <a:pt x="4560" y="1"/>
                  </a:lnTo>
                  <a:cubicBezTo>
                    <a:pt x="4377" y="31"/>
                    <a:pt x="3313" y="47"/>
                    <a:pt x="2257" y="47"/>
                  </a:cubicBezTo>
                  <a:cubicBezTo>
                    <a:pt x="1201" y="47"/>
                    <a:pt x="152" y="31"/>
                    <a:pt x="0" y="1"/>
                  </a:cubicBezTo>
                  <a:lnTo>
                    <a:pt x="0" y="1"/>
                  </a:lnTo>
                  <a:lnTo>
                    <a:pt x="608" y="3588"/>
                  </a:lnTo>
                  <a:cubicBezTo>
                    <a:pt x="706" y="3636"/>
                    <a:pt x="1596" y="3668"/>
                    <a:pt x="2434" y="3668"/>
                  </a:cubicBezTo>
                  <a:cubicBezTo>
                    <a:pt x="3163" y="3668"/>
                    <a:pt x="3853" y="3644"/>
                    <a:pt x="3952" y="3588"/>
                  </a:cubicBezTo>
                  <a:lnTo>
                    <a:pt x="45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0"/>
            <p:cNvSpPr/>
            <p:nvPr/>
          </p:nvSpPr>
          <p:spPr>
            <a:xfrm>
              <a:off x="6739150" y="3066550"/>
              <a:ext cx="108675" cy="130725"/>
            </a:xfrm>
            <a:custGeom>
              <a:avLst/>
              <a:gdLst/>
              <a:ahLst/>
              <a:cxnLst/>
              <a:rect l="l" t="t" r="r" b="b"/>
              <a:pathLst>
                <a:path w="4347" h="5229" extrusionOk="0">
                  <a:moveTo>
                    <a:pt x="183" y="0"/>
                  </a:moveTo>
                  <a:lnTo>
                    <a:pt x="0" y="91"/>
                  </a:lnTo>
                  <a:cubicBezTo>
                    <a:pt x="0" y="91"/>
                    <a:pt x="1062" y="656"/>
                    <a:pt x="2679" y="656"/>
                  </a:cubicBezTo>
                  <a:cubicBezTo>
                    <a:pt x="2938" y="656"/>
                    <a:pt x="3211" y="642"/>
                    <a:pt x="3496" y="608"/>
                  </a:cubicBezTo>
                  <a:lnTo>
                    <a:pt x="3496" y="608"/>
                  </a:lnTo>
                  <a:cubicBezTo>
                    <a:pt x="3496" y="608"/>
                    <a:pt x="3222" y="3374"/>
                    <a:pt x="334" y="4256"/>
                  </a:cubicBezTo>
                  <a:lnTo>
                    <a:pt x="486" y="5228"/>
                  </a:lnTo>
                  <a:lnTo>
                    <a:pt x="3496" y="5228"/>
                  </a:lnTo>
                  <a:lnTo>
                    <a:pt x="3648" y="4256"/>
                  </a:lnTo>
                  <a:lnTo>
                    <a:pt x="4256" y="669"/>
                  </a:lnTo>
                  <a:lnTo>
                    <a:pt x="43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0"/>
            <p:cNvSpPr/>
            <p:nvPr/>
          </p:nvSpPr>
          <p:spPr>
            <a:xfrm>
              <a:off x="6721675" y="3049825"/>
              <a:ext cx="133000" cy="20550"/>
            </a:xfrm>
            <a:custGeom>
              <a:avLst/>
              <a:gdLst/>
              <a:ahLst/>
              <a:cxnLst/>
              <a:rect l="l" t="t" r="r" b="b"/>
              <a:pathLst>
                <a:path w="5320" h="822" extrusionOk="0">
                  <a:moveTo>
                    <a:pt x="122" y="1"/>
                  </a:moveTo>
                  <a:lnTo>
                    <a:pt x="0" y="821"/>
                  </a:lnTo>
                  <a:lnTo>
                    <a:pt x="5319" y="821"/>
                  </a:lnTo>
                  <a:lnTo>
                    <a:pt x="51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0"/>
            <p:cNvSpPr/>
            <p:nvPr/>
          </p:nvSpPr>
          <p:spPr>
            <a:xfrm>
              <a:off x="6090950" y="2894200"/>
              <a:ext cx="622375" cy="322850"/>
            </a:xfrm>
            <a:custGeom>
              <a:avLst/>
              <a:gdLst/>
              <a:ahLst/>
              <a:cxnLst/>
              <a:rect l="l" t="t" r="r" b="b"/>
              <a:pathLst>
                <a:path w="24895" h="12914" extrusionOk="0">
                  <a:moveTo>
                    <a:pt x="14812" y="1"/>
                  </a:moveTo>
                  <a:cubicBezTo>
                    <a:pt x="12296" y="1"/>
                    <a:pt x="9943" y="80"/>
                    <a:pt x="8694" y="268"/>
                  </a:cubicBezTo>
                  <a:cubicBezTo>
                    <a:pt x="8466" y="298"/>
                    <a:pt x="8375" y="298"/>
                    <a:pt x="8329" y="298"/>
                  </a:cubicBezTo>
                  <a:cubicBezTo>
                    <a:pt x="8283" y="298"/>
                    <a:pt x="8283" y="298"/>
                    <a:pt x="8238" y="329"/>
                  </a:cubicBezTo>
                  <a:cubicBezTo>
                    <a:pt x="7600" y="846"/>
                    <a:pt x="5745" y="10785"/>
                    <a:pt x="5472" y="10998"/>
                  </a:cubicBezTo>
                  <a:cubicBezTo>
                    <a:pt x="5357" y="11112"/>
                    <a:pt x="3780" y="11139"/>
                    <a:pt x="2348" y="11139"/>
                  </a:cubicBezTo>
                  <a:cubicBezTo>
                    <a:pt x="1121" y="11139"/>
                    <a:pt x="1" y="11119"/>
                    <a:pt x="1" y="11119"/>
                  </a:cubicBezTo>
                  <a:lnTo>
                    <a:pt x="1" y="12183"/>
                  </a:lnTo>
                  <a:cubicBezTo>
                    <a:pt x="1" y="12183"/>
                    <a:pt x="5350" y="12669"/>
                    <a:pt x="5593" y="12669"/>
                  </a:cubicBezTo>
                  <a:cubicBezTo>
                    <a:pt x="5731" y="12709"/>
                    <a:pt x="12031" y="12913"/>
                    <a:pt x="16680" y="12913"/>
                  </a:cubicBezTo>
                  <a:cubicBezTo>
                    <a:pt x="19223" y="12913"/>
                    <a:pt x="21272" y="12852"/>
                    <a:pt x="21551" y="12669"/>
                  </a:cubicBezTo>
                  <a:cubicBezTo>
                    <a:pt x="21734" y="12578"/>
                    <a:pt x="22281" y="10663"/>
                    <a:pt x="22554" y="9721"/>
                  </a:cubicBezTo>
                  <a:cubicBezTo>
                    <a:pt x="23618" y="6651"/>
                    <a:pt x="24895" y="1028"/>
                    <a:pt x="24500" y="572"/>
                  </a:cubicBezTo>
                  <a:cubicBezTo>
                    <a:pt x="24113" y="243"/>
                    <a:pt x="19212" y="1"/>
                    <a:pt x="14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0"/>
            <p:cNvSpPr/>
            <p:nvPr/>
          </p:nvSpPr>
          <p:spPr>
            <a:xfrm>
              <a:off x="6463300" y="3009400"/>
              <a:ext cx="63850" cy="87775"/>
            </a:xfrm>
            <a:custGeom>
              <a:avLst/>
              <a:gdLst/>
              <a:ahLst/>
              <a:cxnLst/>
              <a:rect l="l" t="t" r="r" b="b"/>
              <a:pathLst>
                <a:path w="2554" h="3511" extrusionOk="0">
                  <a:moveTo>
                    <a:pt x="1445" y="1"/>
                  </a:moveTo>
                  <a:cubicBezTo>
                    <a:pt x="1281" y="1"/>
                    <a:pt x="1101" y="80"/>
                    <a:pt x="943" y="159"/>
                  </a:cubicBezTo>
                  <a:cubicBezTo>
                    <a:pt x="1125" y="402"/>
                    <a:pt x="1216" y="675"/>
                    <a:pt x="1064" y="1010"/>
                  </a:cubicBezTo>
                  <a:cubicBezTo>
                    <a:pt x="882" y="1344"/>
                    <a:pt x="548" y="1496"/>
                    <a:pt x="152" y="1526"/>
                  </a:cubicBezTo>
                  <a:lnTo>
                    <a:pt x="152" y="1618"/>
                  </a:lnTo>
                  <a:cubicBezTo>
                    <a:pt x="0" y="2560"/>
                    <a:pt x="426" y="3441"/>
                    <a:pt x="1034" y="3502"/>
                  </a:cubicBezTo>
                  <a:cubicBezTo>
                    <a:pt x="1070" y="3507"/>
                    <a:pt x="1106" y="3510"/>
                    <a:pt x="1141" y="3510"/>
                  </a:cubicBezTo>
                  <a:cubicBezTo>
                    <a:pt x="1715" y="3510"/>
                    <a:pt x="2287" y="2837"/>
                    <a:pt x="2402" y="1921"/>
                  </a:cubicBezTo>
                  <a:cubicBezTo>
                    <a:pt x="2554" y="979"/>
                    <a:pt x="2128" y="98"/>
                    <a:pt x="1520" y="7"/>
                  </a:cubicBezTo>
                  <a:cubicBezTo>
                    <a:pt x="1496" y="2"/>
                    <a:pt x="1471" y="1"/>
                    <a:pt x="1445" y="1"/>
                  </a:cubicBez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0"/>
            <p:cNvSpPr/>
            <p:nvPr/>
          </p:nvSpPr>
          <p:spPr>
            <a:xfrm>
              <a:off x="5797625" y="2906200"/>
              <a:ext cx="121625" cy="29675"/>
            </a:xfrm>
            <a:custGeom>
              <a:avLst/>
              <a:gdLst/>
              <a:ahLst/>
              <a:cxnLst/>
              <a:rect l="l" t="t" r="r" b="b"/>
              <a:pathLst>
                <a:path w="4865" h="1187" extrusionOk="0">
                  <a:moveTo>
                    <a:pt x="1" y="1"/>
                  </a:moveTo>
                  <a:lnTo>
                    <a:pt x="4712" y="1186"/>
                  </a:lnTo>
                  <a:lnTo>
                    <a:pt x="4864" y="335"/>
                  </a:lnTo>
                  <a:lnTo>
                    <a:pt x="1" y="1"/>
                  </a:ln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0"/>
            <p:cNvSpPr/>
            <p:nvPr/>
          </p:nvSpPr>
          <p:spPr>
            <a:xfrm>
              <a:off x="5785475" y="2817300"/>
              <a:ext cx="110975" cy="309250"/>
            </a:xfrm>
            <a:custGeom>
              <a:avLst/>
              <a:gdLst/>
              <a:ahLst/>
              <a:cxnLst/>
              <a:rect l="l" t="t" r="r" b="b"/>
              <a:pathLst>
                <a:path w="4439" h="12370" extrusionOk="0">
                  <a:moveTo>
                    <a:pt x="700" y="0"/>
                  </a:moveTo>
                  <a:cubicBezTo>
                    <a:pt x="700" y="0"/>
                    <a:pt x="61" y="7174"/>
                    <a:pt x="31" y="9454"/>
                  </a:cubicBezTo>
                  <a:cubicBezTo>
                    <a:pt x="1" y="11733"/>
                    <a:pt x="426" y="12098"/>
                    <a:pt x="700" y="12341"/>
                  </a:cubicBezTo>
                  <a:cubicBezTo>
                    <a:pt x="728" y="12361"/>
                    <a:pt x="777" y="12370"/>
                    <a:pt x="843" y="12370"/>
                  </a:cubicBezTo>
                  <a:cubicBezTo>
                    <a:pt x="1480" y="12370"/>
                    <a:pt x="3678" y="11520"/>
                    <a:pt x="3678" y="11520"/>
                  </a:cubicBezTo>
                  <a:lnTo>
                    <a:pt x="4256" y="9757"/>
                  </a:lnTo>
                  <a:lnTo>
                    <a:pt x="4438" y="2280"/>
                  </a:lnTo>
                  <a:lnTo>
                    <a:pt x="700"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0"/>
            <p:cNvSpPr/>
            <p:nvPr/>
          </p:nvSpPr>
          <p:spPr>
            <a:xfrm>
              <a:off x="5780150" y="2656975"/>
              <a:ext cx="150500" cy="324475"/>
            </a:xfrm>
            <a:custGeom>
              <a:avLst/>
              <a:gdLst/>
              <a:ahLst/>
              <a:cxnLst/>
              <a:rect l="l" t="t" r="r" b="b"/>
              <a:pathLst>
                <a:path w="6020" h="12979" extrusionOk="0">
                  <a:moveTo>
                    <a:pt x="3800" y="0"/>
                  </a:moveTo>
                  <a:cubicBezTo>
                    <a:pt x="2706" y="547"/>
                    <a:pt x="244" y="3100"/>
                    <a:pt x="1" y="11034"/>
                  </a:cubicBezTo>
                  <a:lnTo>
                    <a:pt x="1" y="12158"/>
                  </a:lnTo>
                  <a:lnTo>
                    <a:pt x="5563" y="12979"/>
                  </a:lnTo>
                  <a:cubicBezTo>
                    <a:pt x="5563" y="12979"/>
                    <a:pt x="5594" y="12493"/>
                    <a:pt x="5685" y="11793"/>
                  </a:cubicBezTo>
                  <a:cubicBezTo>
                    <a:pt x="5776" y="10213"/>
                    <a:pt x="6019" y="7386"/>
                    <a:pt x="5776" y="5988"/>
                  </a:cubicBezTo>
                  <a:cubicBezTo>
                    <a:pt x="5928" y="1885"/>
                    <a:pt x="3800" y="0"/>
                    <a:pt x="38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0"/>
            <p:cNvSpPr/>
            <p:nvPr/>
          </p:nvSpPr>
          <p:spPr>
            <a:xfrm>
              <a:off x="5780150" y="2932800"/>
              <a:ext cx="142125" cy="48650"/>
            </a:xfrm>
            <a:custGeom>
              <a:avLst/>
              <a:gdLst/>
              <a:ahLst/>
              <a:cxnLst/>
              <a:rect l="l" t="t" r="r" b="b"/>
              <a:pathLst>
                <a:path w="5685" h="1946" extrusionOk="0">
                  <a:moveTo>
                    <a:pt x="1" y="1"/>
                  </a:moveTo>
                  <a:lnTo>
                    <a:pt x="1" y="1125"/>
                  </a:lnTo>
                  <a:lnTo>
                    <a:pt x="5563" y="1946"/>
                  </a:lnTo>
                  <a:cubicBezTo>
                    <a:pt x="5563" y="1946"/>
                    <a:pt x="5594" y="1460"/>
                    <a:pt x="5685" y="76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0"/>
            <p:cNvSpPr/>
            <p:nvPr/>
          </p:nvSpPr>
          <p:spPr>
            <a:xfrm>
              <a:off x="5202650" y="3229925"/>
              <a:ext cx="356400" cy="895175"/>
            </a:xfrm>
            <a:custGeom>
              <a:avLst/>
              <a:gdLst/>
              <a:ahLst/>
              <a:cxnLst/>
              <a:rect l="l" t="t" r="r" b="b"/>
              <a:pathLst>
                <a:path w="14256" h="35807" extrusionOk="0">
                  <a:moveTo>
                    <a:pt x="11307" y="0"/>
                  </a:moveTo>
                  <a:lnTo>
                    <a:pt x="0" y="35806"/>
                  </a:lnTo>
                  <a:lnTo>
                    <a:pt x="1520" y="35806"/>
                  </a:lnTo>
                  <a:lnTo>
                    <a:pt x="142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0"/>
            <p:cNvSpPr/>
            <p:nvPr/>
          </p:nvSpPr>
          <p:spPr>
            <a:xfrm>
              <a:off x="6799925" y="3229925"/>
              <a:ext cx="354900" cy="895175"/>
            </a:xfrm>
            <a:custGeom>
              <a:avLst/>
              <a:gdLst/>
              <a:ahLst/>
              <a:cxnLst/>
              <a:rect l="l" t="t" r="r" b="b"/>
              <a:pathLst>
                <a:path w="14196" h="35807" extrusionOk="0">
                  <a:moveTo>
                    <a:pt x="1" y="0"/>
                  </a:moveTo>
                  <a:lnTo>
                    <a:pt x="12676" y="35806"/>
                  </a:lnTo>
                  <a:lnTo>
                    <a:pt x="14196" y="35806"/>
                  </a:lnTo>
                  <a:lnTo>
                    <a:pt x="2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0"/>
            <p:cNvSpPr/>
            <p:nvPr/>
          </p:nvSpPr>
          <p:spPr>
            <a:xfrm>
              <a:off x="5376650" y="3198000"/>
              <a:ext cx="1605675" cy="66150"/>
            </a:xfrm>
            <a:custGeom>
              <a:avLst/>
              <a:gdLst/>
              <a:ahLst/>
              <a:cxnLst/>
              <a:rect l="l" t="t" r="r" b="b"/>
              <a:pathLst>
                <a:path w="64227" h="2646" extrusionOk="0">
                  <a:moveTo>
                    <a:pt x="1338" y="1"/>
                  </a:moveTo>
                  <a:cubicBezTo>
                    <a:pt x="609" y="1"/>
                    <a:pt x="1" y="578"/>
                    <a:pt x="1" y="1338"/>
                  </a:cubicBezTo>
                  <a:cubicBezTo>
                    <a:pt x="1" y="2098"/>
                    <a:pt x="609" y="2645"/>
                    <a:pt x="1338" y="2645"/>
                  </a:cubicBezTo>
                  <a:lnTo>
                    <a:pt x="62889" y="2645"/>
                  </a:lnTo>
                  <a:cubicBezTo>
                    <a:pt x="63649" y="2645"/>
                    <a:pt x="64227" y="2098"/>
                    <a:pt x="64227" y="1338"/>
                  </a:cubicBezTo>
                  <a:cubicBezTo>
                    <a:pt x="64227" y="578"/>
                    <a:pt x="63588" y="1"/>
                    <a:pt x="62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0"/>
            <p:cNvSpPr/>
            <p:nvPr/>
          </p:nvSpPr>
          <p:spPr>
            <a:xfrm>
              <a:off x="5128925" y="3750450"/>
              <a:ext cx="531200" cy="656575"/>
            </a:xfrm>
            <a:custGeom>
              <a:avLst/>
              <a:gdLst/>
              <a:ahLst/>
              <a:cxnLst/>
              <a:rect l="l" t="t" r="r" b="b"/>
              <a:pathLst>
                <a:path w="21248" h="26263" extrusionOk="0">
                  <a:moveTo>
                    <a:pt x="17357" y="0"/>
                  </a:moveTo>
                  <a:lnTo>
                    <a:pt x="15229" y="1155"/>
                  </a:lnTo>
                  <a:lnTo>
                    <a:pt x="16293" y="6596"/>
                  </a:lnTo>
                  <a:lnTo>
                    <a:pt x="4438" y="6596"/>
                  </a:lnTo>
                  <a:lnTo>
                    <a:pt x="5593" y="213"/>
                  </a:lnTo>
                  <a:lnTo>
                    <a:pt x="3040" y="213"/>
                  </a:lnTo>
                  <a:lnTo>
                    <a:pt x="1" y="25289"/>
                  </a:lnTo>
                  <a:lnTo>
                    <a:pt x="1095" y="25289"/>
                  </a:lnTo>
                  <a:lnTo>
                    <a:pt x="4165" y="7964"/>
                  </a:lnTo>
                  <a:lnTo>
                    <a:pt x="16566" y="7964"/>
                  </a:lnTo>
                  <a:lnTo>
                    <a:pt x="18420" y="17599"/>
                  </a:lnTo>
                  <a:lnTo>
                    <a:pt x="10305" y="18359"/>
                  </a:lnTo>
                  <a:lnTo>
                    <a:pt x="10396" y="19514"/>
                  </a:lnTo>
                  <a:lnTo>
                    <a:pt x="18664" y="18694"/>
                  </a:lnTo>
                  <a:lnTo>
                    <a:pt x="20092" y="26262"/>
                  </a:lnTo>
                  <a:lnTo>
                    <a:pt x="21247" y="26262"/>
                  </a:lnTo>
                  <a:lnTo>
                    <a:pt x="173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0"/>
            <p:cNvSpPr/>
            <p:nvPr/>
          </p:nvSpPr>
          <p:spPr>
            <a:xfrm>
              <a:off x="4913875" y="3764875"/>
              <a:ext cx="533475" cy="669500"/>
            </a:xfrm>
            <a:custGeom>
              <a:avLst/>
              <a:gdLst/>
              <a:ahLst/>
              <a:cxnLst/>
              <a:rect l="l" t="t" r="r" b="b"/>
              <a:pathLst>
                <a:path w="21339" h="26780" extrusionOk="0">
                  <a:moveTo>
                    <a:pt x="3891" y="1"/>
                  </a:moveTo>
                  <a:lnTo>
                    <a:pt x="1" y="26263"/>
                  </a:lnTo>
                  <a:lnTo>
                    <a:pt x="1156" y="26263"/>
                  </a:lnTo>
                  <a:lnTo>
                    <a:pt x="4530" y="8815"/>
                  </a:lnTo>
                  <a:lnTo>
                    <a:pt x="17022" y="8815"/>
                  </a:lnTo>
                  <a:lnTo>
                    <a:pt x="20214" y="26779"/>
                  </a:lnTo>
                  <a:lnTo>
                    <a:pt x="21338" y="26779"/>
                  </a:lnTo>
                  <a:lnTo>
                    <a:pt x="18299" y="1673"/>
                  </a:lnTo>
                  <a:lnTo>
                    <a:pt x="15746" y="1673"/>
                  </a:lnTo>
                  <a:lnTo>
                    <a:pt x="16779" y="7387"/>
                  </a:lnTo>
                  <a:lnTo>
                    <a:pt x="4803" y="7387"/>
                  </a:lnTo>
                  <a:lnTo>
                    <a:pt x="6019" y="1156"/>
                  </a:lnTo>
                  <a:lnTo>
                    <a:pt x="38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0"/>
            <p:cNvSpPr/>
            <p:nvPr/>
          </p:nvSpPr>
          <p:spPr>
            <a:xfrm>
              <a:off x="4799125" y="3119850"/>
              <a:ext cx="308550" cy="734575"/>
            </a:xfrm>
            <a:custGeom>
              <a:avLst/>
              <a:gdLst/>
              <a:ahLst/>
              <a:cxnLst/>
              <a:rect l="l" t="t" r="r" b="b"/>
              <a:pathLst>
                <a:path w="12342" h="29383" extrusionOk="0">
                  <a:moveTo>
                    <a:pt x="4605" y="0"/>
                  </a:moveTo>
                  <a:cubicBezTo>
                    <a:pt x="3491" y="0"/>
                    <a:pt x="1834" y="438"/>
                    <a:pt x="1065" y="2823"/>
                  </a:cubicBezTo>
                  <a:cubicBezTo>
                    <a:pt x="1" y="6288"/>
                    <a:pt x="1" y="26987"/>
                    <a:pt x="5351" y="29115"/>
                  </a:cubicBezTo>
                  <a:cubicBezTo>
                    <a:pt x="5818" y="29299"/>
                    <a:pt x="6257" y="29383"/>
                    <a:pt x="6669" y="29383"/>
                  </a:cubicBezTo>
                  <a:cubicBezTo>
                    <a:pt x="11022" y="29383"/>
                    <a:pt x="12342" y="19996"/>
                    <a:pt x="12342" y="19996"/>
                  </a:cubicBezTo>
                  <a:lnTo>
                    <a:pt x="9545" y="2671"/>
                  </a:lnTo>
                  <a:lnTo>
                    <a:pt x="5715" y="148"/>
                  </a:lnTo>
                  <a:cubicBezTo>
                    <a:pt x="5715" y="148"/>
                    <a:pt x="5252" y="0"/>
                    <a:pt x="46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0"/>
            <p:cNvSpPr/>
            <p:nvPr/>
          </p:nvSpPr>
          <p:spPr>
            <a:xfrm>
              <a:off x="4842900" y="3121375"/>
              <a:ext cx="463875" cy="699000"/>
            </a:xfrm>
            <a:custGeom>
              <a:avLst/>
              <a:gdLst/>
              <a:ahLst/>
              <a:cxnLst/>
              <a:rect l="l" t="t" r="r" b="b"/>
              <a:pathLst>
                <a:path w="18555" h="27960" extrusionOk="0">
                  <a:moveTo>
                    <a:pt x="3238" y="1"/>
                  </a:moveTo>
                  <a:cubicBezTo>
                    <a:pt x="0" y="1"/>
                    <a:pt x="462" y="4660"/>
                    <a:pt x="2293" y="8111"/>
                  </a:cubicBezTo>
                  <a:cubicBezTo>
                    <a:pt x="5119" y="13704"/>
                    <a:pt x="5332" y="21364"/>
                    <a:pt x="3052" y="27960"/>
                  </a:cubicBezTo>
                  <a:lnTo>
                    <a:pt x="18554" y="25406"/>
                  </a:lnTo>
                  <a:cubicBezTo>
                    <a:pt x="18554" y="25406"/>
                    <a:pt x="18189" y="10421"/>
                    <a:pt x="9952" y="3278"/>
                  </a:cubicBezTo>
                  <a:cubicBezTo>
                    <a:pt x="6847" y="921"/>
                    <a:pt x="4677" y="1"/>
                    <a:pt x="32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0"/>
            <p:cNvSpPr/>
            <p:nvPr/>
          </p:nvSpPr>
          <p:spPr>
            <a:xfrm>
              <a:off x="4893350" y="3723100"/>
              <a:ext cx="764500" cy="166550"/>
            </a:xfrm>
            <a:custGeom>
              <a:avLst/>
              <a:gdLst/>
              <a:ahLst/>
              <a:cxnLst/>
              <a:rect l="l" t="t" r="r" b="b"/>
              <a:pathLst>
                <a:path w="30580" h="6662" extrusionOk="0">
                  <a:moveTo>
                    <a:pt x="23922" y="0"/>
                  </a:moveTo>
                  <a:cubicBezTo>
                    <a:pt x="23922" y="0"/>
                    <a:pt x="10670" y="426"/>
                    <a:pt x="6384" y="608"/>
                  </a:cubicBezTo>
                  <a:cubicBezTo>
                    <a:pt x="2068" y="790"/>
                    <a:pt x="1" y="2553"/>
                    <a:pt x="1" y="2553"/>
                  </a:cubicBezTo>
                  <a:cubicBezTo>
                    <a:pt x="1" y="2553"/>
                    <a:pt x="244" y="4529"/>
                    <a:pt x="2585" y="5289"/>
                  </a:cubicBezTo>
                  <a:cubicBezTo>
                    <a:pt x="4246" y="5857"/>
                    <a:pt x="14174" y="6661"/>
                    <a:pt x="21000" y="6661"/>
                  </a:cubicBezTo>
                  <a:cubicBezTo>
                    <a:pt x="23667" y="6661"/>
                    <a:pt x="25859" y="6538"/>
                    <a:pt x="26901" y="6231"/>
                  </a:cubicBezTo>
                  <a:cubicBezTo>
                    <a:pt x="30579" y="5106"/>
                    <a:pt x="29819" y="2736"/>
                    <a:pt x="29819" y="2736"/>
                  </a:cubicBezTo>
                  <a:lnTo>
                    <a:pt x="23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0"/>
            <p:cNvSpPr/>
            <p:nvPr/>
          </p:nvSpPr>
          <p:spPr>
            <a:xfrm>
              <a:off x="4932125" y="3676275"/>
              <a:ext cx="772075" cy="178975"/>
            </a:xfrm>
            <a:custGeom>
              <a:avLst/>
              <a:gdLst/>
              <a:ahLst/>
              <a:cxnLst/>
              <a:rect l="l" t="t" r="r" b="b"/>
              <a:pathLst>
                <a:path w="30883" h="7159" extrusionOk="0">
                  <a:moveTo>
                    <a:pt x="13414" y="1"/>
                  </a:moveTo>
                  <a:cubicBezTo>
                    <a:pt x="9161" y="1"/>
                    <a:pt x="5488" y="698"/>
                    <a:pt x="2614" y="1995"/>
                  </a:cubicBezTo>
                  <a:cubicBezTo>
                    <a:pt x="608" y="2724"/>
                    <a:pt x="0" y="3849"/>
                    <a:pt x="0" y="3849"/>
                  </a:cubicBezTo>
                  <a:cubicBezTo>
                    <a:pt x="656" y="3490"/>
                    <a:pt x="1663" y="3338"/>
                    <a:pt x="2844" y="3338"/>
                  </a:cubicBezTo>
                  <a:cubicBezTo>
                    <a:pt x="5763" y="3338"/>
                    <a:pt x="9747" y="4269"/>
                    <a:pt x="12128" y="5308"/>
                  </a:cubicBezTo>
                  <a:cubicBezTo>
                    <a:pt x="14450" y="6291"/>
                    <a:pt x="18326" y="7159"/>
                    <a:pt x="21944" y="7159"/>
                  </a:cubicBezTo>
                  <a:cubicBezTo>
                    <a:pt x="23584" y="7159"/>
                    <a:pt x="25171" y="6980"/>
                    <a:pt x="26536" y="6554"/>
                  </a:cubicBezTo>
                  <a:cubicBezTo>
                    <a:pt x="30882" y="5186"/>
                    <a:pt x="26870" y="1265"/>
                    <a:pt x="18876" y="353"/>
                  </a:cubicBezTo>
                  <a:cubicBezTo>
                    <a:pt x="16969" y="116"/>
                    <a:pt x="15144" y="1"/>
                    <a:pt x="134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0"/>
            <p:cNvSpPr/>
            <p:nvPr/>
          </p:nvSpPr>
          <p:spPr>
            <a:xfrm>
              <a:off x="5315100" y="3083250"/>
              <a:ext cx="320700" cy="379975"/>
            </a:xfrm>
            <a:custGeom>
              <a:avLst/>
              <a:gdLst/>
              <a:ahLst/>
              <a:cxnLst/>
              <a:rect l="l" t="t" r="r" b="b"/>
              <a:pathLst>
                <a:path w="12828" h="15199" extrusionOk="0">
                  <a:moveTo>
                    <a:pt x="4134" y="1"/>
                  </a:moveTo>
                  <a:cubicBezTo>
                    <a:pt x="3800" y="31"/>
                    <a:pt x="3496" y="153"/>
                    <a:pt x="3192" y="305"/>
                  </a:cubicBezTo>
                  <a:cubicBezTo>
                    <a:pt x="1642" y="1095"/>
                    <a:pt x="244" y="3040"/>
                    <a:pt x="31" y="3375"/>
                  </a:cubicBezTo>
                  <a:lnTo>
                    <a:pt x="1" y="3405"/>
                  </a:lnTo>
                  <a:cubicBezTo>
                    <a:pt x="1" y="3405"/>
                    <a:pt x="3861" y="8421"/>
                    <a:pt x="6718" y="12038"/>
                  </a:cubicBezTo>
                  <a:cubicBezTo>
                    <a:pt x="7782" y="13375"/>
                    <a:pt x="8694" y="14500"/>
                    <a:pt x="9180" y="15138"/>
                  </a:cubicBezTo>
                  <a:lnTo>
                    <a:pt x="9241" y="15199"/>
                  </a:lnTo>
                  <a:lnTo>
                    <a:pt x="9271" y="15138"/>
                  </a:lnTo>
                  <a:cubicBezTo>
                    <a:pt x="9545" y="14773"/>
                    <a:pt x="9910" y="14378"/>
                    <a:pt x="10366" y="14074"/>
                  </a:cubicBezTo>
                  <a:cubicBezTo>
                    <a:pt x="11156" y="13557"/>
                    <a:pt x="12007" y="12858"/>
                    <a:pt x="12828" y="12250"/>
                  </a:cubicBezTo>
                  <a:cubicBezTo>
                    <a:pt x="12676" y="12220"/>
                    <a:pt x="12493" y="12190"/>
                    <a:pt x="12341" y="12098"/>
                  </a:cubicBezTo>
                  <a:lnTo>
                    <a:pt x="7448" y="3557"/>
                  </a:lnTo>
                  <a:cubicBezTo>
                    <a:pt x="6444" y="1582"/>
                    <a:pt x="5563" y="518"/>
                    <a:pt x="4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0"/>
            <p:cNvSpPr/>
            <p:nvPr/>
          </p:nvSpPr>
          <p:spPr>
            <a:xfrm>
              <a:off x="5483050" y="3198775"/>
              <a:ext cx="66875" cy="268250"/>
            </a:xfrm>
            <a:custGeom>
              <a:avLst/>
              <a:gdLst/>
              <a:ahLst/>
              <a:cxnLst/>
              <a:rect l="l" t="t" r="r" b="b"/>
              <a:pathLst>
                <a:path w="2675" h="10730" extrusionOk="0">
                  <a:moveTo>
                    <a:pt x="30" y="0"/>
                  </a:moveTo>
                  <a:lnTo>
                    <a:pt x="30" y="30"/>
                  </a:lnTo>
                  <a:lnTo>
                    <a:pt x="30" y="91"/>
                  </a:lnTo>
                  <a:cubicBezTo>
                    <a:pt x="152" y="456"/>
                    <a:pt x="882" y="2553"/>
                    <a:pt x="942" y="3587"/>
                  </a:cubicBezTo>
                  <a:cubicBezTo>
                    <a:pt x="942" y="3739"/>
                    <a:pt x="942" y="3951"/>
                    <a:pt x="912" y="4195"/>
                  </a:cubicBezTo>
                  <a:cubicBezTo>
                    <a:pt x="760" y="5289"/>
                    <a:pt x="182" y="6869"/>
                    <a:pt x="30" y="7295"/>
                  </a:cubicBezTo>
                  <a:cubicBezTo>
                    <a:pt x="0" y="7386"/>
                    <a:pt x="0" y="7417"/>
                    <a:pt x="0" y="7417"/>
                  </a:cubicBezTo>
                  <a:cubicBezTo>
                    <a:pt x="1064" y="8754"/>
                    <a:pt x="1976" y="9879"/>
                    <a:pt x="2462" y="10517"/>
                  </a:cubicBezTo>
                  <a:lnTo>
                    <a:pt x="2523" y="10578"/>
                  </a:lnTo>
                  <a:lnTo>
                    <a:pt x="2675" y="10730"/>
                  </a:lnTo>
                  <a:lnTo>
                    <a:pt x="2584" y="10487"/>
                  </a:lnTo>
                  <a:lnTo>
                    <a:pt x="608" y="7356"/>
                  </a:lnTo>
                  <a:cubicBezTo>
                    <a:pt x="608" y="7356"/>
                    <a:pt x="1429" y="4924"/>
                    <a:pt x="1368" y="3678"/>
                  </a:cubicBezTo>
                  <a:cubicBezTo>
                    <a:pt x="1246" y="2462"/>
                    <a:pt x="122" y="152"/>
                    <a:pt x="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0"/>
            <p:cNvSpPr/>
            <p:nvPr/>
          </p:nvSpPr>
          <p:spPr>
            <a:xfrm>
              <a:off x="5088650" y="3024000"/>
              <a:ext cx="408100" cy="636800"/>
            </a:xfrm>
            <a:custGeom>
              <a:avLst/>
              <a:gdLst/>
              <a:ahLst/>
              <a:cxnLst/>
              <a:rect l="l" t="t" r="r" b="b"/>
              <a:pathLst>
                <a:path w="16324" h="25472" extrusionOk="0">
                  <a:moveTo>
                    <a:pt x="7326" y="0"/>
                  </a:moveTo>
                  <a:cubicBezTo>
                    <a:pt x="1642" y="1155"/>
                    <a:pt x="1" y="2766"/>
                    <a:pt x="1" y="2766"/>
                  </a:cubicBezTo>
                  <a:lnTo>
                    <a:pt x="3131" y="13405"/>
                  </a:lnTo>
                  <a:cubicBezTo>
                    <a:pt x="3131" y="13405"/>
                    <a:pt x="3648" y="17478"/>
                    <a:pt x="2432" y="19301"/>
                  </a:cubicBezTo>
                  <a:cubicBezTo>
                    <a:pt x="1186" y="20213"/>
                    <a:pt x="578" y="21368"/>
                    <a:pt x="335" y="22523"/>
                  </a:cubicBezTo>
                  <a:cubicBezTo>
                    <a:pt x="2584" y="25076"/>
                    <a:pt x="6353" y="25380"/>
                    <a:pt x="9727" y="25472"/>
                  </a:cubicBezTo>
                  <a:cubicBezTo>
                    <a:pt x="10882" y="25472"/>
                    <a:pt x="12007" y="25472"/>
                    <a:pt x="13162" y="25411"/>
                  </a:cubicBezTo>
                  <a:cubicBezTo>
                    <a:pt x="13466" y="25168"/>
                    <a:pt x="13770" y="24864"/>
                    <a:pt x="14074" y="24560"/>
                  </a:cubicBezTo>
                  <a:cubicBezTo>
                    <a:pt x="14074" y="24560"/>
                    <a:pt x="13284" y="20456"/>
                    <a:pt x="14135" y="17781"/>
                  </a:cubicBezTo>
                  <a:cubicBezTo>
                    <a:pt x="15685" y="13952"/>
                    <a:pt x="16323" y="10183"/>
                    <a:pt x="15594" y="7265"/>
                  </a:cubicBezTo>
                  <a:cubicBezTo>
                    <a:pt x="14621" y="5259"/>
                    <a:pt x="12433" y="486"/>
                    <a:pt x="7326"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0"/>
            <p:cNvSpPr/>
            <p:nvPr/>
          </p:nvSpPr>
          <p:spPr>
            <a:xfrm>
              <a:off x="5290025" y="2722325"/>
              <a:ext cx="189250" cy="304250"/>
            </a:xfrm>
            <a:custGeom>
              <a:avLst/>
              <a:gdLst/>
              <a:ahLst/>
              <a:cxnLst/>
              <a:rect l="l" t="t" r="r" b="b"/>
              <a:pathLst>
                <a:path w="7570" h="12170" extrusionOk="0">
                  <a:moveTo>
                    <a:pt x="6627" y="0"/>
                  </a:moveTo>
                  <a:cubicBezTo>
                    <a:pt x="6627" y="0"/>
                    <a:pt x="1" y="8876"/>
                    <a:pt x="2037" y="10790"/>
                  </a:cubicBezTo>
                  <a:cubicBezTo>
                    <a:pt x="3222" y="11939"/>
                    <a:pt x="4692" y="12169"/>
                    <a:pt x="5679" y="12169"/>
                  </a:cubicBezTo>
                  <a:cubicBezTo>
                    <a:pt x="6336" y="12169"/>
                    <a:pt x="6779" y="12067"/>
                    <a:pt x="6779" y="12067"/>
                  </a:cubicBezTo>
                  <a:cubicBezTo>
                    <a:pt x="6779" y="12067"/>
                    <a:pt x="7569" y="10091"/>
                    <a:pt x="7083" y="7903"/>
                  </a:cubicBezTo>
                  <a:cubicBezTo>
                    <a:pt x="6596" y="5684"/>
                    <a:pt x="7295" y="4134"/>
                    <a:pt x="7265" y="2918"/>
                  </a:cubicBezTo>
                  <a:cubicBezTo>
                    <a:pt x="7144" y="1064"/>
                    <a:pt x="6627" y="0"/>
                    <a:pt x="6627"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0"/>
            <p:cNvSpPr/>
            <p:nvPr/>
          </p:nvSpPr>
          <p:spPr>
            <a:xfrm>
              <a:off x="5198850" y="2919875"/>
              <a:ext cx="162625" cy="161125"/>
            </a:xfrm>
            <a:custGeom>
              <a:avLst/>
              <a:gdLst/>
              <a:ahLst/>
              <a:cxnLst/>
              <a:rect l="l" t="t" r="r" b="b"/>
              <a:pathLst>
                <a:path w="6505" h="6445" extrusionOk="0">
                  <a:moveTo>
                    <a:pt x="4803" y="1"/>
                  </a:moveTo>
                  <a:lnTo>
                    <a:pt x="730" y="335"/>
                  </a:lnTo>
                  <a:lnTo>
                    <a:pt x="0" y="5411"/>
                  </a:lnTo>
                  <a:lnTo>
                    <a:pt x="6505" y="6445"/>
                  </a:lnTo>
                  <a:lnTo>
                    <a:pt x="5988" y="3284"/>
                  </a:lnTo>
                  <a:lnTo>
                    <a:pt x="5775" y="2220"/>
                  </a:lnTo>
                  <a:lnTo>
                    <a:pt x="5745" y="1916"/>
                  </a:lnTo>
                  <a:lnTo>
                    <a:pt x="4803"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0"/>
            <p:cNvSpPr/>
            <p:nvPr/>
          </p:nvSpPr>
          <p:spPr>
            <a:xfrm>
              <a:off x="5217075" y="2962450"/>
              <a:ext cx="133775" cy="64600"/>
            </a:xfrm>
            <a:custGeom>
              <a:avLst/>
              <a:gdLst/>
              <a:ahLst/>
              <a:cxnLst/>
              <a:rect l="l" t="t" r="r" b="b"/>
              <a:pathLst>
                <a:path w="5351" h="2584" extrusionOk="0">
                  <a:moveTo>
                    <a:pt x="1" y="0"/>
                  </a:moveTo>
                  <a:lnTo>
                    <a:pt x="1" y="0"/>
                  </a:lnTo>
                  <a:cubicBezTo>
                    <a:pt x="92" y="61"/>
                    <a:pt x="943" y="2553"/>
                    <a:pt x="3587" y="2584"/>
                  </a:cubicBezTo>
                  <a:cubicBezTo>
                    <a:pt x="4226" y="2553"/>
                    <a:pt x="4894" y="2340"/>
                    <a:pt x="5350" y="2189"/>
                  </a:cubicBezTo>
                  <a:lnTo>
                    <a:pt x="5168" y="1125"/>
                  </a:lnTo>
                  <a:cubicBezTo>
                    <a:pt x="4833" y="1368"/>
                    <a:pt x="4074" y="1793"/>
                    <a:pt x="2949" y="1793"/>
                  </a:cubicBezTo>
                  <a:cubicBezTo>
                    <a:pt x="2280" y="1793"/>
                    <a:pt x="973" y="456"/>
                    <a:pt x="1"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0"/>
            <p:cNvSpPr/>
            <p:nvPr/>
          </p:nvSpPr>
          <p:spPr>
            <a:xfrm>
              <a:off x="5041550" y="3037675"/>
              <a:ext cx="465075" cy="621600"/>
            </a:xfrm>
            <a:custGeom>
              <a:avLst/>
              <a:gdLst/>
              <a:ahLst/>
              <a:cxnLst/>
              <a:rect l="l" t="t" r="r" b="b"/>
              <a:pathLst>
                <a:path w="18603" h="24864" extrusionOk="0">
                  <a:moveTo>
                    <a:pt x="6353" y="0"/>
                  </a:moveTo>
                  <a:cubicBezTo>
                    <a:pt x="6353" y="0"/>
                    <a:pt x="2310" y="1094"/>
                    <a:pt x="608" y="2645"/>
                  </a:cubicBezTo>
                  <a:cubicBezTo>
                    <a:pt x="0" y="3556"/>
                    <a:pt x="1034" y="6110"/>
                    <a:pt x="1702" y="8876"/>
                  </a:cubicBezTo>
                  <a:cubicBezTo>
                    <a:pt x="2189" y="10821"/>
                    <a:pt x="2736" y="12979"/>
                    <a:pt x="2949" y="15076"/>
                  </a:cubicBezTo>
                  <a:cubicBezTo>
                    <a:pt x="2888" y="15715"/>
                    <a:pt x="2797" y="16323"/>
                    <a:pt x="2736" y="16931"/>
                  </a:cubicBezTo>
                  <a:cubicBezTo>
                    <a:pt x="2493" y="18633"/>
                    <a:pt x="2280" y="20213"/>
                    <a:pt x="2097" y="21520"/>
                  </a:cubicBezTo>
                  <a:cubicBezTo>
                    <a:pt x="2128" y="21642"/>
                    <a:pt x="2128" y="21733"/>
                    <a:pt x="2158" y="21824"/>
                  </a:cubicBezTo>
                  <a:cubicBezTo>
                    <a:pt x="4408" y="24499"/>
                    <a:pt x="8237" y="24803"/>
                    <a:pt x="11672" y="24864"/>
                  </a:cubicBezTo>
                  <a:cubicBezTo>
                    <a:pt x="12675" y="24864"/>
                    <a:pt x="13739" y="24864"/>
                    <a:pt x="14772" y="24833"/>
                  </a:cubicBezTo>
                  <a:cubicBezTo>
                    <a:pt x="15350" y="24833"/>
                    <a:pt x="15867" y="24803"/>
                    <a:pt x="16444" y="24803"/>
                  </a:cubicBezTo>
                  <a:lnTo>
                    <a:pt x="16444" y="24347"/>
                  </a:lnTo>
                  <a:cubicBezTo>
                    <a:pt x="16444" y="23618"/>
                    <a:pt x="16444" y="22888"/>
                    <a:pt x="16475" y="22280"/>
                  </a:cubicBezTo>
                  <a:cubicBezTo>
                    <a:pt x="16566" y="19757"/>
                    <a:pt x="16535" y="17174"/>
                    <a:pt x="16839" y="16049"/>
                  </a:cubicBezTo>
                  <a:cubicBezTo>
                    <a:pt x="17326" y="14225"/>
                    <a:pt x="18572" y="12462"/>
                    <a:pt x="18602" y="10031"/>
                  </a:cubicBezTo>
                  <a:cubicBezTo>
                    <a:pt x="18602" y="9727"/>
                    <a:pt x="18602" y="9423"/>
                    <a:pt x="18572" y="9058"/>
                  </a:cubicBezTo>
                  <a:cubicBezTo>
                    <a:pt x="18542" y="8541"/>
                    <a:pt x="18268" y="7812"/>
                    <a:pt x="17934" y="7052"/>
                  </a:cubicBezTo>
                  <a:cubicBezTo>
                    <a:pt x="17812" y="6778"/>
                    <a:pt x="17690" y="6535"/>
                    <a:pt x="17538" y="6262"/>
                  </a:cubicBezTo>
                  <a:cubicBezTo>
                    <a:pt x="16535" y="4164"/>
                    <a:pt x="15076" y="1915"/>
                    <a:pt x="15046" y="1824"/>
                  </a:cubicBezTo>
                  <a:cubicBezTo>
                    <a:pt x="14104" y="1216"/>
                    <a:pt x="13283" y="912"/>
                    <a:pt x="13253" y="851"/>
                  </a:cubicBezTo>
                  <a:lnTo>
                    <a:pt x="13253" y="851"/>
                  </a:lnTo>
                  <a:cubicBezTo>
                    <a:pt x="13283" y="912"/>
                    <a:pt x="14256" y="1885"/>
                    <a:pt x="14408" y="3040"/>
                  </a:cubicBezTo>
                  <a:cubicBezTo>
                    <a:pt x="14560" y="4256"/>
                    <a:pt x="14438" y="5532"/>
                    <a:pt x="13283" y="5775"/>
                  </a:cubicBezTo>
                  <a:cubicBezTo>
                    <a:pt x="13141" y="5811"/>
                    <a:pt x="12995" y="5828"/>
                    <a:pt x="12845" y="5828"/>
                  </a:cubicBezTo>
                  <a:cubicBezTo>
                    <a:pt x="11715" y="5828"/>
                    <a:pt x="10395" y="4866"/>
                    <a:pt x="9240" y="3739"/>
                  </a:cubicBezTo>
                  <a:cubicBezTo>
                    <a:pt x="7508" y="2128"/>
                    <a:pt x="6353" y="0"/>
                    <a:pt x="6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0"/>
            <p:cNvSpPr/>
            <p:nvPr/>
          </p:nvSpPr>
          <p:spPr>
            <a:xfrm>
              <a:off x="5354625" y="3049075"/>
              <a:ext cx="83600" cy="171225"/>
            </a:xfrm>
            <a:custGeom>
              <a:avLst/>
              <a:gdLst/>
              <a:ahLst/>
              <a:cxnLst/>
              <a:rect l="l" t="t" r="r" b="b"/>
              <a:pathLst>
                <a:path w="3344" h="6849" extrusionOk="0">
                  <a:moveTo>
                    <a:pt x="0" y="0"/>
                  </a:moveTo>
                  <a:cubicBezTo>
                    <a:pt x="0" y="0"/>
                    <a:pt x="1307" y="2736"/>
                    <a:pt x="730" y="5350"/>
                  </a:cubicBezTo>
                  <a:cubicBezTo>
                    <a:pt x="730" y="5350"/>
                    <a:pt x="1271" y="6849"/>
                    <a:pt x="1974" y="6849"/>
                  </a:cubicBezTo>
                  <a:cubicBezTo>
                    <a:pt x="2121" y="6849"/>
                    <a:pt x="2275" y="6784"/>
                    <a:pt x="2432" y="6626"/>
                  </a:cubicBezTo>
                  <a:cubicBezTo>
                    <a:pt x="3344" y="5411"/>
                    <a:pt x="1611" y="973"/>
                    <a:pt x="699" y="456"/>
                  </a:cubicBez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0"/>
            <p:cNvSpPr/>
            <p:nvPr/>
          </p:nvSpPr>
          <p:spPr>
            <a:xfrm>
              <a:off x="5170725" y="3027025"/>
              <a:ext cx="202150" cy="206900"/>
            </a:xfrm>
            <a:custGeom>
              <a:avLst/>
              <a:gdLst/>
              <a:ahLst/>
              <a:cxnLst/>
              <a:rect l="l" t="t" r="r" b="b"/>
              <a:pathLst>
                <a:path w="8086" h="8276" extrusionOk="0">
                  <a:moveTo>
                    <a:pt x="1247" y="1"/>
                  </a:moveTo>
                  <a:lnTo>
                    <a:pt x="0" y="730"/>
                  </a:lnTo>
                  <a:cubicBezTo>
                    <a:pt x="608" y="3071"/>
                    <a:pt x="4134" y="8086"/>
                    <a:pt x="5988" y="8268"/>
                  </a:cubicBezTo>
                  <a:cubicBezTo>
                    <a:pt x="6052" y="8273"/>
                    <a:pt x="6115" y="8276"/>
                    <a:pt x="6175" y="8276"/>
                  </a:cubicBezTo>
                  <a:cubicBezTo>
                    <a:pt x="7887" y="8276"/>
                    <a:pt x="8086" y="6262"/>
                    <a:pt x="8086" y="6262"/>
                  </a:cubicBezTo>
                  <a:cubicBezTo>
                    <a:pt x="3314" y="4986"/>
                    <a:pt x="1247" y="1"/>
                    <a:pt x="1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0"/>
            <p:cNvSpPr/>
            <p:nvPr/>
          </p:nvSpPr>
          <p:spPr>
            <a:xfrm>
              <a:off x="5375900" y="3229075"/>
              <a:ext cx="15225" cy="26775"/>
            </a:xfrm>
            <a:custGeom>
              <a:avLst/>
              <a:gdLst/>
              <a:ahLst/>
              <a:cxnLst/>
              <a:rect l="l" t="t" r="r" b="b"/>
              <a:pathLst>
                <a:path w="609" h="1071" extrusionOk="0">
                  <a:moveTo>
                    <a:pt x="303" y="1"/>
                  </a:moveTo>
                  <a:cubicBezTo>
                    <a:pt x="293" y="1"/>
                    <a:pt x="283" y="2"/>
                    <a:pt x="274" y="4"/>
                  </a:cubicBezTo>
                  <a:cubicBezTo>
                    <a:pt x="122" y="4"/>
                    <a:pt x="0" y="277"/>
                    <a:pt x="31" y="581"/>
                  </a:cubicBezTo>
                  <a:cubicBezTo>
                    <a:pt x="59" y="866"/>
                    <a:pt x="194" y="1071"/>
                    <a:pt x="336" y="1071"/>
                  </a:cubicBezTo>
                  <a:cubicBezTo>
                    <a:pt x="346" y="1071"/>
                    <a:pt x="355" y="1070"/>
                    <a:pt x="365" y="1068"/>
                  </a:cubicBezTo>
                  <a:cubicBezTo>
                    <a:pt x="517" y="1068"/>
                    <a:pt x="608" y="794"/>
                    <a:pt x="608" y="490"/>
                  </a:cubicBezTo>
                  <a:cubicBezTo>
                    <a:pt x="580" y="206"/>
                    <a:pt x="445" y="1"/>
                    <a:pt x="3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0"/>
            <p:cNvSpPr/>
            <p:nvPr/>
          </p:nvSpPr>
          <p:spPr>
            <a:xfrm>
              <a:off x="5381225" y="3281525"/>
              <a:ext cx="15200" cy="26750"/>
            </a:xfrm>
            <a:custGeom>
              <a:avLst/>
              <a:gdLst/>
              <a:ahLst/>
              <a:cxnLst/>
              <a:rect l="l" t="t" r="r" b="b"/>
              <a:pathLst>
                <a:path w="608" h="1070" extrusionOk="0">
                  <a:moveTo>
                    <a:pt x="303" y="0"/>
                  </a:moveTo>
                  <a:cubicBezTo>
                    <a:pt x="293" y="0"/>
                    <a:pt x="283" y="1"/>
                    <a:pt x="274" y="3"/>
                  </a:cubicBezTo>
                  <a:cubicBezTo>
                    <a:pt x="91" y="3"/>
                    <a:pt x="0" y="277"/>
                    <a:pt x="61" y="581"/>
                  </a:cubicBezTo>
                  <a:cubicBezTo>
                    <a:pt x="89" y="865"/>
                    <a:pt x="224" y="1070"/>
                    <a:pt x="366" y="1070"/>
                  </a:cubicBezTo>
                  <a:cubicBezTo>
                    <a:pt x="376" y="1070"/>
                    <a:pt x="385" y="1069"/>
                    <a:pt x="395" y="1067"/>
                  </a:cubicBezTo>
                  <a:cubicBezTo>
                    <a:pt x="547" y="1067"/>
                    <a:pt x="608" y="793"/>
                    <a:pt x="608" y="490"/>
                  </a:cubicBezTo>
                  <a:cubicBezTo>
                    <a:pt x="579" y="205"/>
                    <a:pt x="444" y="0"/>
                    <a:pt x="3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0"/>
            <p:cNvSpPr/>
            <p:nvPr/>
          </p:nvSpPr>
          <p:spPr>
            <a:xfrm>
              <a:off x="5224675" y="3558950"/>
              <a:ext cx="823750" cy="858525"/>
            </a:xfrm>
            <a:custGeom>
              <a:avLst/>
              <a:gdLst/>
              <a:ahLst/>
              <a:cxnLst/>
              <a:rect l="l" t="t" r="r" b="b"/>
              <a:pathLst>
                <a:path w="32950" h="34341" extrusionOk="0">
                  <a:moveTo>
                    <a:pt x="8663" y="1"/>
                  </a:moveTo>
                  <a:lnTo>
                    <a:pt x="0" y="943"/>
                  </a:lnTo>
                  <a:lnTo>
                    <a:pt x="18481" y="11156"/>
                  </a:lnTo>
                  <a:lnTo>
                    <a:pt x="21946" y="27478"/>
                  </a:lnTo>
                  <a:lnTo>
                    <a:pt x="22341" y="29971"/>
                  </a:lnTo>
                  <a:cubicBezTo>
                    <a:pt x="22341" y="29971"/>
                    <a:pt x="21703" y="32129"/>
                    <a:pt x="22068" y="32980"/>
                  </a:cubicBezTo>
                  <a:cubicBezTo>
                    <a:pt x="22259" y="33377"/>
                    <a:pt x="22905" y="33489"/>
                    <a:pt x="23673" y="33489"/>
                  </a:cubicBezTo>
                  <a:cubicBezTo>
                    <a:pt x="24493" y="33489"/>
                    <a:pt x="25450" y="33361"/>
                    <a:pt x="26141" y="33314"/>
                  </a:cubicBezTo>
                  <a:cubicBezTo>
                    <a:pt x="26186" y="33311"/>
                    <a:pt x="26231" y="33310"/>
                    <a:pt x="26277" y="33310"/>
                  </a:cubicBezTo>
                  <a:cubicBezTo>
                    <a:pt x="27474" y="33310"/>
                    <a:pt x="28750" y="34341"/>
                    <a:pt x="30276" y="34341"/>
                  </a:cubicBezTo>
                  <a:cubicBezTo>
                    <a:pt x="30406" y="34341"/>
                    <a:pt x="30537" y="34333"/>
                    <a:pt x="30670" y="34317"/>
                  </a:cubicBezTo>
                  <a:cubicBezTo>
                    <a:pt x="32402" y="34104"/>
                    <a:pt x="32949" y="33345"/>
                    <a:pt x="32615" y="32949"/>
                  </a:cubicBezTo>
                  <a:cubicBezTo>
                    <a:pt x="32311" y="32493"/>
                    <a:pt x="30822" y="32676"/>
                    <a:pt x="29788" y="32068"/>
                  </a:cubicBezTo>
                  <a:cubicBezTo>
                    <a:pt x="28724" y="31460"/>
                    <a:pt x="25776" y="29819"/>
                    <a:pt x="25533" y="29393"/>
                  </a:cubicBezTo>
                  <a:cubicBezTo>
                    <a:pt x="25411" y="29211"/>
                    <a:pt x="25259" y="28603"/>
                    <a:pt x="25077" y="28025"/>
                  </a:cubicBezTo>
                  <a:lnTo>
                    <a:pt x="25107" y="28025"/>
                  </a:lnTo>
                  <a:cubicBezTo>
                    <a:pt x="25107" y="28025"/>
                    <a:pt x="23892" y="11399"/>
                    <a:pt x="22615" y="8055"/>
                  </a:cubicBezTo>
                  <a:cubicBezTo>
                    <a:pt x="21764" y="5928"/>
                    <a:pt x="8663" y="1"/>
                    <a:pt x="8663" y="1"/>
                  </a:cubicBezTo>
                  <a:close/>
                </a:path>
              </a:pathLst>
            </a:custGeom>
            <a:solidFill>
              <a:srgbClr val="DB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0"/>
            <p:cNvSpPr/>
            <p:nvPr/>
          </p:nvSpPr>
          <p:spPr>
            <a:xfrm>
              <a:off x="5768000" y="4303550"/>
              <a:ext cx="296375" cy="126250"/>
            </a:xfrm>
            <a:custGeom>
              <a:avLst/>
              <a:gdLst/>
              <a:ahLst/>
              <a:cxnLst/>
              <a:rect l="l" t="t" r="r" b="b"/>
              <a:pathLst>
                <a:path w="11855" h="5050" extrusionOk="0">
                  <a:moveTo>
                    <a:pt x="612" y="0"/>
                  </a:moveTo>
                  <a:cubicBezTo>
                    <a:pt x="571" y="0"/>
                    <a:pt x="529" y="2"/>
                    <a:pt x="487" y="4"/>
                  </a:cubicBezTo>
                  <a:cubicBezTo>
                    <a:pt x="487" y="4"/>
                    <a:pt x="0" y="2314"/>
                    <a:pt x="183" y="3196"/>
                  </a:cubicBezTo>
                  <a:cubicBezTo>
                    <a:pt x="426" y="4077"/>
                    <a:pt x="730" y="5050"/>
                    <a:pt x="730" y="5050"/>
                  </a:cubicBezTo>
                  <a:lnTo>
                    <a:pt x="1368" y="5050"/>
                  </a:lnTo>
                  <a:lnTo>
                    <a:pt x="1733" y="3682"/>
                  </a:lnTo>
                  <a:lnTo>
                    <a:pt x="4742" y="4776"/>
                  </a:lnTo>
                  <a:cubicBezTo>
                    <a:pt x="4776" y="4778"/>
                    <a:pt x="4830" y="4779"/>
                    <a:pt x="4900" y="4779"/>
                  </a:cubicBezTo>
                  <a:cubicBezTo>
                    <a:pt x="6028" y="4779"/>
                    <a:pt x="11520" y="4564"/>
                    <a:pt x="11520" y="4564"/>
                  </a:cubicBezTo>
                  <a:cubicBezTo>
                    <a:pt x="11520" y="4564"/>
                    <a:pt x="11855" y="2071"/>
                    <a:pt x="8055" y="2041"/>
                  </a:cubicBezTo>
                  <a:cubicBezTo>
                    <a:pt x="8055" y="2041"/>
                    <a:pt x="7546" y="3156"/>
                    <a:pt x="6506" y="3156"/>
                  </a:cubicBezTo>
                  <a:cubicBezTo>
                    <a:pt x="6381" y="3156"/>
                    <a:pt x="6250" y="3140"/>
                    <a:pt x="6110" y="3105"/>
                  </a:cubicBezTo>
                  <a:cubicBezTo>
                    <a:pt x="2957" y="2658"/>
                    <a:pt x="2482" y="0"/>
                    <a:pt x="6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0"/>
            <p:cNvSpPr/>
            <p:nvPr/>
          </p:nvSpPr>
          <p:spPr>
            <a:xfrm>
              <a:off x="5113725" y="3521725"/>
              <a:ext cx="782725" cy="908850"/>
            </a:xfrm>
            <a:custGeom>
              <a:avLst/>
              <a:gdLst/>
              <a:ahLst/>
              <a:cxnLst/>
              <a:rect l="l" t="t" r="r" b="b"/>
              <a:pathLst>
                <a:path w="31309" h="36354" extrusionOk="0">
                  <a:moveTo>
                    <a:pt x="1855" y="0"/>
                  </a:moveTo>
                  <a:cubicBezTo>
                    <a:pt x="1855" y="0"/>
                    <a:pt x="183" y="2006"/>
                    <a:pt x="62" y="4529"/>
                  </a:cubicBezTo>
                  <a:cubicBezTo>
                    <a:pt x="1" y="6505"/>
                    <a:pt x="943" y="8815"/>
                    <a:pt x="4560" y="10639"/>
                  </a:cubicBezTo>
                  <a:cubicBezTo>
                    <a:pt x="11794" y="13253"/>
                    <a:pt x="19241" y="14013"/>
                    <a:pt x="19515" y="14286"/>
                  </a:cubicBezTo>
                  <a:cubicBezTo>
                    <a:pt x="19636" y="14408"/>
                    <a:pt x="20731" y="30274"/>
                    <a:pt x="20731" y="30274"/>
                  </a:cubicBezTo>
                  <a:lnTo>
                    <a:pt x="20731" y="31855"/>
                  </a:lnTo>
                  <a:cubicBezTo>
                    <a:pt x="20731" y="31855"/>
                    <a:pt x="20062" y="34165"/>
                    <a:pt x="20427" y="34985"/>
                  </a:cubicBezTo>
                  <a:cubicBezTo>
                    <a:pt x="20618" y="35397"/>
                    <a:pt x="21264" y="35510"/>
                    <a:pt x="22032" y="35510"/>
                  </a:cubicBezTo>
                  <a:cubicBezTo>
                    <a:pt x="22852" y="35510"/>
                    <a:pt x="23809" y="35382"/>
                    <a:pt x="24500" y="35350"/>
                  </a:cubicBezTo>
                  <a:cubicBezTo>
                    <a:pt x="24545" y="35347"/>
                    <a:pt x="24590" y="35346"/>
                    <a:pt x="24636" y="35346"/>
                  </a:cubicBezTo>
                  <a:cubicBezTo>
                    <a:pt x="25819" y="35346"/>
                    <a:pt x="27080" y="36353"/>
                    <a:pt x="28584" y="36353"/>
                  </a:cubicBezTo>
                  <a:cubicBezTo>
                    <a:pt x="28730" y="36353"/>
                    <a:pt x="28878" y="36344"/>
                    <a:pt x="29029" y="36323"/>
                  </a:cubicBezTo>
                  <a:cubicBezTo>
                    <a:pt x="30761" y="36110"/>
                    <a:pt x="31308" y="35350"/>
                    <a:pt x="31004" y="34894"/>
                  </a:cubicBezTo>
                  <a:cubicBezTo>
                    <a:pt x="30700" y="34438"/>
                    <a:pt x="29211" y="34621"/>
                    <a:pt x="28178" y="34013"/>
                  </a:cubicBezTo>
                  <a:cubicBezTo>
                    <a:pt x="27114" y="33405"/>
                    <a:pt x="24165" y="31764"/>
                    <a:pt x="23922" y="31338"/>
                  </a:cubicBezTo>
                  <a:cubicBezTo>
                    <a:pt x="23861" y="31156"/>
                    <a:pt x="23831" y="30639"/>
                    <a:pt x="23770" y="30092"/>
                  </a:cubicBezTo>
                  <a:cubicBezTo>
                    <a:pt x="23770" y="30092"/>
                    <a:pt x="25199" y="15472"/>
                    <a:pt x="24044" y="11368"/>
                  </a:cubicBezTo>
                  <a:cubicBezTo>
                    <a:pt x="23861" y="10395"/>
                    <a:pt x="14378" y="5897"/>
                    <a:pt x="8846" y="3313"/>
                  </a:cubicBezTo>
                  <a:cubicBezTo>
                    <a:pt x="8542" y="3161"/>
                    <a:pt x="8238" y="3040"/>
                    <a:pt x="7964" y="2888"/>
                  </a:cubicBezTo>
                  <a:cubicBezTo>
                    <a:pt x="6110" y="2006"/>
                    <a:pt x="4864" y="1490"/>
                    <a:pt x="4864" y="1490"/>
                  </a:cubicBezTo>
                  <a:lnTo>
                    <a:pt x="1855"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0"/>
            <p:cNvSpPr/>
            <p:nvPr/>
          </p:nvSpPr>
          <p:spPr>
            <a:xfrm>
              <a:off x="5616025" y="4314975"/>
              <a:ext cx="296375" cy="126225"/>
            </a:xfrm>
            <a:custGeom>
              <a:avLst/>
              <a:gdLst/>
              <a:ahLst/>
              <a:cxnLst/>
              <a:rect l="l" t="t" r="r" b="b"/>
              <a:pathLst>
                <a:path w="11855" h="5049" extrusionOk="0">
                  <a:moveTo>
                    <a:pt x="583" y="1"/>
                  </a:moveTo>
                  <a:cubicBezTo>
                    <a:pt x="551" y="1"/>
                    <a:pt x="519" y="2"/>
                    <a:pt x="487" y="3"/>
                  </a:cubicBezTo>
                  <a:cubicBezTo>
                    <a:pt x="487" y="3"/>
                    <a:pt x="0" y="2313"/>
                    <a:pt x="183" y="3195"/>
                  </a:cubicBezTo>
                  <a:cubicBezTo>
                    <a:pt x="426" y="4076"/>
                    <a:pt x="730" y="5049"/>
                    <a:pt x="730" y="5049"/>
                  </a:cubicBezTo>
                  <a:lnTo>
                    <a:pt x="1368" y="5049"/>
                  </a:lnTo>
                  <a:lnTo>
                    <a:pt x="1763" y="3681"/>
                  </a:lnTo>
                  <a:lnTo>
                    <a:pt x="4742" y="4775"/>
                  </a:lnTo>
                  <a:cubicBezTo>
                    <a:pt x="4776" y="4777"/>
                    <a:pt x="4829" y="4778"/>
                    <a:pt x="4900" y="4778"/>
                  </a:cubicBezTo>
                  <a:cubicBezTo>
                    <a:pt x="6028" y="4778"/>
                    <a:pt x="11520" y="4562"/>
                    <a:pt x="11520" y="4562"/>
                  </a:cubicBezTo>
                  <a:cubicBezTo>
                    <a:pt x="11520" y="4562"/>
                    <a:pt x="11855" y="2070"/>
                    <a:pt x="8055" y="2040"/>
                  </a:cubicBezTo>
                  <a:cubicBezTo>
                    <a:pt x="8055" y="2040"/>
                    <a:pt x="7546" y="3155"/>
                    <a:pt x="6506" y="3155"/>
                  </a:cubicBezTo>
                  <a:cubicBezTo>
                    <a:pt x="6381" y="3155"/>
                    <a:pt x="6249" y="3139"/>
                    <a:pt x="6110" y="3104"/>
                  </a:cubicBezTo>
                  <a:cubicBezTo>
                    <a:pt x="2939" y="2715"/>
                    <a:pt x="2536"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0"/>
            <p:cNvSpPr/>
            <p:nvPr/>
          </p:nvSpPr>
          <p:spPr>
            <a:xfrm>
              <a:off x="5115250" y="3547550"/>
              <a:ext cx="670250" cy="331350"/>
            </a:xfrm>
            <a:custGeom>
              <a:avLst/>
              <a:gdLst/>
              <a:ahLst/>
              <a:cxnLst/>
              <a:rect l="l" t="t" r="r" b="b"/>
              <a:pathLst>
                <a:path w="26810" h="13254" extrusionOk="0">
                  <a:moveTo>
                    <a:pt x="12706" y="1"/>
                  </a:moveTo>
                  <a:cubicBezTo>
                    <a:pt x="12706" y="1"/>
                    <a:pt x="12706" y="1"/>
                    <a:pt x="12706" y="1"/>
                  </a:cubicBezTo>
                  <a:lnTo>
                    <a:pt x="12706" y="1"/>
                  </a:lnTo>
                  <a:cubicBezTo>
                    <a:pt x="12706" y="1"/>
                    <a:pt x="12706" y="1"/>
                    <a:pt x="12706" y="1"/>
                  </a:cubicBezTo>
                  <a:close/>
                  <a:moveTo>
                    <a:pt x="12706" y="1"/>
                  </a:moveTo>
                  <a:cubicBezTo>
                    <a:pt x="12692" y="8"/>
                    <a:pt x="3579" y="1438"/>
                    <a:pt x="1" y="5137"/>
                  </a:cubicBezTo>
                  <a:cubicBezTo>
                    <a:pt x="1" y="5137"/>
                    <a:pt x="31" y="8511"/>
                    <a:pt x="6049" y="10335"/>
                  </a:cubicBezTo>
                  <a:cubicBezTo>
                    <a:pt x="12068" y="12159"/>
                    <a:pt x="18967" y="13253"/>
                    <a:pt x="18967" y="13253"/>
                  </a:cubicBezTo>
                  <a:cubicBezTo>
                    <a:pt x="18967" y="13253"/>
                    <a:pt x="20943" y="8724"/>
                    <a:pt x="26810" y="7630"/>
                  </a:cubicBezTo>
                  <a:cubicBezTo>
                    <a:pt x="26354" y="6748"/>
                    <a:pt x="18967" y="2615"/>
                    <a:pt x="127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0"/>
            <p:cNvSpPr/>
            <p:nvPr/>
          </p:nvSpPr>
          <p:spPr>
            <a:xfrm>
              <a:off x="5094725" y="3457875"/>
              <a:ext cx="392900" cy="282725"/>
            </a:xfrm>
            <a:custGeom>
              <a:avLst/>
              <a:gdLst/>
              <a:ahLst/>
              <a:cxnLst/>
              <a:rect l="l" t="t" r="r" b="b"/>
              <a:pathLst>
                <a:path w="15716" h="11309" extrusionOk="0">
                  <a:moveTo>
                    <a:pt x="8876" y="1"/>
                  </a:moveTo>
                  <a:lnTo>
                    <a:pt x="274" y="4256"/>
                  </a:lnTo>
                  <a:lnTo>
                    <a:pt x="1" y="4378"/>
                  </a:lnTo>
                  <a:lnTo>
                    <a:pt x="153" y="11308"/>
                  </a:lnTo>
                  <a:cubicBezTo>
                    <a:pt x="153" y="11308"/>
                    <a:pt x="159" y="11308"/>
                    <a:pt x="171" y="11308"/>
                  </a:cubicBezTo>
                  <a:cubicBezTo>
                    <a:pt x="575" y="11308"/>
                    <a:pt x="7576" y="11222"/>
                    <a:pt x="11855" y="5320"/>
                  </a:cubicBezTo>
                  <a:cubicBezTo>
                    <a:pt x="13071" y="4074"/>
                    <a:pt x="15715" y="4074"/>
                    <a:pt x="15715" y="4074"/>
                  </a:cubicBezTo>
                  <a:cubicBezTo>
                    <a:pt x="14743" y="3253"/>
                    <a:pt x="14500" y="730"/>
                    <a:pt x="14500" y="730"/>
                  </a:cubicBezTo>
                  <a:lnTo>
                    <a:pt x="887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0"/>
            <p:cNvSpPr/>
            <p:nvPr/>
          </p:nvSpPr>
          <p:spPr>
            <a:xfrm>
              <a:off x="4999750" y="3096950"/>
              <a:ext cx="513975" cy="500850"/>
            </a:xfrm>
            <a:custGeom>
              <a:avLst/>
              <a:gdLst/>
              <a:ahLst/>
              <a:cxnLst/>
              <a:rect l="l" t="t" r="r" b="b"/>
              <a:pathLst>
                <a:path w="20559" h="20034" extrusionOk="0">
                  <a:moveTo>
                    <a:pt x="3226" y="0"/>
                  </a:moveTo>
                  <a:cubicBezTo>
                    <a:pt x="1905" y="0"/>
                    <a:pt x="555" y="2126"/>
                    <a:pt x="517" y="3404"/>
                  </a:cubicBezTo>
                  <a:cubicBezTo>
                    <a:pt x="213" y="7082"/>
                    <a:pt x="0" y="18298"/>
                    <a:pt x="1885" y="19818"/>
                  </a:cubicBezTo>
                  <a:cubicBezTo>
                    <a:pt x="2176" y="19966"/>
                    <a:pt x="2638" y="20033"/>
                    <a:pt x="3229" y="20033"/>
                  </a:cubicBezTo>
                  <a:cubicBezTo>
                    <a:pt x="5912" y="20033"/>
                    <a:pt x="11249" y="18654"/>
                    <a:pt x="15259" y="17234"/>
                  </a:cubicBezTo>
                  <a:cubicBezTo>
                    <a:pt x="15289" y="17234"/>
                    <a:pt x="15350" y="17265"/>
                    <a:pt x="15411" y="17265"/>
                  </a:cubicBezTo>
                  <a:cubicBezTo>
                    <a:pt x="15521" y="17280"/>
                    <a:pt x="15626" y="17287"/>
                    <a:pt x="15727" y="17287"/>
                  </a:cubicBezTo>
                  <a:cubicBezTo>
                    <a:pt x="17057" y="17287"/>
                    <a:pt x="17669" y="16079"/>
                    <a:pt x="17782" y="16079"/>
                  </a:cubicBezTo>
                  <a:cubicBezTo>
                    <a:pt x="17859" y="16079"/>
                    <a:pt x="18613" y="16625"/>
                    <a:pt x="19045" y="16625"/>
                  </a:cubicBezTo>
                  <a:cubicBezTo>
                    <a:pt x="19123" y="16625"/>
                    <a:pt x="19190" y="16607"/>
                    <a:pt x="19241" y="16566"/>
                  </a:cubicBezTo>
                  <a:cubicBezTo>
                    <a:pt x="19362" y="16414"/>
                    <a:pt x="19210" y="16079"/>
                    <a:pt x="19210" y="16079"/>
                  </a:cubicBezTo>
                  <a:lnTo>
                    <a:pt x="19210" y="16079"/>
                  </a:lnTo>
                  <a:cubicBezTo>
                    <a:pt x="19476" y="16227"/>
                    <a:pt x="19656" y="16288"/>
                    <a:pt x="19774" y="16288"/>
                  </a:cubicBezTo>
                  <a:cubicBezTo>
                    <a:pt x="19899" y="16288"/>
                    <a:pt x="19955" y="16219"/>
                    <a:pt x="19970" y="16110"/>
                  </a:cubicBezTo>
                  <a:cubicBezTo>
                    <a:pt x="20001" y="15958"/>
                    <a:pt x="19666" y="15654"/>
                    <a:pt x="19666" y="15654"/>
                  </a:cubicBezTo>
                  <a:lnTo>
                    <a:pt x="19666" y="15654"/>
                  </a:lnTo>
                  <a:cubicBezTo>
                    <a:pt x="19796" y="15744"/>
                    <a:pt x="19939" y="15781"/>
                    <a:pt x="20070" y="15781"/>
                  </a:cubicBezTo>
                  <a:cubicBezTo>
                    <a:pt x="20339" y="15781"/>
                    <a:pt x="20558" y="15625"/>
                    <a:pt x="20517" y="15441"/>
                  </a:cubicBezTo>
                  <a:cubicBezTo>
                    <a:pt x="20426" y="15167"/>
                    <a:pt x="18785" y="14104"/>
                    <a:pt x="18481" y="14073"/>
                  </a:cubicBezTo>
                  <a:cubicBezTo>
                    <a:pt x="18465" y="14071"/>
                    <a:pt x="18444" y="14070"/>
                    <a:pt x="18420" y="14070"/>
                  </a:cubicBezTo>
                  <a:cubicBezTo>
                    <a:pt x="18081" y="14070"/>
                    <a:pt x="17022" y="14256"/>
                    <a:pt x="17022" y="14256"/>
                  </a:cubicBezTo>
                  <a:lnTo>
                    <a:pt x="18025" y="13465"/>
                  </a:lnTo>
                  <a:cubicBezTo>
                    <a:pt x="18025" y="13465"/>
                    <a:pt x="18755" y="13678"/>
                    <a:pt x="19636" y="13921"/>
                  </a:cubicBezTo>
                  <a:cubicBezTo>
                    <a:pt x="19690" y="13925"/>
                    <a:pt x="19739" y="13927"/>
                    <a:pt x="19782" y="13927"/>
                  </a:cubicBezTo>
                  <a:cubicBezTo>
                    <a:pt x="20444" y="13927"/>
                    <a:pt x="19900" y="13513"/>
                    <a:pt x="19758" y="13313"/>
                  </a:cubicBezTo>
                  <a:cubicBezTo>
                    <a:pt x="19568" y="13097"/>
                    <a:pt x="18075" y="12590"/>
                    <a:pt x="17601" y="12590"/>
                  </a:cubicBezTo>
                  <a:cubicBezTo>
                    <a:pt x="17544" y="12590"/>
                    <a:pt x="17501" y="12598"/>
                    <a:pt x="17478" y="12614"/>
                  </a:cubicBezTo>
                  <a:cubicBezTo>
                    <a:pt x="17204" y="12766"/>
                    <a:pt x="16323" y="13526"/>
                    <a:pt x="15837" y="13830"/>
                  </a:cubicBezTo>
                  <a:cubicBezTo>
                    <a:pt x="15563" y="14043"/>
                    <a:pt x="14985" y="14560"/>
                    <a:pt x="14590" y="15015"/>
                  </a:cubicBezTo>
                  <a:cubicBezTo>
                    <a:pt x="12979" y="15259"/>
                    <a:pt x="8268" y="15745"/>
                    <a:pt x="4742" y="16049"/>
                  </a:cubicBezTo>
                  <a:cubicBezTo>
                    <a:pt x="4742" y="16049"/>
                    <a:pt x="5958" y="5866"/>
                    <a:pt x="5320" y="3131"/>
                  </a:cubicBezTo>
                  <a:cubicBezTo>
                    <a:pt x="4844" y="810"/>
                    <a:pt x="4041" y="0"/>
                    <a:pt x="3226"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0"/>
            <p:cNvSpPr/>
            <p:nvPr/>
          </p:nvSpPr>
          <p:spPr>
            <a:xfrm>
              <a:off x="4998975" y="3072625"/>
              <a:ext cx="332875" cy="537075"/>
            </a:xfrm>
            <a:custGeom>
              <a:avLst/>
              <a:gdLst/>
              <a:ahLst/>
              <a:cxnLst/>
              <a:rect l="l" t="t" r="r" b="b"/>
              <a:pathLst>
                <a:path w="13315" h="21483" extrusionOk="0">
                  <a:moveTo>
                    <a:pt x="4408" y="0"/>
                  </a:moveTo>
                  <a:cubicBezTo>
                    <a:pt x="4408" y="0"/>
                    <a:pt x="2645" y="912"/>
                    <a:pt x="1308" y="1885"/>
                  </a:cubicBezTo>
                  <a:cubicBezTo>
                    <a:pt x="1" y="2858"/>
                    <a:pt x="123" y="8055"/>
                    <a:pt x="123" y="11064"/>
                  </a:cubicBezTo>
                  <a:cubicBezTo>
                    <a:pt x="123" y="14043"/>
                    <a:pt x="518" y="20517"/>
                    <a:pt x="1946" y="21338"/>
                  </a:cubicBezTo>
                  <a:cubicBezTo>
                    <a:pt x="2118" y="21438"/>
                    <a:pt x="2407" y="21482"/>
                    <a:pt x="2782" y="21482"/>
                  </a:cubicBezTo>
                  <a:cubicBezTo>
                    <a:pt x="5600" y="21482"/>
                    <a:pt x="13314" y="18998"/>
                    <a:pt x="13314" y="18998"/>
                  </a:cubicBezTo>
                  <a:cubicBezTo>
                    <a:pt x="13314" y="18998"/>
                    <a:pt x="12737" y="17660"/>
                    <a:pt x="12828" y="16171"/>
                  </a:cubicBezTo>
                  <a:lnTo>
                    <a:pt x="5259" y="16110"/>
                  </a:lnTo>
                  <a:cubicBezTo>
                    <a:pt x="5259" y="16110"/>
                    <a:pt x="6597" y="5624"/>
                    <a:pt x="6111" y="3678"/>
                  </a:cubicBezTo>
                  <a:cubicBezTo>
                    <a:pt x="5563" y="1703"/>
                    <a:pt x="4408" y="0"/>
                    <a:pt x="44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0"/>
            <p:cNvSpPr/>
            <p:nvPr/>
          </p:nvSpPr>
          <p:spPr>
            <a:xfrm>
              <a:off x="5093225" y="3184325"/>
              <a:ext cx="224950" cy="340450"/>
            </a:xfrm>
            <a:custGeom>
              <a:avLst/>
              <a:gdLst/>
              <a:ahLst/>
              <a:cxnLst/>
              <a:rect l="l" t="t" r="r" b="b"/>
              <a:pathLst>
                <a:path w="8998" h="13618" extrusionOk="0">
                  <a:moveTo>
                    <a:pt x="1429" y="1"/>
                  </a:moveTo>
                  <a:cubicBezTo>
                    <a:pt x="1429" y="1"/>
                    <a:pt x="1915" y="1855"/>
                    <a:pt x="1824" y="3314"/>
                  </a:cubicBezTo>
                  <a:cubicBezTo>
                    <a:pt x="1763" y="4529"/>
                    <a:pt x="1429" y="11095"/>
                    <a:pt x="1429" y="11095"/>
                  </a:cubicBezTo>
                  <a:lnTo>
                    <a:pt x="0" y="13618"/>
                  </a:lnTo>
                  <a:lnTo>
                    <a:pt x="0" y="13618"/>
                  </a:lnTo>
                  <a:lnTo>
                    <a:pt x="1915" y="11642"/>
                  </a:lnTo>
                  <a:lnTo>
                    <a:pt x="8997" y="11703"/>
                  </a:lnTo>
                  <a:lnTo>
                    <a:pt x="1945" y="10913"/>
                  </a:lnTo>
                  <a:cubicBezTo>
                    <a:pt x="1945" y="10913"/>
                    <a:pt x="2492" y="4955"/>
                    <a:pt x="2401" y="3374"/>
                  </a:cubicBezTo>
                  <a:cubicBezTo>
                    <a:pt x="2371" y="1855"/>
                    <a:pt x="1429" y="1"/>
                    <a:pt x="1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0"/>
            <p:cNvSpPr/>
            <p:nvPr/>
          </p:nvSpPr>
          <p:spPr>
            <a:xfrm>
              <a:off x="5364500" y="3251125"/>
              <a:ext cx="622375" cy="323075"/>
            </a:xfrm>
            <a:custGeom>
              <a:avLst/>
              <a:gdLst/>
              <a:ahLst/>
              <a:cxnLst/>
              <a:rect l="l" t="t" r="r" b="b"/>
              <a:pathLst>
                <a:path w="24895" h="12923" extrusionOk="0">
                  <a:moveTo>
                    <a:pt x="14662" y="0"/>
                  </a:moveTo>
                  <a:cubicBezTo>
                    <a:pt x="12202" y="0"/>
                    <a:pt x="9918" y="73"/>
                    <a:pt x="8693" y="247"/>
                  </a:cubicBezTo>
                  <a:cubicBezTo>
                    <a:pt x="8466" y="292"/>
                    <a:pt x="8374" y="292"/>
                    <a:pt x="8329" y="292"/>
                  </a:cubicBezTo>
                  <a:cubicBezTo>
                    <a:pt x="8283" y="292"/>
                    <a:pt x="8283" y="292"/>
                    <a:pt x="8238" y="338"/>
                  </a:cubicBezTo>
                  <a:cubicBezTo>
                    <a:pt x="7599" y="854"/>
                    <a:pt x="5745" y="10794"/>
                    <a:pt x="5472" y="11007"/>
                  </a:cubicBezTo>
                  <a:cubicBezTo>
                    <a:pt x="5341" y="11121"/>
                    <a:pt x="3764" y="11148"/>
                    <a:pt x="2337" y="11148"/>
                  </a:cubicBezTo>
                  <a:cubicBezTo>
                    <a:pt x="1114" y="11148"/>
                    <a:pt x="0" y="11128"/>
                    <a:pt x="0" y="11128"/>
                  </a:cubicBezTo>
                  <a:lnTo>
                    <a:pt x="0" y="12192"/>
                  </a:lnTo>
                  <a:cubicBezTo>
                    <a:pt x="0" y="12192"/>
                    <a:pt x="5350" y="12678"/>
                    <a:pt x="5593" y="12678"/>
                  </a:cubicBezTo>
                  <a:cubicBezTo>
                    <a:pt x="5731" y="12718"/>
                    <a:pt x="12018" y="12922"/>
                    <a:pt x="16667" y="12922"/>
                  </a:cubicBezTo>
                  <a:cubicBezTo>
                    <a:pt x="19208" y="12922"/>
                    <a:pt x="21261" y="12861"/>
                    <a:pt x="21551" y="12678"/>
                  </a:cubicBezTo>
                  <a:cubicBezTo>
                    <a:pt x="21733" y="12587"/>
                    <a:pt x="22250" y="10672"/>
                    <a:pt x="22554" y="9730"/>
                  </a:cubicBezTo>
                  <a:cubicBezTo>
                    <a:pt x="23618" y="6660"/>
                    <a:pt x="24894" y="1037"/>
                    <a:pt x="24499" y="550"/>
                  </a:cubicBezTo>
                  <a:cubicBezTo>
                    <a:pt x="24108" y="238"/>
                    <a:pt x="19099" y="0"/>
                    <a:pt x="146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0"/>
            <p:cNvSpPr/>
            <p:nvPr/>
          </p:nvSpPr>
          <p:spPr>
            <a:xfrm>
              <a:off x="5736850" y="3365750"/>
              <a:ext cx="63100" cy="87800"/>
            </a:xfrm>
            <a:custGeom>
              <a:avLst/>
              <a:gdLst/>
              <a:ahLst/>
              <a:cxnLst/>
              <a:rect l="l" t="t" r="r" b="b"/>
              <a:pathLst>
                <a:path w="2524" h="3512" extrusionOk="0">
                  <a:moveTo>
                    <a:pt x="1413" y="0"/>
                  </a:moveTo>
                  <a:cubicBezTo>
                    <a:pt x="1245" y="0"/>
                    <a:pt x="1094" y="59"/>
                    <a:pt x="942" y="160"/>
                  </a:cubicBezTo>
                  <a:cubicBezTo>
                    <a:pt x="1125" y="403"/>
                    <a:pt x="1216" y="646"/>
                    <a:pt x="1064" y="1011"/>
                  </a:cubicBezTo>
                  <a:cubicBezTo>
                    <a:pt x="851" y="1376"/>
                    <a:pt x="517" y="1528"/>
                    <a:pt x="152" y="1528"/>
                  </a:cubicBezTo>
                  <a:lnTo>
                    <a:pt x="152" y="1619"/>
                  </a:lnTo>
                  <a:cubicBezTo>
                    <a:pt x="0" y="2561"/>
                    <a:pt x="426" y="3443"/>
                    <a:pt x="1034" y="3504"/>
                  </a:cubicBezTo>
                  <a:cubicBezTo>
                    <a:pt x="1068" y="3509"/>
                    <a:pt x="1102" y="3512"/>
                    <a:pt x="1136" y="3512"/>
                  </a:cubicBezTo>
                  <a:cubicBezTo>
                    <a:pt x="1688" y="3512"/>
                    <a:pt x="2285" y="2838"/>
                    <a:pt x="2371" y="1923"/>
                  </a:cubicBezTo>
                  <a:cubicBezTo>
                    <a:pt x="2523" y="950"/>
                    <a:pt x="2128" y="99"/>
                    <a:pt x="1520" y="8"/>
                  </a:cubicBezTo>
                  <a:cubicBezTo>
                    <a:pt x="1483" y="3"/>
                    <a:pt x="1448" y="0"/>
                    <a:pt x="14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0"/>
            <p:cNvSpPr/>
            <p:nvPr/>
          </p:nvSpPr>
          <p:spPr>
            <a:xfrm>
              <a:off x="5098875" y="2807200"/>
              <a:ext cx="90875" cy="90200"/>
            </a:xfrm>
            <a:custGeom>
              <a:avLst/>
              <a:gdLst/>
              <a:ahLst/>
              <a:cxnLst/>
              <a:rect l="l" t="t" r="r" b="b"/>
              <a:pathLst>
                <a:path w="3635" h="3608" extrusionOk="0">
                  <a:moveTo>
                    <a:pt x="1724" y="0"/>
                  </a:moveTo>
                  <a:cubicBezTo>
                    <a:pt x="1596" y="0"/>
                    <a:pt x="1462" y="22"/>
                    <a:pt x="1324" y="70"/>
                  </a:cubicBezTo>
                  <a:cubicBezTo>
                    <a:pt x="1" y="539"/>
                    <a:pt x="1128" y="3608"/>
                    <a:pt x="3005" y="3608"/>
                  </a:cubicBezTo>
                  <a:cubicBezTo>
                    <a:pt x="3197" y="3608"/>
                    <a:pt x="3397" y="3576"/>
                    <a:pt x="3604" y="3505"/>
                  </a:cubicBezTo>
                  <a:lnTo>
                    <a:pt x="3634" y="1803"/>
                  </a:lnTo>
                  <a:cubicBezTo>
                    <a:pt x="3634" y="1803"/>
                    <a:pt x="2894" y="0"/>
                    <a:pt x="1724"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0"/>
            <p:cNvSpPr/>
            <p:nvPr/>
          </p:nvSpPr>
          <p:spPr>
            <a:xfrm>
              <a:off x="5138050" y="2834025"/>
              <a:ext cx="44850" cy="34975"/>
            </a:xfrm>
            <a:custGeom>
              <a:avLst/>
              <a:gdLst/>
              <a:ahLst/>
              <a:cxnLst/>
              <a:rect l="l" t="t" r="r" b="b"/>
              <a:pathLst>
                <a:path w="1794" h="1399" extrusionOk="0">
                  <a:moveTo>
                    <a:pt x="152" y="0"/>
                  </a:moveTo>
                  <a:cubicBezTo>
                    <a:pt x="122" y="0"/>
                    <a:pt x="92" y="31"/>
                    <a:pt x="0" y="91"/>
                  </a:cubicBezTo>
                  <a:cubicBezTo>
                    <a:pt x="0" y="122"/>
                    <a:pt x="61" y="152"/>
                    <a:pt x="92" y="152"/>
                  </a:cubicBezTo>
                  <a:lnTo>
                    <a:pt x="122" y="152"/>
                  </a:lnTo>
                  <a:cubicBezTo>
                    <a:pt x="396" y="152"/>
                    <a:pt x="608" y="213"/>
                    <a:pt x="821" y="335"/>
                  </a:cubicBezTo>
                  <a:cubicBezTo>
                    <a:pt x="426" y="699"/>
                    <a:pt x="608" y="1277"/>
                    <a:pt x="608" y="1338"/>
                  </a:cubicBezTo>
                  <a:cubicBezTo>
                    <a:pt x="608" y="1368"/>
                    <a:pt x="669" y="1398"/>
                    <a:pt x="699" y="1398"/>
                  </a:cubicBezTo>
                  <a:lnTo>
                    <a:pt x="730" y="1398"/>
                  </a:lnTo>
                  <a:cubicBezTo>
                    <a:pt x="821" y="1368"/>
                    <a:pt x="821" y="1338"/>
                    <a:pt x="821" y="1277"/>
                  </a:cubicBezTo>
                  <a:cubicBezTo>
                    <a:pt x="821" y="1277"/>
                    <a:pt x="669" y="699"/>
                    <a:pt x="1003" y="456"/>
                  </a:cubicBezTo>
                  <a:cubicBezTo>
                    <a:pt x="1368" y="730"/>
                    <a:pt x="1611" y="1064"/>
                    <a:pt x="1611" y="1064"/>
                  </a:cubicBezTo>
                  <a:cubicBezTo>
                    <a:pt x="1642" y="1094"/>
                    <a:pt x="1642" y="1094"/>
                    <a:pt x="1672" y="1094"/>
                  </a:cubicBezTo>
                  <a:lnTo>
                    <a:pt x="1733" y="1094"/>
                  </a:lnTo>
                  <a:cubicBezTo>
                    <a:pt x="1763" y="1064"/>
                    <a:pt x="1794" y="1034"/>
                    <a:pt x="1763" y="1003"/>
                  </a:cubicBezTo>
                  <a:cubicBezTo>
                    <a:pt x="1763" y="942"/>
                    <a:pt x="1186" y="0"/>
                    <a:pt x="152"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0"/>
            <p:cNvSpPr/>
            <p:nvPr/>
          </p:nvSpPr>
          <p:spPr>
            <a:xfrm>
              <a:off x="5177550" y="2647025"/>
              <a:ext cx="247750" cy="361800"/>
            </a:xfrm>
            <a:custGeom>
              <a:avLst/>
              <a:gdLst/>
              <a:ahLst/>
              <a:cxnLst/>
              <a:rect l="l" t="t" r="r" b="b"/>
              <a:pathLst>
                <a:path w="9910" h="14472" extrusionOk="0">
                  <a:moveTo>
                    <a:pt x="4966" y="1"/>
                  </a:moveTo>
                  <a:cubicBezTo>
                    <a:pt x="2311" y="1"/>
                    <a:pt x="152" y="3219"/>
                    <a:pt x="62" y="7146"/>
                  </a:cubicBezTo>
                  <a:cubicBezTo>
                    <a:pt x="1" y="11128"/>
                    <a:pt x="2129" y="14441"/>
                    <a:pt x="4803" y="14471"/>
                  </a:cubicBezTo>
                  <a:cubicBezTo>
                    <a:pt x="4816" y="14471"/>
                    <a:pt x="4829" y="14471"/>
                    <a:pt x="4842" y="14471"/>
                  </a:cubicBezTo>
                  <a:cubicBezTo>
                    <a:pt x="7530" y="14471"/>
                    <a:pt x="9758" y="11291"/>
                    <a:pt x="9819" y="7328"/>
                  </a:cubicBezTo>
                  <a:cubicBezTo>
                    <a:pt x="9910" y="3346"/>
                    <a:pt x="7782" y="33"/>
                    <a:pt x="5077" y="3"/>
                  </a:cubicBezTo>
                  <a:cubicBezTo>
                    <a:pt x="5040" y="2"/>
                    <a:pt x="5003" y="1"/>
                    <a:pt x="4966"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0"/>
            <p:cNvSpPr/>
            <p:nvPr/>
          </p:nvSpPr>
          <p:spPr>
            <a:xfrm>
              <a:off x="5280150" y="2921400"/>
              <a:ext cx="76000" cy="38025"/>
            </a:xfrm>
            <a:custGeom>
              <a:avLst/>
              <a:gdLst/>
              <a:ahLst/>
              <a:cxnLst/>
              <a:rect l="l" t="t" r="r" b="b"/>
              <a:pathLst>
                <a:path w="3040" h="1521" fill="none" extrusionOk="0">
                  <a:moveTo>
                    <a:pt x="0" y="1"/>
                  </a:moveTo>
                  <a:cubicBezTo>
                    <a:pt x="0" y="1"/>
                    <a:pt x="1459" y="1520"/>
                    <a:pt x="3040" y="305"/>
                  </a:cubicBezTo>
                </a:path>
              </a:pathLst>
            </a:custGeom>
            <a:noFill/>
            <a:ln w="4550" cap="rnd" cmpd="sng">
              <a:solidFill>
                <a:srgbClr val="CA7E8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0"/>
            <p:cNvSpPr/>
            <p:nvPr/>
          </p:nvSpPr>
          <p:spPr>
            <a:xfrm>
              <a:off x="5249750" y="2834775"/>
              <a:ext cx="51700" cy="22825"/>
            </a:xfrm>
            <a:custGeom>
              <a:avLst/>
              <a:gdLst/>
              <a:ahLst/>
              <a:cxnLst/>
              <a:rect l="l" t="t" r="r" b="b"/>
              <a:pathLst>
                <a:path w="2068" h="913" extrusionOk="0">
                  <a:moveTo>
                    <a:pt x="1308" y="1"/>
                  </a:moveTo>
                  <a:cubicBezTo>
                    <a:pt x="1064" y="1"/>
                    <a:pt x="821" y="153"/>
                    <a:pt x="700" y="305"/>
                  </a:cubicBezTo>
                  <a:cubicBezTo>
                    <a:pt x="608" y="396"/>
                    <a:pt x="548" y="548"/>
                    <a:pt x="517" y="669"/>
                  </a:cubicBezTo>
                  <a:lnTo>
                    <a:pt x="1" y="548"/>
                  </a:lnTo>
                  <a:lnTo>
                    <a:pt x="487" y="852"/>
                  </a:lnTo>
                  <a:cubicBezTo>
                    <a:pt x="748" y="591"/>
                    <a:pt x="981" y="302"/>
                    <a:pt x="1239" y="302"/>
                  </a:cubicBezTo>
                  <a:cubicBezTo>
                    <a:pt x="1252" y="302"/>
                    <a:pt x="1264" y="303"/>
                    <a:pt x="1277" y="305"/>
                  </a:cubicBezTo>
                  <a:cubicBezTo>
                    <a:pt x="1581" y="305"/>
                    <a:pt x="1824" y="578"/>
                    <a:pt x="2037" y="912"/>
                  </a:cubicBezTo>
                  <a:cubicBezTo>
                    <a:pt x="2067" y="730"/>
                    <a:pt x="2007" y="548"/>
                    <a:pt x="1885" y="365"/>
                  </a:cubicBezTo>
                  <a:cubicBezTo>
                    <a:pt x="1763" y="153"/>
                    <a:pt x="1551" y="1"/>
                    <a:pt x="1308"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0"/>
            <p:cNvSpPr/>
            <p:nvPr/>
          </p:nvSpPr>
          <p:spPr>
            <a:xfrm>
              <a:off x="5357650" y="2838575"/>
              <a:ext cx="50175" cy="22825"/>
            </a:xfrm>
            <a:custGeom>
              <a:avLst/>
              <a:gdLst/>
              <a:ahLst/>
              <a:cxnLst/>
              <a:rect l="l" t="t" r="r" b="b"/>
              <a:pathLst>
                <a:path w="2007" h="913" extrusionOk="0">
                  <a:moveTo>
                    <a:pt x="791" y="1"/>
                  </a:moveTo>
                  <a:cubicBezTo>
                    <a:pt x="548" y="1"/>
                    <a:pt x="305" y="153"/>
                    <a:pt x="183" y="305"/>
                  </a:cubicBezTo>
                  <a:cubicBezTo>
                    <a:pt x="31" y="456"/>
                    <a:pt x="1" y="669"/>
                    <a:pt x="1" y="852"/>
                  </a:cubicBezTo>
                  <a:cubicBezTo>
                    <a:pt x="262" y="591"/>
                    <a:pt x="522" y="302"/>
                    <a:pt x="757" y="302"/>
                  </a:cubicBezTo>
                  <a:cubicBezTo>
                    <a:pt x="768" y="302"/>
                    <a:pt x="780" y="303"/>
                    <a:pt x="791" y="305"/>
                  </a:cubicBezTo>
                  <a:cubicBezTo>
                    <a:pt x="1065" y="305"/>
                    <a:pt x="1308" y="578"/>
                    <a:pt x="1521" y="882"/>
                  </a:cubicBezTo>
                  <a:lnTo>
                    <a:pt x="1521" y="912"/>
                  </a:lnTo>
                  <a:lnTo>
                    <a:pt x="2007" y="669"/>
                  </a:lnTo>
                  <a:lnTo>
                    <a:pt x="2007" y="669"/>
                  </a:lnTo>
                  <a:lnTo>
                    <a:pt x="1521" y="730"/>
                  </a:lnTo>
                  <a:cubicBezTo>
                    <a:pt x="1490" y="578"/>
                    <a:pt x="1460" y="456"/>
                    <a:pt x="1369" y="335"/>
                  </a:cubicBezTo>
                  <a:cubicBezTo>
                    <a:pt x="1247" y="153"/>
                    <a:pt x="1034" y="1"/>
                    <a:pt x="791"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0"/>
            <p:cNvSpPr/>
            <p:nvPr/>
          </p:nvSpPr>
          <p:spPr>
            <a:xfrm>
              <a:off x="5394900" y="2875625"/>
              <a:ext cx="22800" cy="8000"/>
            </a:xfrm>
            <a:custGeom>
              <a:avLst/>
              <a:gdLst/>
              <a:ahLst/>
              <a:cxnLst/>
              <a:rect l="l" t="t" r="r" b="b"/>
              <a:pathLst>
                <a:path w="912" h="320" extrusionOk="0">
                  <a:moveTo>
                    <a:pt x="570" y="0"/>
                  </a:moveTo>
                  <a:cubicBezTo>
                    <a:pt x="532" y="0"/>
                    <a:pt x="494" y="3"/>
                    <a:pt x="456" y="8"/>
                  </a:cubicBezTo>
                  <a:cubicBezTo>
                    <a:pt x="183" y="38"/>
                    <a:pt x="0" y="130"/>
                    <a:pt x="0" y="190"/>
                  </a:cubicBezTo>
                  <a:cubicBezTo>
                    <a:pt x="0" y="265"/>
                    <a:pt x="144" y="320"/>
                    <a:pt x="331" y="320"/>
                  </a:cubicBezTo>
                  <a:cubicBezTo>
                    <a:pt x="371" y="320"/>
                    <a:pt x="413" y="317"/>
                    <a:pt x="456" y="312"/>
                  </a:cubicBezTo>
                  <a:cubicBezTo>
                    <a:pt x="730" y="312"/>
                    <a:pt x="912" y="251"/>
                    <a:pt x="912" y="130"/>
                  </a:cubicBezTo>
                  <a:cubicBezTo>
                    <a:pt x="912" y="54"/>
                    <a:pt x="747" y="0"/>
                    <a:pt x="57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0"/>
            <p:cNvSpPr/>
            <p:nvPr/>
          </p:nvSpPr>
          <p:spPr>
            <a:xfrm>
              <a:off x="5391850" y="2890975"/>
              <a:ext cx="22825" cy="8825"/>
            </a:xfrm>
            <a:custGeom>
              <a:avLst/>
              <a:gdLst/>
              <a:ahLst/>
              <a:cxnLst/>
              <a:rect l="l" t="t" r="r" b="b"/>
              <a:pathLst>
                <a:path w="913" h="353" extrusionOk="0">
                  <a:moveTo>
                    <a:pt x="261" y="1"/>
                  </a:moveTo>
                  <a:cubicBezTo>
                    <a:pt x="132" y="1"/>
                    <a:pt x="31" y="34"/>
                    <a:pt x="31" y="93"/>
                  </a:cubicBezTo>
                  <a:cubicBezTo>
                    <a:pt x="1" y="154"/>
                    <a:pt x="213" y="245"/>
                    <a:pt x="456" y="306"/>
                  </a:cubicBezTo>
                  <a:cubicBezTo>
                    <a:pt x="546" y="339"/>
                    <a:pt x="631" y="352"/>
                    <a:pt x="703" y="352"/>
                  </a:cubicBezTo>
                  <a:cubicBezTo>
                    <a:pt x="827" y="352"/>
                    <a:pt x="912" y="314"/>
                    <a:pt x="912" y="275"/>
                  </a:cubicBezTo>
                  <a:cubicBezTo>
                    <a:pt x="912" y="184"/>
                    <a:pt x="730" y="93"/>
                    <a:pt x="487" y="32"/>
                  </a:cubicBezTo>
                  <a:cubicBezTo>
                    <a:pt x="412" y="11"/>
                    <a:pt x="332" y="1"/>
                    <a:pt x="261"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0"/>
            <p:cNvSpPr/>
            <p:nvPr/>
          </p:nvSpPr>
          <p:spPr>
            <a:xfrm>
              <a:off x="5220125" y="2877175"/>
              <a:ext cx="22800" cy="8275"/>
            </a:xfrm>
            <a:custGeom>
              <a:avLst/>
              <a:gdLst/>
              <a:ahLst/>
              <a:cxnLst/>
              <a:rect l="l" t="t" r="r" b="b"/>
              <a:pathLst>
                <a:path w="912" h="331" extrusionOk="0">
                  <a:moveTo>
                    <a:pt x="544" y="1"/>
                  </a:moveTo>
                  <a:cubicBezTo>
                    <a:pt x="515" y="1"/>
                    <a:pt x="485" y="3"/>
                    <a:pt x="456" y="7"/>
                  </a:cubicBezTo>
                  <a:cubicBezTo>
                    <a:pt x="182" y="7"/>
                    <a:pt x="0" y="98"/>
                    <a:pt x="0" y="219"/>
                  </a:cubicBezTo>
                  <a:cubicBezTo>
                    <a:pt x="0" y="266"/>
                    <a:pt x="125" y="331"/>
                    <a:pt x="294" y="331"/>
                  </a:cubicBezTo>
                  <a:cubicBezTo>
                    <a:pt x="345" y="331"/>
                    <a:pt x="400" y="325"/>
                    <a:pt x="456" y="311"/>
                  </a:cubicBezTo>
                  <a:cubicBezTo>
                    <a:pt x="730" y="280"/>
                    <a:pt x="912" y="219"/>
                    <a:pt x="912" y="128"/>
                  </a:cubicBezTo>
                  <a:cubicBezTo>
                    <a:pt x="912" y="76"/>
                    <a:pt x="731" y="1"/>
                    <a:pt x="544"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0"/>
            <p:cNvSpPr/>
            <p:nvPr/>
          </p:nvSpPr>
          <p:spPr>
            <a:xfrm>
              <a:off x="5223150" y="2861525"/>
              <a:ext cx="22825" cy="8850"/>
            </a:xfrm>
            <a:custGeom>
              <a:avLst/>
              <a:gdLst/>
              <a:ahLst/>
              <a:cxnLst/>
              <a:rect l="l" t="t" r="r" b="b"/>
              <a:pathLst>
                <a:path w="913" h="354" extrusionOk="0">
                  <a:moveTo>
                    <a:pt x="180" y="0"/>
                  </a:moveTo>
                  <a:cubicBezTo>
                    <a:pt x="73" y="0"/>
                    <a:pt x="1" y="33"/>
                    <a:pt x="1" y="86"/>
                  </a:cubicBezTo>
                  <a:cubicBezTo>
                    <a:pt x="1" y="146"/>
                    <a:pt x="183" y="268"/>
                    <a:pt x="396" y="298"/>
                  </a:cubicBezTo>
                  <a:cubicBezTo>
                    <a:pt x="498" y="337"/>
                    <a:pt x="594" y="353"/>
                    <a:pt x="672" y="353"/>
                  </a:cubicBezTo>
                  <a:cubicBezTo>
                    <a:pt x="780" y="353"/>
                    <a:pt x="852" y="321"/>
                    <a:pt x="852" y="268"/>
                  </a:cubicBezTo>
                  <a:cubicBezTo>
                    <a:pt x="913" y="177"/>
                    <a:pt x="700" y="86"/>
                    <a:pt x="457" y="55"/>
                  </a:cubicBezTo>
                  <a:cubicBezTo>
                    <a:pt x="355" y="17"/>
                    <a:pt x="258" y="0"/>
                    <a:pt x="180"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0"/>
            <p:cNvSpPr/>
            <p:nvPr/>
          </p:nvSpPr>
          <p:spPr>
            <a:xfrm>
              <a:off x="5308275" y="2840100"/>
              <a:ext cx="36500" cy="72200"/>
            </a:xfrm>
            <a:custGeom>
              <a:avLst/>
              <a:gdLst/>
              <a:ahLst/>
              <a:cxnLst/>
              <a:rect l="l" t="t" r="r" b="b"/>
              <a:pathLst>
                <a:path w="1460" h="2888" extrusionOk="0">
                  <a:moveTo>
                    <a:pt x="1185" y="0"/>
                  </a:moveTo>
                  <a:cubicBezTo>
                    <a:pt x="1155" y="0"/>
                    <a:pt x="1094" y="31"/>
                    <a:pt x="1094" y="92"/>
                  </a:cubicBezTo>
                  <a:cubicBezTo>
                    <a:pt x="1094" y="92"/>
                    <a:pt x="1246" y="821"/>
                    <a:pt x="1094" y="2037"/>
                  </a:cubicBezTo>
                  <a:cubicBezTo>
                    <a:pt x="1033" y="2584"/>
                    <a:pt x="881" y="2736"/>
                    <a:pt x="730" y="2736"/>
                  </a:cubicBezTo>
                  <a:cubicBezTo>
                    <a:pt x="547" y="2736"/>
                    <a:pt x="274" y="2371"/>
                    <a:pt x="182" y="1763"/>
                  </a:cubicBezTo>
                  <a:cubicBezTo>
                    <a:pt x="182" y="1733"/>
                    <a:pt x="152" y="1702"/>
                    <a:pt x="91" y="1702"/>
                  </a:cubicBezTo>
                  <a:cubicBezTo>
                    <a:pt x="30" y="1702"/>
                    <a:pt x="0" y="1733"/>
                    <a:pt x="0" y="1824"/>
                  </a:cubicBezTo>
                  <a:cubicBezTo>
                    <a:pt x="152" y="2371"/>
                    <a:pt x="426" y="2827"/>
                    <a:pt x="730" y="2888"/>
                  </a:cubicBezTo>
                  <a:cubicBezTo>
                    <a:pt x="881" y="2888"/>
                    <a:pt x="1185" y="2797"/>
                    <a:pt x="1307" y="2037"/>
                  </a:cubicBezTo>
                  <a:cubicBezTo>
                    <a:pt x="1459" y="791"/>
                    <a:pt x="1307" y="61"/>
                    <a:pt x="1307" y="61"/>
                  </a:cubicBezTo>
                  <a:cubicBezTo>
                    <a:pt x="1307" y="31"/>
                    <a:pt x="1246" y="0"/>
                    <a:pt x="1185"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0"/>
            <p:cNvSpPr/>
            <p:nvPr/>
          </p:nvSpPr>
          <p:spPr>
            <a:xfrm>
              <a:off x="5242150" y="2795700"/>
              <a:ext cx="66150" cy="26975"/>
            </a:xfrm>
            <a:custGeom>
              <a:avLst/>
              <a:gdLst/>
              <a:ahLst/>
              <a:cxnLst/>
              <a:rect l="l" t="t" r="r" b="b"/>
              <a:pathLst>
                <a:path w="2646" h="1079" extrusionOk="0">
                  <a:moveTo>
                    <a:pt x="1344" y="0"/>
                  </a:moveTo>
                  <a:cubicBezTo>
                    <a:pt x="1280" y="0"/>
                    <a:pt x="1218" y="5"/>
                    <a:pt x="1156" y="13"/>
                  </a:cubicBezTo>
                  <a:cubicBezTo>
                    <a:pt x="487" y="135"/>
                    <a:pt x="1" y="1016"/>
                    <a:pt x="92" y="1077"/>
                  </a:cubicBezTo>
                  <a:cubicBezTo>
                    <a:pt x="95" y="1078"/>
                    <a:pt x="98" y="1079"/>
                    <a:pt x="102" y="1079"/>
                  </a:cubicBezTo>
                  <a:cubicBezTo>
                    <a:pt x="221" y="1079"/>
                    <a:pt x="835" y="619"/>
                    <a:pt x="1277" y="530"/>
                  </a:cubicBezTo>
                  <a:cubicBezTo>
                    <a:pt x="1315" y="526"/>
                    <a:pt x="1353" y="524"/>
                    <a:pt x="1391" y="524"/>
                  </a:cubicBezTo>
                  <a:cubicBezTo>
                    <a:pt x="1658" y="524"/>
                    <a:pt x="1927" y="618"/>
                    <a:pt x="2219" y="804"/>
                  </a:cubicBezTo>
                  <a:cubicBezTo>
                    <a:pt x="2273" y="843"/>
                    <a:pt x="2331" y="866"/>
                    <a:pt x="2388" y="866"/>
                  </a:cubicBezTo>
                  <a:cubicBezTo>
                    <a:pt x="2462" y="866"/>
                    <a:pt x="2533" y="829"/>
                    <a:pt x="2584" y="743"/>
                  </a:cubicBezTo>
                  <a:cubicBezTo>
                    <a:pt x="2645" y="621"/>
                    <a:pt x="2615" y="469"/>
                    <a:pt x="2493" y="409"/>
                  </a:cubicBezTo>
                  <a:cubicBezTo>
                    <a:pt x="2104" y="149"/>
                    <a:pt x="1714" y="0"/>
                    <a:pt x="1344"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0"/>
            <p:cNvSpPr/>
            <p:nvPr/>
          </p:nvSpPr>
          <p:spPr>
            <a:xfrm>
              <a:off x="5359175" y="2804200"/>
              <a:ext cx="62325" cy="32150"/>
            </a:xfrm>
            <a:custGeom>
              <a:avLst/>
              <a:gdLst/>
              <a:ahLst/>
              <a:cxnLst/>
              <a:rect l="l" t="t" r="r" b="b"/>
              <a:pathLst>
                <a:path w="2493" h="1286" extrusionOk="0">
                  <a:moveTo>
                    <a:pt x="1037" y="1"/>
                  </a:moveTo>
                  <a:cubicBezTo>
                    <a:pt x="771" y="1"/>
                    <a:pt x="505" y="76"/>
                    <a:pt x="213" y="251"/>
                  </a:cubicBezTo>
                  <a:cubicBezTo>
                    <a:pt x="61" y="312"/>
                    <a:pt x="1" y="464"/>
                    <a:pt x="92" y="585"/>
                  </a:cubicBezTo>
                  <a:cubicBezTo>
                    <a:pt x="158" y="674"/>
                    <a:pt x="258" y="731"/>
                    <a:pt x="342" y="731"/>
                  </a:cubicBezTo>
                  <a:cubicBezTo>
                    <a:pt x="373" y="731"/>
                    <a:pt x="402" y="723"/>
                    <a:pt x="426" y="707"/>
                  </a:cubicBezTo>
                  <a:cubicBezTo>
                    <a:pt x="636" y="581"/>
                    <a:pt x="875" y="513"/>
                    <a:pt x="1083" y="513"/>
                  </a:cubicBezTo>
                  <a:cubicBezTo>
                    <a:pt x="1176" y="513"/>
                    <a:pt x="1263" y="527"/>
                    <a:pt x="1338" y="555"/>
                  </a:cubicBezTo>
                  <a:cubicBezTo>
                    <a:pt x="1783" y="703"/>
                    <a:pt x="2314" y="1285"/>
                    <a:pt x="2368" y="1285"/>
                  </a:cubicBezTo>
                  <a:cubicBezTo>
                    <a:pt x="2370" y="1285"/>
                    <a:pt x="2371" y="1285"/>
                    <a:pt x="2371" y="1284"/>
                  </a:cubicBezTo>
                  <a:cubicBezTo>
                    <a:pt x="2493" y="1193"/>
                    <a:pt x="2159" y="281"/>
                    <a:pt x="1490" y="69"/>
                  </a:cubicBezTo>
                  <a:cubicBezTo>
                    <a:pt x="1336" y="25"/>
                    <a:pt x="1187" y="1"/>
                    <a:pt x="1037" y="1"/>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50"/>
            <p:cNvSpPr/>
            <p:nvPr/>
          </p:nvSpPr>
          <p:spPr>
            <a:xfrm>
              <a:off x="5037750" y="2624750"/>
              <a:ext cx="377375" cy="428150"/>
            </a:xfrm>
            <a:custGeom>
              <a:avLst/>
              <a:gdLst/>
              <a:ahLst/>
              <a:cxnLst/>
              <a:rect l="l" t="t" r="r" b="b"/>
              <a:pathLst>
                <a:path w="15095" h="17126" extrusionOk="0">
                  <a:moveTo>
                    <a:pt x="10326" y="1"/>
                  </a:moveTo>
                  <a:cubicBezTo>
                    <a:pt x="9005" y="1"/>
                    <a:pt x="7433" y="459"/>
                    <a:pt x="5715" y="1654"/>
                  </a:cubicBezTo>
                  <a:cubicBezTo>
                    <a:pt x="0" y="6061"/>
                    <a:pt x="3192" y="14329"/>
                    <a:pt x="3708" y="15241"/>
                  </a:cubicBezTo>
                  <a:cubicBezTo>
                    <a:pt x="4438" y="16244"/>
                    <a:pt x="7660" y="16973"/>
                    <a:pt x="8936" y="17125"/>
                  </a:cubicBezTo>
                  <a:cubicBezTo>
                    <a:pt x="9301" y="14633"/>
                    <a:pt x="7113" y="12140"/>
                    <a:pt x="6444" y="10742"/>
                  </a:cubicBezTo>
                  <a:cubicBezTo>
                    <a:pt x="5623" y="9009"/>
                    <a:pt x="6718" y="7155"/>
                    <a:pt x="6718" y="7155"/>
                  </a:cubicBezTo>
                  <a:cubicBezTo>
                    <a:pt x="6858" y="7167"/>
                    <a:pt x="6997" y="7172"/>
                    <a:pt x="7134" y="7172"/>
                  </a:cubicBezTo>
                  <a:cubicBezTo>
                    <a:pt x="9055" y="7172"/>
                    <a:pt x="10602" y="6120"/>
                    <a:pt x="10775" y="5935"/>
                  </a:cubicBezTo>
                  <a:lnTo>
                    <a:pt x="10775" y="5935"/>
                  </a:lnTo>
                  <a:lnTo>
                    <a:pt x="10122" y="7003"/>
                  </a:lnTo>
                  <a:cubicBezTo>
                    <a:pt x="13557" y="6122"/>
                    <a:pt x="14225" y="3903"/>
                    <a:pt x="14225" y="3903"/>
                  </a:cubicBezTo>
                  <a:cubicBezTo>
                    <a:pt x="15095" y="2440"/>
                    <a:pt x="13375" y="1"/>
                    <a:pt x="10326" y="1"/>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50"/>
            <p:cNvSpPr/>
            <p:nvPr/>
          </p:nvSpPr>
          <p:spPr>
            <a:xfrm>
              <a:off x="5325750" y="2670350"/>
              <a:ext cx="158075" cy="236750"/>
            </a:xfrm>
            <a:custGeom>
              <a:avLst/>
              <a:gdLst/>
              <a:ahLst/>
              <a:cxnLst/>
              <a:rect l="l" t="t" r="r" b="b"/>
              <a:pathLst>
                <a:path w="6323" h="9470" extrusionOk="0">
                  <a:moveTo>
                    <a:pt x="2206" y="1"/>
                  </a:moveTo>
                  <a:cubicBezTo>
                    <a:pt x="1025" y="1"/>
                    <a:pt x="0" y="498"/>
                    <a:pt x="0" y="498"/>
                  </a:cubicBezTo>
                  <a:lnTo>
                    <a:pt x="2006" y="2991"/>
                  </a:lnTo>
                  <a:cubicBezTo>
                    <a:pt x="2006" y="2991"/>
                    <a:pt x="1885" y="4207"/>
                    <a:pt x="3891" y="5909"/>
                  </a:cubicBezTo>
                  <a:cubicBezTo>
                    <a:pt x="4043" y="6669"/>
                    <a:pt x="3526" y="9374"/>
                    <a:pt x="3526" y="9374"/>
                  </a:cubicBezTo>
                  <a:cubicBezTo>
                    <a:pt x="3526" y="9374"/>
                    <a:pt x="3605" y="9470"/>
                    <a:pt x="3762" y="9470"/>
                  </a:cubicBezTo>
                  <a:cubicBezTo>
                    <a:pt x="3971" y="9470"/>
                    <a:pt x="4318" y="9302"/>
                    <a:pt x="4803" y="8523"/>
                  </a:cubicBezTo>
                  <a:cubicBezTo>
                    <a:pt x="5684" y="7155"/>
                    <a:pt x="6322" y="3842"/>
                    <a:pt x="4803" y="1319"/>
                  </a:cubicBezTo>
                  <a:cubicBezTo>
                    <a:pt x="4105" y="292"/>
                    <a:pt x="3110" y="1"/>
                    <a:pt x="2206" y="1"/>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0"/>
            <p:cNvSpPr/>
            <p:nvPr/>
          </p:nvSpPr>
          <p:spPr>
            <a:xfrm>
              <a:off x="5151725" y="2810450"/>
              <a:ext cx="49425" cy="31950"/>
            </a:xfrm>
            <a:custGeom>
              <a:avLst/>
              <a:gdLst/>
              <a:ahLst/>
              <a:cxnLst/>
              <a:rect l="l" t="t" r="r" b="b"/>
              <a:pathLst>
                <a:path w="1977" h="1278" extrusionOk="0">
                  <a:moveTo>
                    <a:pt x="92" y="1"/>
                  </a:moveTo>
                  <a:lnTo>
                    <a:pt x="1" y="305"/>
                  </a:lnTo>
                  <a:lnTo>
                    <a:pt x="1824" y="1278"/>
                  </a:lnTo>
                  <a:lnTo>
                    <a:pt x="1976" y="791"/>
                  </a:lnTo>
                  <a:lnTo>
                    <a:pt x="92" y="1"/>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0"/>
            <p:cNvSpPr/>
            <p:nvPr/>
          </p:nvSpPr>
          <p:spPr>
            <a:xfrm>
              <a:off x="5155525" y="2791475"/>
              <a:ext cx="50925" cy="34200"/>
            </a:xfrm>
            <a:custGeom>
              <a:avLst/>
              <a:gdLst/>
              <a:ahLst/>
              <a:cxnLst/>
              <a:rect l="l" t="t" r="r" b="b"/>
              <a:pathLst>
                <a:path w="2037" h="1368" extrusionOk="0">
                  <a:moveTo>
                    <a:pt x="122" y="0"/>
                  </a:moveTo>
                  <a:lnTo>
                    <a:pt x="0" y="334"/>
                  </a:lnTo>
                  <a:lnTo>
                    <a:pt x="1855" y="1368"/>
                  </a:lnTo>
                  <a:lnTo>
                    <a:pt x="2037" y="821"/>
                  </a:lnTo>
                  <a:lnTo>
                    <a:pt x="122" y="0"/>
                  </a:lnTo>
                  <a:close/>
                </a:path>
              </a:pathLst>
            </a:custGeom>
            <a:solidFill>
              <a:srgbClr val="E5E5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0"/>
            <p:cNvSpPr/>
            <p:nvPr/>
          </p:nvSpPr>
          <p:spPr>
            <a:xfrm>
              <a:off x="5998250" y="3423700"/>
              <a:ext cx="119325" cy="131475"/>
            </a:xfrm>
            <a:custGeom>
              <a:avLst/>
              <a:gdLst/>
              <a:ahLst/>
              <a:cxnLst/>
              <a:rect l="l" t="t" r="r" b="b"/>
              <a:pathLst>
                <a:path w="4773" h="5259" extrusionOk="0">
                  <a:moveTo>
                    <a:pt x="0" y="0"/>
                  </a:moveTo>
                  <a:lnTo>
                    <a:pt x="92" y="669"/>
                  </a:lnTo>
                  <a:lnTo>
                    <a:pt x="699" y="4256"/>
                  </a:lnTo>
                  <a:lnTo>
                    <a:pt x="699" y="4316"/>
                  </a:lnTo>
                  <a:lnTo>
                    <a:pt x="851" y="5259"/>
                  </a:lnTo>
                  <a:lnTo>
                    <a:pt x="3891" y="5259"/>
                  </a:lnTo>
                  <a:lnTo>
                    <a:pt x="4043" y="4256"/>
                  </a:lnTo>
                  <a:lnTo>
                    <a:pt x="4651" y="669"/>
                  </a:lnTo>
                  <a:lnTo>
                    <a:pt x="4772" y="0"/>
                  </a:lnTo>
                  <a:close/>
                </a:path>
              </a:pathLst>
            </a:custGeom>
            <a:solidFill>
              <a:srgbClr val="F0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0"/>
            <p:cNvSpPr/>
            <p:nvPr/>
          </p:nvSpPr>
          <p:spPr>
            <a:xfrm>
              <a:off x="6003575" y="3391025"/>
              <a:ext cx="108675" cy="19025"/>
            </a:xfrm>
            <a:custGeom>
              <a:avLst/>
              <a:gdLst/>
              <a:ahLst/>
              <a:cxnLst/>
              <a:rect l="l" t="t" r="r" b="b"/>
              <a:pathLst>
                <a:path w="4347" h="761" extrusionOk="0">
                  <a:moveTo>
                    <a:pt x="152" y="0"/>
                  </a:moveTo>
                  <a:lnTo>
                    <a:pt x="0" y="760"/>
                  </a:lnTo>
                  <a:lnTo>
                    <a:pt x="4347" y="760"/>
                  </a:lnTo>
                  <a:lnTo>
                    <a:pt x="41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0"/>
            <p:cNvSpPr/>
            <p:nvPr/>
          </p:nvSpPr>
          <p:spPr>
            <a:xfrm>
              <a:off x="6000525" y="3440400"/>
              <a:ext cx="114000" cy="91700"/>
            </a:xfrm>
            <a:custGeom>
              <a:avLst/>
              <a:gdLst/>
              <a:ahLst/>
              <a:cxnLst/>
              <a:rect l="l" t="t" r="r" b="b"/>
              <a:pathLst>
                <a:path w="4560" h="3668" extrusionOk="0">
                  <a:moveTo>
                    <a:pt x="1" y="1"/>
                  </a:moveTo>
                  <a:lnTo>
                    <a:pt x="608" y="3588"/>
                  </a:lnTo>
                  <a:cubicBezTo>
                    <a:pt x="722" y="3636"/>
                    <a:pt x="1620" y="3668"/>
                    <a:pt x="2457" y="3668"/>
                  </a:cubicBezTo>
                  <a:cubicBezTo>
                    <a:pt x="3185" y="3668"/>
                    <a:pt x="3867" y="3644"/>
                    <a:pt x="3952" y="3588"/>
                  </a:cubicBezTo>
                  <a:lnTo>
                    <a:pt x="4560" y="1"/>
                  </a:lnTo>
                  <a:lnTo>
                    <a:pt x="4560" y="1"/>
                  </a:lnTo>
                  <a:cubicBezTo>
                    <a:pt x="4408" y="31"/>
                    <a:pt x="3344" y="46"/>
                    <a:pt x="2280" y="46"/>
                  </a:cubicBezTo>
                  <a:cubicBezTo>
                    <a:pt x="1216" y="46"/>
                    <a:pt x="152" y="3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0"/>
            <p:cNvSpPr/>
            <p:nvPr/>
          </p:nvSpPr>
          <p:spPr>
            <a:xfrm>
              <a:off x="6008125" y="3423700"/>
              <a:ext cx="109450" cy="130725"/>
            </a:xfrm>
            <a:custGeom>
              <a:avLst/>
              <a:gdLst/>
              <a:ahLst/>
              <a:cxnLst/>
              <a:rect l="l" t="t" r="r" b="b"/>
              <a:pathLst>
                <a:path w="4378" h="5229" extrusionOk="0">
                  <a:moveTo>
                    <a:pt x="213" y="0"/>
                  </a:moveTo>
                  <a:lnTo>
                    <a:pt x="0" y="91"/>
                  </a:lnTo>
                  <a:cubicBezTo>
                    <a:pt x="0" y="91"/>
                    <a:pt x="1085" y="656"/>
                    <a:pt x="2689" y="656"/>
                  </a:cubicBezTo>
                  <a:cubicBezTo>
                    <a:pt x="2945" y="656"/>
                    <a:pt x="3215" y="642"/>
                    <a:pt x="3496" y="608"/>
                  </a:cubicBezTo>
                  <a:lnTo>
                    <a:pt x="3496" y="608"/>
                  </a:lnTo>
                  <a:cubicBezTo>
                    <a:pt x="3496" y="608"/>
                    <a:pt x="3222" y="3404"/>
                    <a:pt x="335" y="4256"/>
                  </a:cubicBezTo>
                  <a:lnTo>
                    <a:pt x="517" y="5228"/>
                  </a:lnTo>
                  <a:lnTo>
                    <a:pt x="3496" y="5228"/>
                  </a:lnTo>
                  <a:lnTo>
                    <a:pt x="3648" y="4256"/>
                  </a:lnTo>
                  <a:lnTo>
                    <a:pt x="4256" y="669"/>
                  </a:lnTo>
                  <a:lnTo>
                    <a:pt x="43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0"/>
            <p:cNvSpPr/>
            <p:nvPr/>
          </p:nvSpPr>
          <p:spPr>
            <a:xfrm>
              <a:off x="5991400" y="3406975"/>
              <a:ext cx="133000" cy="20550"/>
            </a:xfrm>
            <a:custGeom>
              <a:avLst/>
              <a:gdLst/>
              <a:ahLst/>
              <a:cxnLst/>
              <a:rect l="l" t="t" r="r" b="b"/>
              <a:pathLst>
                <a:path w="5320" h="822" extrusionOk="0">
                  <a:moveTo>
                    <a:pt x="122" y="0"/>
                  </a:moveTo>
                  <a:lnTo>
                    <a:pt x="1" y="821"/>
                  </a:lnTo>
                  <a:lnTo>
                    <a:pt x="5320" y="821"/>
                  </a:lnTo>
                  <a:lnTo>
                    <a:pt x="51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0"/>
            <p:cNvSpPr/>
            <p:nvPr/>
          </p:nvSpPr>
          <p:spPr>
            <a:xfrm>
              <a:off x="6179100" y="3587075"/>
              <a:ext cx="355650" cy="895175"/>
            </a:xfrm>
            <a:custGeom>
              <a:avLst/>
              <a:gdLst/>
              <a:ahLst/>
              <a:cxnLst/>
              <a:rect l="l" t="t" r="r" b="b"/>
              <a:pathLst>
                <a:path w="14226" h="35807" extrusionOk="0">
                  <a:moveTo>
                    <a:pt x="0" y="0"/>
                  </a:moveTo>
                  <a:lnTo>
                    <a:pt x="12736" y="35806"/>
                  </a:lnTo>
                  <a:lnTo>
                    <a:pt x="14226" y="35806"/>
                  </a:lnTo>
                  <a:lnTo>
                    <a:pt x="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0"/>
            <p:cNvSpPr/>
            <p:nvPr/>
          </p:nvSpPr>
          <p:spPr>
            <a:xfrm>
              <a:off x="4583325" y="3587075"/>
              <a:ext cx="355650" cy="895175"/>
            </a:xfrm>
            <a:custGeom>
              <a:avLst/>
              <a:gdLst/>
              <a:ahLst/>
              <a:cxnLst/>
              <a:rect l="l" t="t" r="r" b="b"/>
              <a:pathLst>
                <a:path w="14226" h="35807" extrusionOk="0">
                  <a:moveTo>
                    <a:pt x="11247" y="0"/>
                  </a:moveTo>
                  <a:lnTo>
                    <a:pt x="1" y="35806"/>
                  </a:lnTo>
                  <a:lnTo>
                    <a:pt x="1490" y="35806"/>
                  </a:lnTo>
                  <a:lnTo>
                    <a:pt x="142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0"/>
            <p:cNvSpPr/>
            <p:nvPr/>
          </p:nvSpPr>
          <p:spPr>
            <a:xfrm>
              <a:off x="4756575" y="3555150"/>
              <a:ext cx="1604925" cy="66125"/>
            </a:xfrm>
            <a:custGeom>
              <a:avLst/>
              <a:gdLst/>
              <a:ahLst/>
              <a:cxnLst/>
              <a:rect l="l" t="t" r="r" b="b"/>
              <a:pathLst>
                <a:path w="64197" h="2645" extrusionOk="0">
                  <a:moveTo>
                    <a:pt x="1308" y="1"/>
                  </a:moveTo>
                  <a:cubicBezTo>
                    <a:pt x="609" y="1"/>
                    <a:pt x="1" y="578"/>
                    <a:pt x="1" y="1338"/>
                  </a:cubicBezTo>
                  <a:cubicBezTo>
                    <a:pt x="1" y="2037"/>
                    <a:pt x="548" y="2645"/>
                    <a:pt x="1308" y="2645"/>
                  </a:cubicBezTo>
                  <a:lnTo>
                    <a:pt x="62889" y="2645"/>
                  </a:lnTo>
                  <a:cubicBezTo>
                    <a:pt x="63589" y="2645"/>
                    <a:pt x="64196" y="2098"/>
                    <a:pt x="64196" y="1338"/>
                  </a:cubicBezTo>
                  <a:cubicBezTo>
                    <a:pt x="64166" y="578"/>
                    <a:pt x="63589" y="1"/>
                    <a:pt x="628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roup 16">
            <a:extLst>
              <a:ext uri="{FF2B5EF4-FFF2-40B4-BE49-F238E27FC236}">
                <a16:creationId xmlns:a16="http://schemas.microsoft.com/office/drawing/2014/main" id="{C0DB3B41-D13D-3A58-6E41-8178D9BBA2F2}"/>
              </a:ext>
            </a:extLst>
          </p:cNvPr>
          <p:cNvGrpSpPr/>
          <p:nvPr/>
        </p:nvGrpSpPr>
        <p:grpSpPr>
          <a:xfrm>
            <a:off x="5634707" y="423293"/>
            <a:ext cx="5864950" cy="2597717"/>
            <a:chOff x="5634707" y="423293"/>
            <a:chExt cx="5864950" cy="2597717"/>
          </a:xfrm>
        </p:grpSpPr>
        <p:pic>
          <p:nvPicPr>
            <p:cNvPr id="13" name="Picture 12">
              <a:extLst>
                <a:ext uri="{FF2B5EF4-FFF2-40B4-BE49-F238E27FC236}">
                  <a16:creationId xmlns:a16="http://schemas.microsoft.com/office/drawing/2014/main" id="{6F540ABB-32B1-7E6C-55E8-0A5B3EDAD1D1}"/>
                </a:ext>
              </a:extLst>
            </p:cNvPr>
            <p:cNvPicPr>
              <a:picLocks noChangeAspect="1"/>
            </p:cNvPicPr>
            <p:nvPr/>
          </p:nvPicPr>
          <p:blipFill>
            <a:blip r:embed="rId3">
              <a:duotone>
                <a:schemeClr val="bg2">
                  <a:shade val="45000"/>
                  <a:satMod val="135000"/>
                </a:schemeClr>
                <a:prstClr val="white"/>
              </a:duotone>
            </a:blip>
            <a:stretch>
              <a:fillRect/>
            </a:stretch>
          </p:blipFill>
          <p:spPr>
            <a:xfrm>
              <a:off x="6653602" y="424269"/>
              <a:ext cx="4846055" cy="2596741"/>
            </a:xfrm>
            <a:prstGeom prst="rect">
              <a:avLst/>
            </a:prstGeom>
          </p:spPr>
        </p:pic>
        <p:pic>
          <p:nvPicPr>
            <p:cNvPr id="15" name="Picture 14">
              <a:extLst>
                <a:ext uri="{FF2B5EF4-FFF2-40B4-BE49-F238E27FC236}">
                  <a16:creationId xmlns:a16="http://schemas.microsoft.com/office/drawing/2014/main" id="{3C32ED02-9C5B-A137-4589-8730FD148CC9}"/>
                </a:ext>
              </a:extLst>
            </p:cNvPr>
            <p:cNvPicPr>
              <a:picLocks noChangeAspect="1"/>
            </p:cNvPicPr>
            <p:nvPr/>
          </p:nvPicPr>
          <p:blipFill>
            <a:blip r:embed="rId4">
              <a:duotone>
                <a:schemeClr val="bg2">
                  <a:shade val="45000"/>
                  <a:satMod val="135000"/>
                </a:schemeClr>
                <a:prstClr val="white"/>
              </a:duotone>
            </a:blip>
            <a:stretch>
              <a:fillRect/>
            </a:stretch>
          </p:blipFill>
          <p:spPr>
            <a:xfrm>
              <a:off x="5634707" y="423293"/>
              <a:ext cx="1018895" cy="2596741"/>
            </a:xfrm>
            <a:prstGeom prst="rect">
              <a:avLst/>
            </a:prstGeom>
          </p:spPr>
        </p:pic>
      </p:grpSp>
      <p:pic>
        <p:nvPicPr>
          <p:cNvPr id="10" name="Picture 9" descr="Logo, icon&#10;&#10;Description automatically generated">
            <a:extLst>
              <a:ext uri="{FF2B5EF4-FFF2-40B4-BE49-F238E27FC236}">
                <a16:creationId xmlns:a16="http://schemas.microsoft.com/office/drawing/2014/main" id="{82FD9CE6-B236-6C60-F7F5-01403A424B1B}"/>
              </a:ext>
            </a:extLst>
          </p:cNvPr>
          <p:cNvPicPr>
            <a:picLocks noChangeAspect="1"/>
          </p:cNvPicPr>
          <p:nvPr/>
        </p:nvPicPr>
        <p:blipFill>
          <a:blip r:embed="rId5">
            <a:duotone>
              <a:schemeClr val="accent3">
                <a:shade val="45000"/>
                <a:satMod val="135000"/>
              </a:schemeClr>
              <a:prstClr val="white"/>
            </a:duotone>
          </a:blip>
          <a:stretch>
            <a:fillRect/>
          </a:stretch>
        </p:blipFill>
        <p:spPr>
          <a:xfrm>
            <a:off x="6435904" y="1111458"/>
            <a:ext cx="820133" cy="823722"/>
          </a:xfrm>
          <a:prstGeom prst="rect">
            <a:avLst/>
          </a:prstGeom>
        </p:spPr>
      </p:pic>
      <p:pic>
        <p:nvPicPr>
          <p:cNvPr id="4" name="Picture 3" descr="Logo&#10;&#10;Description automatically generated">
            <a:extLst>
              <a:ext uri="{FF2B5EF4-FFF2-40B4-BE49-F238E27FC236}">
                <a16:creationId xmlns:a16="http://schemas.microsoft.com/office/drawing/2014/main" id="{24A65983-9D46-B770-3328-705934A4D3AC}"/>
              </a:ext>
            </a:extLst>
          </p:cNvPr>
          <p:cNvPicPr>
            <a:picLocks noChangeAspect="1"/>
          </p:cNvPicPr>
          <p:nvPr/>
        </p:nvPicPr>
        <p:blipFill>
          <a:blip r:embed="rId6">
            <a:duotone>
              <a:schemeClr val="accent3">
                <a:shade val="45000"/>
                <a:satMod val="135000"/>
              </a:schemeClr>
              <a:prstClr val="white"/>
            </a:duotone>
          </a:blip>
          <a:stretch>
            <a:fillRect/>
          </a:stretch>
        </p:blipFill>
        <p:spPr>
          <a:xfrm>
            <a:off x="5454491" y="335140"/>
            <a:ext cx="986038" cy="986038"/>
          </a:xfrm>
          <a:prstGeom prst="rect">
            <a:avLst/>
          </a:prstGeom>
        </p:spPr>
      </p:pic>
      <p:pic>
        <p:nvPicPr>
          <p:cNvPr id="7" name="Picture 6" descr="Logo, company name&#10;&#10;Description automatically generated">
            <a:extLst>
              <a:ext uri="{FF2B5EF4-FFF2-40B4-BE49-F238E27FC236}">
                <a16:creationId xmlns:a16="http://schemas.microsoft.com/office/drawing/2014/main" id="{4C14C454-048F-E00A-6D81-1E67BA5C02D2}"/>
              </a:ext>
            </a:extLst>
          </p:cNvPr>
          <p:cNvPicPr>
            <a:picLocks noChangeAspect="1"/>
          </p:cNvPicPr>
          <p:nvPr/>
        </p:nvPicPr>
        <p:blipFill>
          <a:blip r:embed="rId7">
            <a:duotone>
              <a:schemeClr val="bg2">
                <a:shade val="45000"/>
                <a:satMod val="135000"/>
              </a:schemeClr>
              <a:prstClr val="white"/>
            </a:duotone>
          </a:blip>
          <a:stretch>
            <a:fillRect/>
          </a:stretch>
        </p:blipFill>
        <p:spPr>
          <a:xfrm>
            <a:off x="5649569" y="1955641"/>
            <a:ext cx="1006006" cy="1006006"/>
          </a:xfrm>
          <a:prstGeom prst="rect">
            <a:avLst/>
          </a:prstGeom>
        </p:spPr>
      </p:pic>
      <p:pic>
        <p:nvPicPr>
          <p:cNvPr id="16" name="Picture 10" descr="Cloud computing - Free multimedia icons">
            <a:extLst>
              <a:ext uri="{FF2B5EF4-FFF2-40B4-BE49-F238E27FC236}">
                <a16:creationId xmlns:a16="http://schemas.microsoft.com/office/drawing/2014/main" id="{A0C4012A-9834-4B42-83CB-EDFBD4E562CA}"/>
              </a:ext>
            </a:extLst>
          </p:cNvPr>
          <p:cNvPicPr>
            <a:picLocks noChangeAspect="1" noChangeArrowheads="1"/>
          </p:cNvPicPr>
          <p:nvPr/>
        </p:nvPicPr>
        <p:blipFill>
          <a:blip r:embed="rId8">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398051" y="2899884"/>
            <a:ext cx="205407" cy="201015"/>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Qr code&#10;&#10;Description automatically generated">
            <a:extLst>
              <a:ext uri="{FF2B5EF4-FFF2-40B4-BE49-F238E27FC236}">
                <a16:creationId xmlns:a16="http://schemas.microsoft.com/office/drawing/2014/main" id="{B38F8CBA-E96C-4F66-B13E-B875BE45107F}"/>
              </a:ext>
            </a:extLst>
          </p:cNvPr>
          <p:cNvPicPr>
            <a:picLocks noChangeAspect="1"/>
          </p:cNvPicPr>
          <p:nvPr/>
        </p:nvPicPr>
        <p:blipFill>
          <a:blip r:embed="rId9">
            <a:duotone>
              <a:schemeClr val="accent3">
                <a:shade val="45000"/>
                <a:satMod val="135000"/>
              </a:schemeClr>
              <a:prstClr val="white"/>
            </a:duotone>
            <a:extLst>
              <a:ext uri="{BEBA8EAE-BF5A-486C-A8C5-ECC9F3942E4B}">
                <a14:imgProps xmlns:a14="http://schemas.microsoft.com/office/drawing/2010/main">
                  <a14:imgLayer r:embed="rId10">
                    <a14:imgEffect>
                      <a14:saturation sat="0"/>
                    </a14:imgEffect>
                    <a14:imgEffect>
                      <a14:brightnessContrast bright="-40000"/>
                    </a14:imgEffect>
                  </a14:imgLayer>
                </a14:imgProps>
              </a:ext>
            </a:extLst>
          </a:blip>
          <a:stretch>
            <a:fillRect/>
          </a:stretch>
        </p:blipFill>
        <p:spPr>
          <a:xfrm>
            <a:off x="393896" y="3234026"/>
            <a:ext cx="227697" cy="226350"/>
          </a:xfrm>
          <a:prstGeom prst="rect">
            <a:avLst/>
          </a:prstGeom>
        </p:spPr>
      </p:pic>
      <p:pic>
        <p:nvPicPr>
          <p:cNvPr id="34" name="Graphic 33" descr="Signal with solid fill">
            <a:extLst>
              <a:ext uri="{FF2B5EF4-FFF2-40B4-BE49-F238E27FC236}">
                <a16:creationId xmlns:a16="http://schemas.microsoft.com/office/drawing/2014/main" id="{7A030245-D260-904B-3B5E-F0A6CAD1533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3896" y="2381538"/>
            <a:ext cx="194073" cy="194073"/>
          </a:xfrm>
          <a:prstGeom prst="rect">
            <a:avLst/>
          </a:prstGeom>
        </p:spPr>
      </p:pic>
      <p:pic>
        <p:nvPicPr>
          <p:cNvPr id="36" name="Graphic 35" descr="Marker with solid fill">
            <a:extLst>
              <a:ext uri="{FF2B5EF4-FFF2-40B4-BE49-F238E27FC236}">
                <a16:creationId xmlns:a16="http://schemas.microsoft.com/office/drawing/2014/main" id="{BE09A646-8E5B-119E-4BAA-E8A42C525B6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95685" y="2018538"/>
            <a:ext cx="210140" cy="210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56"/>
          <p:cNvSpPr/>
          <p:nvPr/>
        </p:nvSpPr>
        <p:spPr>
          <a:xfrm>
            <a:off x="4921725" y="3268163"/>
            <a:ext cx="2295675" cy="2455325"/>
          </a:xfrm>
          <a:custGeom>
            <a:avLst/>
            <a:gdLst/>
            <a:ahLst/>
            <a:cxnLst/>
            <a:rect l="l" t="t" r="r" b="b"/>
            <a:pathLst>
              <a:path w="91827" h="98213" extrusionOk="0">
                <a:moveTo>
                  <a:pt x="36992" y="16084"/>
                </a:moveTo>
                <a:cubicBezTo>
                  <a:pt x="37144" y="16084"/>
                  <a:pt x="37266" y="16114"/>
                  <a:pt x="37418" y="16175"/>
                </a:cubicBezTo>
                <a:cubicBezTo>
                  <a:pt x="40184" y="18181"/>
                  <a:pt x="40853" y="20491"/>
                  <a:pt x="41552" y="23196"/>
                </a:cubicBezTo>
                <a:cubicBezTo>
                  <a:pt x="42220" y="25567"/>
                  <a:pt x="42980" y="28303"/>
                  <a:pt x="45351" y="31373"/>
                </a:cubicBezTo>
                <a:cubicBezTo>
                  <a:pt x="43284" y="32406"/>
                  <a:pt x="41065" y="33105"/>
                  <a:pt x="38786" y="33348"/>
                </a:cubicBezTo>
                <a:cubicBezTo>
                  <a:pt x="36476" y="33014"/>
                  <a:pt x="34682" y="31737"/>
                  <a:pt x="33618" y="29671"/>
                </a:cubicBezTo>
                <a:cubicBezTo>
                  <a:pt x="32068" y="26661"/>
                  <a:pt x="32190" y="22284"/>
                  <a:pt x="33892" y="19032"/>
                </a:cubicBezTo>
                <a:cubicBezTo>
                  <a:pt x="34500" y="17604"/>
                  <a:pt x="35625" y="16084"/>
                  <a:pt x="36992" y="16084"/>
                </a:cubicBezTo>
                <a:close/>
                <a:moveTo>
                  <a:pt x="81452" y="22772"/>
                </a:moveTo>
                <a:cubicBezTo>
                  <a:pt x="83777" y="22772"/>
                  <a:pt x="86271" y="23460"/>
                  <a:pt x="88574" y="25506"/>
                </a:cubicBezTo>
                <a:cubicBezTo>
                  <a:pt x="91370" y="30157"/>
                  <a:pt x="86233" y="35142"/>
                  <a:pt x="84622" y="36570"/>
                </a:cubicBezTo>
                <a:cubicBezTo>
                  <a:pt x="79425" y="41920"/>
                  <a:pt x="74197" y="44595"/>
                  <a:pt x="68756" y="44595"/>
                </a:cubicBezTo>
                <a:cubicBezTo>
                  <a:pt x="66172" y="44595"/>
                  <a:pt x="63589" y="43987"/>
                  <a:pt x="60944" y="42801"/>
                </a:cubicBezTo>
                <a:cubicBezTo>
                  <a:pt x="60944" y="42528"/>
                  <a:pt x="60944" y="42224"/>
                  <a:pt x="60975" y="41981"/>
                </a:cubicBezTo>
                <a:cubicBezTo>
                  <a:pt x="61886" y="34868"/>
                  <a:pt x="68969" y="26509"/>
                  <a:pt x="76476" y="23713"/>
                </a:cubicBezTo>
                <a:cubicBezTo>
                  <a:pt x="77917" y="23193"/>
                  <a:pt x="79633" y="22772"/>
                  <a:pt x="81452" y="22772"/>
                </a:cubicBezTo>
                <a:close/>
                <a:moveTo>
                  <a:pt x="45807" y="400"/>
                </a:moveTo>
                <a:cubicBezTo>
                  <a:pt x="50275" y="400"/>
                  <a:pt x="54166" y="2223"/>
                  <a:pt x="56598" y="5506"/>
                </a:cubicBezTo>
                <a:cubicBezTo>
                  <a:pt x="59576" y="9458"/>
                  <a:pt x="59850" y="14838"/>
                  <a:pt x="57297" y="19853"/>
                </a:cubicBezTo>
                <a:cubicBezTo>
                  <a:pt x="54895" y="23987"/>
                  <a:pt x="50670" y="28516"/>
                  <a:pt x="45625" y="31130"/>
                </a:cubicBezTo>
                <a:cubicBezTo>
                  <a:pt x="43193" y="28090"/>
                  <a:pt x="42464" y="25415"/>
                  <a:pt x="41825" y="23044"/>
                </a:cubicBezTo>
                <a:cubicBezTo>
                  <a:pt x="41065" y="20278"/>
                  <a:pt x="40427" y="17877"/>
                  <a:pt x="37539" y="15780"/>
                </a:cubicBezTo>
                <a:lnTo>
                  <a:pt x="37448" y="15749"/>
                </a:lnTo>
                <a:cubicBezTo>
                  <a:pt x="37267" y="15706"/>
                  <a:pt x="37090" y="15685"/>
                  <a:pt x="36916" y="15685"/>
                </a:cubicBezTo>
                <a:cubicBezTo>
                  <a:pt x="35393" y="15685"/>
                  <a:pt x="34148" y="17264"/>
                  <a:pt x="33466" y="18819"/>
                </a:cubicBezTo>
                <a:cubicBezTo>
                  <a:pt x="31734" y="22163"/>
                  <a:pt x="31612" y="26692"/>
                  <a:pt x="33193" y="29823"/>
                </a:cubicBezTo>
                <a:cubicBezTo>
                  <a:pt x="34348" y="32011"/>
                  <a:pt x="36232" y="33348"/>
                  <a:pt x="38664" y="33683"/>
                </a:cubicBezTo>
                <a:lnTo>
                  <a:pt x="38755" y="33683"/>
                </a:lnTo>
                <a:cubicBezTo>
                  <a:pt x="41005" y="33470"/>
                  <a:pt x="43284" y="32771"/>
                  <a:pt x="45564" y="31646"/>
                </a:cubicBezTo>
                <a:cubicBezTo>
                  <a:pt x="47144" y="33652"/>
                  <a:pt x="49515" y="35780"/>
                  <a:pt x="52950" y="38060"/>
                </a:cubicBezTo>
                <a:cubicBezTo>
                  <a:pt x="55503" y="40187"/>
                  <a:pt x="58026" y="41859"/>
                  <a:pt x="60519" y="42984"/>
                </a:cubicBezTo>
                <a:cubicBezTo>
                  <a:pt x="60640" y="48455"/>
                  <a:pt x="62737" y="53440"/>
                  <a:pt x="64744" y="58303"/>
                </a:cubicBezTo>
                <a:cubicBezTo>
                  <a:pt x="67783" y="65629"/>
                  <a:pt x="70944" y="73197"/>
                  <a:pt x="67844" y="82772"/>
                </a:cubicBezTo>
                <a:cubicBezTo>
                  <a:pt x="66020" y="89124"/>
                  <a:pt x="61978" y="93896"/>
                  <a:pt x="56354" y="96267"/>
                </a:cubicBezTo>
                <a:cubicBezTo>
                  <a:pt x="53820" y="97321"/>
                  <a:pt x="51105" y="97842"/>
                  <a:pt x="48332" y="97842"/>
                </a:cubicBezTo>
                <a:cubicBezTo>
                  <a:pt x="44387" y="97842"/>
                  <a:pt x="40326" y="96788"/>
                  <a:pt x="36506" y="94717"/>
                </a:cubicBezTo>
                <a:cubicBezTo>
                  <a:pt x="19728" y="87939"/>
                  <a:pt x="7053" y="73805"/>
                  <a:pt x="3466" y="57817"/>
                </a:cubicBezTo>
                <a:cubicBezTo>
                  <a:pt x="366" y="44169"/>
                  <a:pt x="4226" y="30643"/>
                  <a:pt x="14287" y="19731"/>
                </a:cubicBezTo>
                <a:cubicBezTo>
                  <a:pt x="23405" y="8394"/>
                  <a:pt x="32950" y="1950"/>
                  <a:pt x="42616" y="704"/>
                </a:cubicBezTo>
                <a:cubicBezTo>
                  <a:pt x="43679" y="521"/>
                  <a:pt x="44743" y="400"/>
                  <a:pt x="45807" y="400"/>
                </a:cubicBezTo>
                <a:close/>
                <a:moveTo>
                  <a:pt x="45849" y="0"/>
                </a:moveTo>
                <a:cubicBezTo>
                  <a:pt x="44786" y="0"/>
                  <a:pt x="43694" y="102"/>
                  <a:pt x="42585" y="308"/>
                </a:cubicBezTo>
                <a:cubicBezTo>
                  <a:pt x="32798" y="1615"/>
                  <a:pt x="23162" y="8029"/>
                  <a:pt x="14013" y="19458"/>
                </a:cubicBezTo>
                <a:cubicBezTo>
                  <a:pt x="3861" y="30491"/>
                  <a:pt x="1" y="44139"/>
                  <a:pt x="3101" y="57878"/>
                </a:cubicBezTo>
                <a:cubicBezTo>
                  <a:pt x="6749" y="73987"/>
                  <a:pt x="19515" y="88243"/>
                  <a:pt x="36384" y="95051"/>
                </a:cubicBezTo>
                <a:cubicBezTo>
                  <a:pt x="40245" y="97149"/>
                  <a:pt x="44378" y="98213"/>
                  <a:pt x="48360" y="98213"/>
                </a:cubicBezTo>
                <a:cubicBezTo>
                  <a:pt x="51187" y="98213"/>
                  <a:pt x="53953" y="97665"/>
                  <a:pt x="56537" y="96571"/>
                </a:cubicBezTo>
                <a:cubicBezTo>
                  <a:pt x="62221" y="94170"/>
                  <a:pt x="66415" y="89307"/>
                  <a:pt x="68270" y="82832"/>
                </a:cubicBezTo>
                <a:cubicBezTo>
                  <a:pt x="71400" y="73167"/>
                  <a:pt x="68239" y="65507"/>
                  <a:pt x="65169" y="58151"/>
                </a:cubicBezTo>
                <a:cubicBezTo>
                  <a:pt x="63072" y="53166"/>
                  <a:pt x="61096" y="48455"/>
                  <a:pt x="60944" y="43197"/>
                </a:cubicBezTo>
                <a:lnTo>
                  <a:pt x="60944" y="43197"/>
                </a:lnTo>
                <a:cubicBezTo>
                  <a:pt x="63550" y="44358"/>
                  <a:pt x="66156" y="44938"/>
                  <a:pt x="68663" y="44938"/>
                </a:cubicBezTo>
                <a:cubicBezTo>
                  <a:pt x="68846" y="44938"/>
                  <a:pt x="69029" y="44935"/>
                  <a:pt x="69212" y="44929"/>
                </a:cubicBezTo>
                <a:cubicBezTo>
                  <a:pt x="74592" y="44777"/>
                  <a:pt x="79820" y="42042"/>
                  <a:pt x="84835" y="36844"/>
                </a:cubicBezTo>
                <a:cubicBezTo>
                  <a:pt x="86537" y="35355"/>
                  <a:pt x="91826" y="30187"/>
                  <a:pt x="88817" y="25294"/>
                </a:cubicBezTo>
                <a:lnTo>
                  <a:pt x="88787" y="25233"/>
                </a:lnTo>
                <a:cubicBezTo>
                  <a:pt x="86415" y="23083"/>
                  <a:pt x="83833" y="22360"/>
                  <a:pt x="81432" y="22360"/>
                </a:cubicBezTo>
                <a:cubicBezTo>
                  <a:pt x="79556" y="22360"/>
                  <a:pt x="77791" y="22802"/>
                  <a:pt x="76324" y="23348"/>
                </a:cubicBezTo>
                <a:cubicBezTo>
                  <a:pt x="68695" y="26145"/>
                  <a:pt x="61461" y="34655"/>
                  <a:pt x="60549" y="41920"/>
                </a:cubicBezTo>
                <a:lnTo>
                  <a:pt x="60549" y="42619"/>
                </a:lnTo>
                <a:cubicBezTo>
                  <a:pt x="58178" y="41464"/>
                  <a:pt x="55746" y="39823"/>
                  <a:pt x="53254" y="37756"/>
                </a:cubicBezTo>
                <a:cubicBezTo>
                  <a:pt x="49880" y="35507"/>
                  <a:pt x="47570" y="33409"/>
                  <a:pt x="45959" y="31464"/>
                </a:cubicBezTo>
                <a:cubicBezTo>
                  <a:pt x="47266" y="30795"/>
                  <a:pt x="48512" y="30005"/>
                  <a:pt x="49759" y="29063"/>
                </a:cubicBezTo>
                <a:cubicBezTo>
                  <a:pt x="52950" y="26601"/>
                  <a:pt x="55777" y="23470"/>
                  <a:pt x="57722" y="20066"/>
                </a:cubicBezTo>
                <a:cubicBezTo>
                  <a:pt x="60336" y="14929"/>
                  <a:pt x="60063" y="9397"/>
                  <a:pt x="56993" y="5293"/>
                </a:cubicBezTo>
                <a:cubicBezTo>
                  <a:pt x="54429" y="1867"/>
                  <a:pt x="50407" y="0"/>
                  <a:pt x="458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6"/>
          <p:cNvSpPr txBox="1">
            <a:spLocks noGrp="1"/>
          </p:cNvSpPr>
          <p:nvPr>
            <p:ph type="title"/>
          </p:nvPr>
        </p:nvSpPr>
        <p:spPr>
          <a:xfrm>
            <a:off x="579541" y="14145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What we are working on</a:t>
            </a:r>
          </a:p>
        </p:txBody>
      </p:sp>
      <p:grpSp>
        <p:nvGrpSpPr>
          <p:cNvPr id="1439" name="Google Shape;1439;p56"/>
          <p:cNvGrpSpPr/>
          <p:nvPr/>
        </p:nvGrpSpPr>
        <p:grpSpPr>
          <a:xfrm>
            <a:off x="856225" y="3172321"/>
            <a:ext cx="7431716" cy="3393772"/>
            <a:chOff x="1362588" y="2834650"/>
            <a:chExt cx="6418825" cy="2931225"/>
          </a:xfrm>
        </p:grpSpPr>
        <p:sp>
          <p:nvSpPr>
            <p:cNvPr id="1440" name="Google Shape;1440;p56"/>
            <p:cNvSpPr/>
            <p:nvPr/>
          </p:nvSpPr>
          <p:spPr>
            <a:xfrm>
              <a:off x="6097463" y="2849875"/>
              <a:ext cx="25" cy="25"/>
            </a:xfrm>
            <a:custGeom>
              <a:avLst/>
              <a:gdLst/>
              <a:ahLst/>
              <a:cxnLst/>
              <a:rect l="l" t="t" r="r" b="b"/>
              <a:pathLst>
                <a:path w="1" h="1" extrusionOk="0">
                  <a:moveTo>
                    <a:pt x="1" y="1"/>
                  </a:moveTo>
                  <a:lnTo>
                    <a:pt x="1" y="1"/>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6"/>
            <p:cNvSpPr/>
            <p:nvPr/>
          </p:nvSpPr>
          <p:spPr>
            <a:xfrm>
              <a:off x="6094438" y="3231350"/>
              <a:ext cx="25" cy="25"/>
            </a:xfrm>
            <a:custGeom>
              <a:avLst/>
              <a:gdLst/>
              <a:ahLst/>
              <a:cxnLst/>
              <a:rect l="l" t="t" r="r" b="b"/>
              <a:pathLst>
                <a:path w="1" h="1" extrusionOk="0">
                  <a:moveTo>
                    <a:pt x="0" y="0"/>
                  </a:moveTo>
                  <a:lnTo>
                    <a:pt x="0" y="0"/>
                  </a:lnTo>
                  <a:lnTo>
                    <a:pt x="0" y="0"/>
                  </a:lnTo>
                  <a:lnTo>
                    <a:pt x="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6"/>
            <p:cNvSpPr/>
            <p:nvPr/>
          </p:nvSpPr>
          <p:spPr>
            <a:xfrm>
              <a:off x="4203063" y="3484400"/>
              <a:ext cx="808550" cy="579050"/>
            </a:xfrm>
            <a:custGeom>
              <a:avLst/>
              <a:gdLst/>
              <a:ahLst/>
              <a:cxnLst/>
              <a:rect l="l" t="t" r="r" b="b"/>
              <a:pathLst>
                <a:path w="32342" h="23162" extrusionOk="0">
                  <a:moveTo>
                    <a:pt x="30396" y="0"/>
                  </a:moveTo>
                  <a:lnTo>
                    <a:pt x="6019" y="365"/>
                  </a:lnTo>
                  <a:cubicBezTo>
                    <a:pt x="5411" y="365"/>
                    <a:pt x="4864" y="1155"/>
                    <a:pt x="4712" y="1763"/>
                  </a:cubicBezTo>
                  <a:lnTo>
                    <a:pt x="213" y="21520"/>
                  </a:lnTo>
                  <a:cubicBezTo>
                    <a:pt x="0" y="22341"/>
                    <a:pt x="608" y="23161"/>
                    <a:pt x="1490" y="23161"/>
                  </a:cubicBezTo>
                  <a:lnTo>
                    <a:pt x="26353" y="23161"/>
                  </a:lnTo>
                  <a:cubicBezTo>
                    <a:pt x="26992" y="23161"/>
                    <a:pt x="27508" y="22736"/>
                    <a:pt x="27630" y="22128"/>
                  </a:cubicBezTo>
                  <a:lnTo>
                    <a:pt x="32159" y="2371"/>
                  </a:lnTo>
                  <a:cubicBezTo>
                    <a:pt x="32341" y="1520"/>
                    <a:pt x="32189" y="0"/>
                    <a:pt x="30396" y="0"/>
                  </a:cubicBezTo>
                  <a:close/>
                </a:path>
              </a:pathLst>
            </a:custGeom>
            <a:solidFill>
              <a:srgbClr val="656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56"/>
            <p:cNvSpPr/>
            <p:nvPr/>
          </p:nvSpPr>
          <p:spPr>
            <a:xfrm>
              <a:off x="4184063" y="3483625"/>
              <a:ext cx="808550" cy="560825"/>
            </a:xfrm>
            <a:custGeom>
              <a:avLst/>
              <a:gdLst/>
              <a:ahLst/>
              <a:cxnLst/>
              <a:rect l="l" t="t" r="r" b="b"/>
              <a:pathLst>
                <a:path w="32342" h="22433" extrusionOk="0">
                  <a:moveTo>
                    <a:pt x="6019" y="1"/>
                  </a:moveTo>
                  <a:cubicBezTo>
                    <a:pt x="5411" y="1"/>
                    <a:pt x="4864" y="426"/>
                    <a:pt x="4712" y="1034"/>
                  </a:cubicBezTo>
                  <a:lnTo>
                    <a:pt x="213" y="20791"/>
                  </a:lnTo>
                  <a:cubicBezTo>
                    <a:pt x="0" y="21612"/>
                    <a:pt x="608" y="22433"/>
                    <a:pt x="1490" y="22433"/>
                  </a:cubicBezTo>
                  <a:lnTo>
                    <a:pt x="26353" y="22433"/>
                  </a:lnTo>
                  <a:cubicBezTo>
                    <a:pt x="26992" y="22433"/>
                    <a:pt x="27508" y="22007"/>
                    <a:pt x="27630" y="21399"/>
                  </a:cubicBezTo>
                  <a:lnTo>
                    <a:pt x="32159" y="1642"/>
                  </a:lnTo>
                  <a:cubicBezTo>
                    <a:pt x="32341" y="791"/>
                    <a:pt x="31733" y="1"/>
                    <a:pt x="30852" y="1"/>
                  </a:cubicBezTo>
                  <a:close/>
                </a:path>
              </a:pathLst>
            </a:custGeom>
            <a:solidFill>
              <a:srgbClr val="807E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56"/>
            <p:cNvSpPr/>
            <p:nvPr/>
          </p:nvSpPr>
          <p:spPr>
            <a:xfrm>
              <a:off x="4214463" y="3505675"/>
              <a:ext cx="752300" cy="497750"/>
            </a:xfrm>
            <a:custGeom>
              <a:avLst/>
              <a:gdLst/>
              <a:ahLst/>
              <a:cxnLst/>
              <a:rect l="l" t="t" r="r" b="b"/>
              <a:pathLst>
                <a:path w="30092" h="19910" extrusionOk="0">
                  <a:moveTo>
                    <a:pt x="4559" y="0"/>
                  </a:moveTo>
                  <a:lnTo>
                    <a:pt x="0" y="19909"/>
                  </a:lnTo>
                  <a:lnTo>
                    <a:pt x="25533" y="19909"/>
                  </a:lnTo>
                  <a:lnTo>
                    <a:pt x="30092" y="0"/>
                  </a:lnTo>
                  <a:close/>
                </a:path>
              </a:pathLst>
            </a:custGeom>
            <a:solidFill>
              <a:srgbClr val="CFD0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6"/>
            <p:cNvSpPr/>
            <p:nvPr/>
          </p:nvSpPr>
          <p:spPr>
            <a:xfrm>
              <a:off x="4206863" y="4003400"/>
              <a:ext cx="705950" cy="47900"/>
            </a:xfrm>
            <a:custGeom>
              <a:avLst/>
              <a:gdLst/>
              <a:ahLst/>
              <a:cxnLst/>
              <a:rect l="l" t="t" r="r" b="b"/>
              <a:pathLst>
                <a:path w="28238" h="1916" extrusionOk="0">
                  <a:moveTo>
                    <a:pt x="27964" y="0"/>
                  </a:moveTo>
                  <a:lnTo>
                    <a:pt x="0" y="61"/>
                  </a:lnTo>
                  <a:lnTo>
                    <a:pt x="0" y="1915"/>
                  </a:lnTo>
                  <a:lnTo>
                    <a:pt x="28207" y="1915"/>
                  </a:lnTo>
                  <a:lnTo>
                    <a:pt x="28207" y="274"/>
                  </a:lnTo>
                  <a:cubicBezTo>
                    <a:pt x="28238" y="122"/>
                    <a:pt x="28116" y="0"/>
                    <a:pt x="27964" y="0"/>
                  </a:cubicBezTo>
                  <a:close/>
                </a:path>
              </a:pathLst>
            </a:custGeom>
            <a:solidFill>
              <a:srgbClr val="8C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6"/>
            <p:cNvSpPr/>
            <p:nvPr/>
          </p:nvSpPr>
          <p:spPr>
            <a:xfrm>
              <a:off x="4285113" y="3541375"/>
              <a:ext cx="512200" cy="315375"/>
            </a:xfrm>
            <a:custGeom>
              <a:avLst/>
              <a:gdLst/>
              <a:ahLst/>
              <a:cxnLst/>
              <a:rect l="l" t="t" r="r" b="b"/>
              <a:pathLst>
                <a:path w="20488" h="12615" extrusionOk="0">
                  <a:moveTo>
                    <a:pt x="2889" y="1"/>
                  </a:moveTo>
                  <a:lnTo>
                    <a:pt x="1" y="12615"/>
                  </a:lnTo>
                  <a:lnTo>
                    <a:pt x="17600" y="12615"/>
                  </a:lnTo>
                  <a:lnTo>
                    <a:pt x="204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56"/>
            <p:cNvSpPr/>
            <p:nvPr/>
          </p:nvSpPr>
          <p:spPr>
            <a:xfrm>
              <a:off x="4775263" y="3541375"/>
              <a:ext cx="153525" cy="199875"/>
            </a:xfrm>
            <a:custGeom>
              <a:avLst/>
              <a:gdLst/>
              <a:ahLst/>
              <a:cxnLst/>
              <a:rect l="l" t="t" r="r" b="b"/>
              <a:pathLst>
                <a:path w="6141" h="7995" extrusionOk="0">
                  <a:moveTo>
                    <a:pt x="1824" y="1"/>
                  </a:moveTo>
                  <a:lnTo>
                    <a:pt x="0" y="7995"/>
                  </a:lnTo>
                  <a:lnTo>
                    <a:pt x="4316" y="7995"/>
                  </a:lnTo>
                  <a:lnTo>
                    <a:pt x="61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56"/>
            <p:cNvSpPr/>
            <p:nvPr/>
          </p:nvSpPr>
          <p:spPr>
            <a:xfrm>
              <a:off x="4748663" y="3757200"/>
              <a:ext cx="130725" cy="99550"/>
            </a:xfrm>
            <a:custGeom>
              <a:avLst/>
              <a:gdLst/>
              <a:ahLst/>
              <a:cxnLst/>
              <a:rect l="l" t="t" r="r" b="b"/>
              <a:pathLst>
                <a:path w="5229" h="3982" extrusionOk="0">
                  <a:moveTo>
                    <a:pt x="912" y="0"/>
                  </a:moveTo>
                  <a:lnTo>
                    <a:pt x="0" y="3982"/>
                  </a:lnTo>
                  <a:lnTo>
                    <a:pt x="4317" y="3982"/>
                  </a:lnTo>
                  <a:lnTo>
                    <a:pt x="5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6"/>
            <p:cNvSpPr/>
            <p:nvPr/>
          </p:nvSpPr>
          <p:spPr>
            <a:xfrm>
              <a:off x="4263088" y="3878775"/>
              <a:ext cx="454450" cy="74500"/>
            </a:xfrm>
            <a:custGeom>
              <a:avLst/>
              <a:gdLst/>
              <a:ahLst/>
              <a:cxnLst/>
              <a:rect l="l" t="t" r="r" b="b"/>
              <a:pathLst>
                <a:path w="18178" h="2980" extrusionOk="0">
                  <a:moveTo>
                    <a:pt x="700" y="0"/>
                  </a:moveTo>
                  <a:lnTo>
                    <a:pt x="0" y="2979"/>
                  </a:lnTo>
                  <a:lnTo>
                    <a:pt x="17478" y="2979"/>
                  </a:lnTo>
                  <a:lnTo>
                    <a:pt x="18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6"/>
            <p:cNvSpPr/>
            <p:nvPr/>
          </p:nvSpPr>
          <p:spPr>
            <a:xfrm>
              <a:off x="2161988" y="4137125"/>
              <a:ext cx="460525" cy="1414175"/>
            </a:xfrm>
            <a:custGeom>
              <a:avLst/>
              <a:gdLst/>
              <a:ahLst/>
              <a:cxnLst/>
              <a:rect l="l" t="t" r="r" b="b"/>
              <a:pathLst>
                <a:path w="18421" h="56567" extrusionOk="0">
                  <a:moveTo>
                    <a:pt x="13648" y="1"/>
                  </a:moveTo>
                  <a:lnTo>
                    <a:pt x="0" y="56567"/>
                  </a:lnTo>
                  <a:lnTo>
                    <a:pt x="1976" y="56567"/>
                  </a:lnTo>
                  <a:lnTo>
                    <a:pt x="18420" y="1"/>
                  </a:ln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56"/>
            <p:cNvSpPr/>
            <p:nvPr/>
          </p:nvSpPr>
          <p:spPr>
            <a:xfrm>
              <a:off x="6856588" y="4137125"/>
              <a:ext cx="459775" cy="1414175"/>
            </a:xfrm>
            <a:custGeom>
              <a:avLst/>
              <a:gdLst/>
              <a:ahLst/>
              <a:cxnLst/>
              <a:rect l="l" t="t" r="r" b="b"/>
              <a:pathLst>
                <a:path w="18391" h="56567" extrusionOk="0">
                  <a:moveTo>
                    <a:pt x="1" y="1"/>
                  </a:moveTo>
                  <a:lnTo>
                    <a:pt x="16445" y="56567"/>
                  </a:lnTo>
                  <a:lnTo>
                    <a:pt x="18390" y="56567"/>
                  </a:lnTo>
                  <a:lnTo>
                    <a:pt x="4773" y="1"/>
                  </a:ln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56"/>
            <p:cNvSpPr/>
            <p:nvPr/>
          </p:nvSpPr>
          <p:spPr>
            <a:xfrm>
              <a:off x="2391463" y="4050500"/>
              <a:ext cx="4694650" cy="85900"/>
            </a:xfrm>
            <a:custGeom>
              <a:avLst/>
              <a:gdLst/>
              <a:ahLst/>
              <a:cxnLst/>
              <a:rect l="l" t="t" r="r" b="b"/>
              <a:pathLst>
                <a:path w="187786" h="3436" extrusionOk="0">
                  <a:moveTo>
                    <a:pt x="2645" y="1"/>
                  </a:moveTo>
                  <a:cubicBezTo>
                    <a:pt x="1186" y="1"/>
                    <a:pt x="1" y="791"/>
                    <a:pt x="62" y="1733"/>
                  </a:cubicBezTo>
                  <a:cubicBezTo>
                    <a:pt x="62" y="2676"/>
                    <a:pt x="1186" y="3435"/>
                    <a:pt x="2645" y="3435"/>
                  </a:cubicBezTo>
                  <a:lnTo>
                    <a:pt x="185202" y="3435"/>
                  </a:lnTo>
                  <a:cubicBezTo>
                    <a:pt x="186600" y="3435"/>
                    <a:pt x="187785" y="2676"/>
                    <a:pt x="187785" y="1733"/>
                  </a:cubicBezTo>
                  <a:cubicBezTo>
                    <a:pt x="187785" y="761"/>
                    <a:pt x="186661" y="1"/>
                    <a:pt x="185202"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6"/>
            <p:cNvSpPr/>
            <p:nvPr/>
          </p:nvSpPr>
          <p:spPr>
            <a:xfrm>
              <a:off x="6086838" y="4300550"/>
              <a:ext cx="881500" cy="543300"/>
            </a:xfrm>
            <a:custGeom>
              <a:avLst/>
              <a:gdLst/>
              <a:ahLst/>
              <a:cxnLst/>
              <a:rect l="l" t="t" r="r" b="b"/>
              <a:pathLst>
                <a:path w="35260" h="21732" extrusionOk="0">
                  <a:moveTo>
                    <a:pt x="3221" y="1"/>
                  </a:moveTo>
                  <a:cubicBezTo>
                    <a:pt x="1788" y="1"/>
                    <a:pt x="658" y="189"/>
                    <a:pt x="0" y="637"/>
                  </a:cubicBezTo>
                  <a:lnTo>
                    <a:pt x="4803" y="7719"/>
                  </a:lnTo>
                  <a:lnTo>
                    <a:pt x="6505" y="10273"/>
                  </a:lnTo>
                  <a:lnTo>
                    <a:pt x="7842" y="10911"/>
                  </a:lnTo>
                  <a:lnTo>
                    <a:pt x="30639" y="21732"/>
                  </a:lnTo>
                  <a:lnTo>
                    <a:pt x="35259" y="20972"/>
                  </a:lnTo>
                  <a:lnTo>
                    <a:pt x="34803" y="20090"/>
                  </a:lnTo>
                  <a:lnTo>
                    <a:pt x="34621" y="19756"/>
                  </a:lnTo>
                  <a:lnTo>
                    <a:pt x="33739" y="18023"/>
                  </a:lnTo>
                  <a:lnTo>
                    <a:pt x="31581" y="13859"/>
                  </a:lnTo>
                  <a:lnTo>
                    <a:pt x="26566" y="5136"/>
                  </a:lnTo>
                  <a:cubicBezTo>
                    <a:pt x="26566" y="5136"/>
                    <a:pt x="26566" y="5136"/>
                    <a:pt x="26566" y="5136"/>
                  </a:cubicBezTo>
                  <a:cubicBezTo>
                    <a:pt x="26488" y="5136"/>
                    <a:pt x="10711" y="1"/>
                    <a:pt x="3221" y="1"/>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6"/>
            <p:cNvSpPr/>
            <p:nvPr/>
          </p:nvSpPr>
          <p:spPr>
            <a:xfrm>
              <a:off x="6015388" y="4317225"/>
              <a:ext cx="273600" cy="794100"/>
            </a:xfrm>
            <a:custGeom>
              <a:avLst/>
              <a:gdLst/>
              <a:ahLst/>
              <a:cxnLst/>
              <a:rect l="l" t="t" r="r" b="b"/>
              <a:pathLst>
                <a:path w="10944" h="31764" extrusionOk="0">
                  <a:moveTo>
                    <a:pt x="2889" y="1"/>
                  </a:moveTo>
                  <a:cubicBezTo>
                    <a:pt x="1247" y="3344"/>
                    <a:pt x="1" y="31308"/>
                    <a:pt x="1" y="31308"/>
                  </a:cubicBezTo>
                  <a:lnTo>
                    <a:pt x="3223" y="31673"/>
                  </a:lnTo>
                  <a:lnTo>
                    <a:pt x="4378" y="31764"/>
                  </a:lnTo>
                  <a:lnTo>
                    <a:pt x="10731" y="10244"/>
                  </a:lnTo>
                  <a:lnTo>
                    <a:pt x="10943" y="9150"/>
                  </a:lnTo>
                  <a:lnTo>
                    <a:pt x="8147" y="5958"/>
                  </a:lnTo>
                  <a:lnTo>
                    <a:pt x="2889" y="1"/>
                  </a:ln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6"/>
            <p:cNvSpPr/>
            <p:nvPr/>
          </p:nvSpPr>
          <p:spPr>
            <a:xfrm>
              <a:off x="6095188" y="4463125"/>
              <a:ext cx="186950" cy="647450"/>
            </a:xfrm>
            <a:custGeom>
              <a:avLst/>
              <a:gdLst/>
              <a:ahLst/>
              <a:cxnLst/>
              <a:rect l="l" t="t" r="r" b="b"/>
              <a:pathLst>
                <a:path w="7478" h="25898" extrusionOk="0">
                  <a:moveTo>
                    <a:pt x="4681" y="1"/>
                  </a:moveTo>
                  <a:lnTo>
                    <a:pt x="4438" y="1216"/>
                  </a:lnTo>
                  <a:lnTo>
                    <a:pt x="1" y="25806"/>
                  </a:lnTo>
                  <a:lnTo>
                    <a:pt x="1156" y="25898"/>
                  </a:lnTo>
                  <a:lnTo>
                    <a:pt x="7478" y="4408"/>
                  </a:lnTo>
                  <a:lnTo>
                    <a:pt x="4681" y="1"/>
                  </a:lnTo>
                  <a:close/>
                </a:path>
              </a:pathLst>
            </a:custGeom>
            <a:solidFill>
              <a:srgbClr val="91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6"/>
            <p:cNvSpPr/>
            <p:nvPr/>
          </p:nvSpPr>
          <p:spPr>
            <a:xfrm>
              <a:off x="6212213" y="4463125"/>
              <a:ext cx="778150" cy="380725"/>
            </a:xfrm>
            <a:custGeom>
              <a:avLst/>
              <a:gdLst/>
              <a:ahLst/>
              <a:cxnLst/>
              <a:rect l="l" t="t" r="r" b="b"/>
              <a:pathLst>
                <a:path w="31126" h="15229" extrusionOk="0">
                  <a:moveTo>
                    <a:pt x="0" y="1"/>
                  </a:moveTo>
                  <a:lnTo>
                    <a:pt x="2797" y="4408"/>
                  </a:lnTo>
                  <a:lnTo>
                    <a:pt x="25594" y="15229"/>
                  </a:lnTo>
                  <a:lnTo>
                    <a:pt x="29606" y="13223"/>
                  </a:lnTo>
                  <a:lnTo>
                    <a:pt x="31126" y="12493"/>
                  </a:lnTo>
                  <a:lnTo>
                    <a:pt x="28724" y="11520"/>
                  </a:lnTo>
                  <a:lnTo>
                    <a:pt x="244" y="61"/>
                  </a:lnTo>
                  <a:lnTo>
                    <a:pt x="0" y="1"/>
                  </a:lnTo>
                  <a:close/>
                </a:path>
              </a:pathLst>
            </a:custGeom>
            <a:solidFill>
              <a:srgbClr val="9100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6"/>
            <p:cNvSpPr/>
            <p:nvPr/>
          </p:nvSpPr>
          <p:spPr>
            <a:xfrm>
              <a:off x="5782113" y="5095350"/>
              <a:ext cx="357175" cy="306275"/>
            </a:xfrm>
            <a:custGeom>
              <a:avLst/>
              <a:gdLst/>
              <a:ahLst/>
              <a:cxnLst/>
              <a:rect l="l" t="t" r="r" b="b"/>
              <a:pathLst>
                <a:path w="14287" h="12251" extrusionOk="0">
                  <a:moveTo>
                    <a:pt x="9332" y="1"/>
                  </a:moveTo>
                  <a:cubicBezTo>
                    <a:pt x="9332" y="1"/>
                    <a:pt x="9028" y="4378"/>
                    <a:pt x="8846" y="4955"/>
                  </a:cubicBezTo>
                  <a:cubicBezTo>
                    <a:pt x="8663" y="5533"/>
                    <a:pt x="5077" y="8177"/>
                    <a:pt x="3830" y="9119"/>
                  </a:cubicBezTo>
                  <a:cubicBezTo>
                    <a:pt x="2584" y="10092"/>
                    <a:pt x="669" y="10092"/>
                    <a:pt x="335" y="10730"/>
                  </a:cubicBezTo>
                  <a:cubicBezTo>
                    <a:pt x="0" y="11369"/>
                    <a:pt x="791" y="12250"/>
                    <a:pt x="3070" y="12250"/>
                  </a:cubicBezTo>
                  <a:cubicBezTo>
                    <a:pt x="5320" y="12250"/>
                    <a:pt x="6991" y="10335"/>
                    <a:pt x="8724" y="10244"/>
                  </a:cubicBezTo>
                  <a:cubicBezTo>
                    <a:pt x="10487" y="10092"/>
                    <a:pt x="13587" y="10244"/>
                    <a:pt x="13952" y="9089"/>
                  </a:cubicBezTo>
                  <a:cubicBezTo>
                    <a:pt x="14286" y="7964"/>
                    <a:pt x="12979" y="5077"/>
                    <a:pt x="12979" y="5077"/>
                  </a:cubicBezTo>
                  <a:lnTo>
                    <a:pt x="13679" y="639"/>
                  </a:lnTo>
                  <a:lnTo>
                    <a:pt x="9332"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6"/>
            <p:cNvSpPr/>
            <p:nvPr/>
          </p:nvSpPr>
          <p:spPr>
            <a:xfrm>
              <a:off x="6092138" y="5322550"/>
              <a:ext cx="44875" cy="117825"/>
            </a:xfrm>
            <a:custGeom>
              <a:avLst/>
              <a:gdLst/>
              <a:ahLst/>
              <a:cxnLst/>
              <a:rect l="l" t="t" r="r" b="b"/>
              <a:pathLst>
                <a:path w="1795" h="4713" extrusionOk="0">
                  <a:moveTo>
                    <a:pt x="578" y="1"/>
                  </a:moveTo>
                  <a:lnTo>
                    <a:pt x="1" y="4560"/>
                  </a:lnTo>
                  <a:lnTo>
                    <a:pt x="761" y="4712"/>
                  </a:lnTo>
                  <a:lnTo>
                    <a:pt x="1794" y="244"/>
                  </a:lnTo>
                  <a:lnTo>
                    <a:pt x="578"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6"/>
            <p:cNvSpPr/>
            <p:nvPr/>
          </p:nvSpPr>
          <p:spPr>
            <a:xfrm>
              <a:off x="5754763" y="5236700"/>
              <a:ext cx="389075" cy="189925"/>
            </a:xfrm>
            <a:custGeom>
              <a:avLst/>
              <a:gdLst/>
              <a:ahLst/>
              <a:cxnLst/>
              <a:rect l="l" t="t" r="r" b="b"/>
              <a:pathLst>
                <a:path w="15563" h="7597" extrusionOk="0">
                  <a:moveTo>
                    <a:pt x="14347" y="0"/>
                  </a:moveTo>
                  <a:cubicBezTo>
                    <a:pt x="14347" y="0"/>
                    <a:pt x="11348" y="2675"/>
                    <a:pt x="9221" y="2675"/>
                  </a:cubicBezTo>
                  <a:cubicBezTo>
                    <a:pt x="9093" y="2675"/>
                    <a:pt x="8967" y="2665"/>
                    <a:pt x="8845" y="2645"/>
                  </a:cubicBezTo>
                  <a:cubicBezTo>
                    <a:pt x="7478" y="2341"/>
                    <a:pt x="6991" y="1824"/>
                    <a:pt x="6991" y="1824"/>
                  </a:cubicBezTo>
                  <a:cubicBezTo>
                    <a:pt x="6991" y="1824"/>
                    <a:pt x="0" y="4742"/>
                    <a:pt x="669" y="6292"/>
                  </a:cubicBezTo>
                  <a:cubicBezTo>
                    <a:pt x="1807" y="7051"/>
                    <a:pt x="3928" y="7597"/>
                    <a:pt x="5842" y="7597"/>
                  </a:cubicBezTo>
                  <a:cubicBezTo>
                    <a:pt x="6995" y="7597"/>
                    <a:pt x="8072" y="7399"/>
                    <a:pt x="8815" y="6930"/>
                  </a:cubicBezTo>
                  <a:cubicBezTo>
                    <a:pt x="11459" y="5259"/>
                    <a:pt x="12645" y="4985"/>
                    <a:pt x="15289" y="3648"/>
                  </a:cubicBezTo>
                  <a:cubicBezTo>
                    <a:pt x="15563" y="2037"/>
                    <a:pt x="15411" y="1034"/>
                    <a:pt x="14347"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6"/>
            <p:cNvSpPr/>
            <p:nvPr/>
          </p:nvSpPr>
          <p:spPr>
            <a:xfrm>
              <a:off x="6185613" y="4572200"/>
              <a:ext cx="311575" cy="836250"/>
            </a:xfrm>
            <a:custGeom>
              <a:avLst/>
              <a:gdLst/>
              <a:ahLst/>
              <a:cxnLst/>
              <a:rect l="l" t="t" r="r" b="b"/>
              <a:pathLst>
                <a:path w="12463" h="33450" extrusionOk="0">
                  <a:moveTo>
                    <a:pt x="4375" y="1"/>
                  </a:moveTo>
                  <a:cubicBezTo>
                    <a:pt x="3078" y="1"/>
                    <a:pt x="2032" y="645"/>
                    <a:pt x="1642" y="2446"/>
                  </a:cubicBezTo>
                  <a:cubicBezTo>
                    <a:pt x="1" y="9802"/>
                    <a:pt x="6262" y="33450"/>
                    <a:pt x="6262" y="33450"/>
                  </a:cubicBezTo>
                  <a:lnTo>
                    <a:pt x="11217" y="32872"/>
                  </a:lnTo>
                  <a:lnTo>
                    <a:pt x="12463" y="4057"/>
                  </a:lnTo>
                  <a:cubicBezTo>
                    <a:pt x="12463" y="4057"/>
                    <a:pt x="7629" y="1"/>
                    <a:pt x="4375" y="1"/>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6"/>
            <p:cNvSpPr/>
            <p:nvPr/>
          </p:nvSpPr>
          <p:spPr>
            <a:xfrm>
              <a:off x="6189688" y="5394000"/>
              <a:ext cx="321175" cy="353650"/>
            </a:xfrm>
            <a:custGeom>
              <a:avLst/>
              <a:gdLst/>
              <a:ahLst/>
              <a:cxnLst/>
              <a:rect l="l" t="t" r="r" b="b"/>
              <a:pathLst>
                <a:path w="12847" h="14146" extrusionOk="0">
                  <a:moveTo>
                    <a:pt x="11023" y="0"/>
                  </a:moveTo>
                  <a:lnTo>
                    <a:pt x="6069" y="578"/>
                  </a:lnTo>
                  <a:cubicBezTo>
                    <a:pt x="6069" y="578"/>
                    <a:pt x="6859" y="4863"/>
                    <a:pt x="6859" y="5471"/>
                  </a:cubicBezTo>
                  <a:cubicBezTo>
                    <a:pt x="6829" y="6079"/>
                    <a:pt x="4063" y="9514"/>
                    <a:pt x="3060" y="10730"/>
                  </a:cubicBezTo>
                  <a:cubicBezTo>
                    <a:pt x="2087" y="11946"/>
                    <a:pt x="263" y="12462"/>
                    <a:pt x="111" y="13161"/>
                  </a:cubicBezTo>
                  <a:cubicBezTo>
                    <a:pt x="1" y="13670"/>
                    <a:pt x="485" y="14146"/>
                    <a:pt x="1599" y="14146"/>
                  </a:cubicBezTo>
                  <a:cubicBezTo>
                    <a:pt x="2017" y="14146"/>
                    <a:pt x="2523" y="14079"/>
                    <a:pt x="3120" y="13921"/>
                  </a:cubicBezTo>
                  <a:cubicBezTo>
                    <a:pt x="5309" y="13374"/>
                    <a:pt x="6403" y="11125"/>
                    <a:pt x="8044" y="10547"/>
                  </a:cubicBezTo>
                  <a:cubicBezTo>
                    <a:pt x="9686" y="9970"/>
                    <a:pt x="12756" y="9332"/>
                    <a:pt x="12786" y="8146"/>
                  </a:cubicBezTo>
                  <a:cubicBezTo>
                    <a:pt x="12847" y="6991"/>
                    <a:pt x="11418" y="4164"/>
                    <a:pt x="11418" y="4164"/>
                  </a:cubicBezTo>
                  <a:lnTo>
                    <a:pt x="11023"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6"/>
            <p:cNvSpPr/>
            <p:nvPr/>
          </p:nvSpPr>
          <p:spPr>
            <a:xfrm>
              <a:off x="6486538" y="5602200"/>
              <a:ext cx="35725" cy="116300"/>
            </a:xfrm>
            <a:custGeom>
              <a:avLst/>
              <a:gdLst/>
              <a:ahLst/>
              <a:cxnLst/>
              <a:rect l="l" t="t" r="r" b="b"/>
              <a:pathLst>
                <a:path w="1429" h="4652" extrusionOk="0">
                  <a:moveTo>
                    <a:pt x="1277" y="1"/>
                  </a:moveTo>
                  <a:lnTo>
                    <a:pt x="0" y="92"/>
                  </a:lnTo>
                  <a:lnTo>
                    <a:pt x="608" y="4651"/>
                  </a:lnTo>
                  <a:lnTo>
                    <a:pt x="1429" y="4621"/>
                  </a:lnTo>
                  <a:lnTo>
                    <a:pt x="1277"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6"/>
            <p:cNvSpPr/>
            <p:nvPr/>
          </p:nvSpPr>
          <p:spPr>
            <a:xfrm>
              <a:off x="6155213" y="5496575"/>
              <a:ext cx="373150" cy="269300"/>
            </a:xfrm>
            <a:custGeom>
              <a:avLst/>
              <a:gdLst/>
              <a:ahLst/>
              <a:cxnLst/>
              <a:rect l="l" t="t" r="r" b="b"/>
              <a:pathLst>
                <a:path w="14926" h="10772" extrusionOk="0">
                  <a:moveTo>
                    <a:pt x="12889" y="1"/>
                  </a:moveTo>
                  <a:cubicBezTo>
                    <a:pt x="12889" y="1"/>
                    <a:pt x="10183" y="4681"/>
                    <a:pt x="8056" y="4833"/>
                  </a:cubicBezTo>
                  <a:cubicBezTo>
                    <a:pt x="7995" y="4835"/>
                    <a:pt x="7936" y="4835"/>
                    <a:pt x="7878" y="4835"/>
                  </a:cubicBezTo>
                  <a:cubicBezTo>
                    <a:pt x="6608" y="4835"/>
                    <a:pt x="6080" y="4529"/>
                    <a:pt x="6080" y="4529"/>
                  </a:cubicBezTo>
                  <a:cubicBezTo>
                    <a:pt x="6080" y="4529"/>
                    <a:pt x="1" y="9119"/>
                    <a:pt x="1034" y="10457"/>
                  </a:cubicBezTo>
                  <a:cubicBezTo>
                    <a:pt x="1643" y="10666"/>
                    <a:pt x="2465" y="10771"/>
                    <a:pt x="3360" y="10771"/>
                  </a:cubicBezTo>
                  <a:cubicBezTo>
                    <a:pt x="5457" y="10771"/>
                    <a:pt x="7960" y="10191"/>
                    <a:pt x="9089" y="8998"/>
                  </a:cubicBezTo>
                  <a:cubicBezTo>
                    <a:pt x="11217" y="6718"/>
                    <a:pt x="12311" y="6201"/>
                    <a:pt x="14560" y="4165"/>
                  </a:cubicBezTo>
                  <a:cubicBezTo>
                    <a:pt x="14925" y="2463"/>
                    <a:pt x="14165" y="730"/>
                    <a:pt x="12889"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6"/>
            <p:cNvSpPr/>
            <p:nvPr/>
          </p:nvSpPr>
          <p:spPr>
            <a:xfrm>
              <a:off x="6608113" y="3048825"/>
              <a:ext cx="439250" cy="465975"/>
            </a:xfrm>
            <a:custGeom>
              <a:avLst/>
              <a:gdLst/>
              <a:ahLst/>
              <a:cxnLst/>
              <a:rect l="l" t="t" r="r" b="b"/>
              <a:pathLst>
                <a:path w="17570" h="18639" extrusionOk="0">
                  <a:moveTo>
                    <a:pt x="10063" y="0"/>
                  </a:moveTo>
                  <a:cubicBezTo>
                    <a:pt x="7652" y="0"/>
                    <a:pt x="4400" y="1347"/>
                    <a:pt x="2675" y="3745"/>
                  </a:cubicBezTo>
                  <a:cubicBezTo>
                    <a:pt x="1916" y="4748"/>
                    <a:pt x="1" y="17545"/>
                    <a:pt x="4651" y="18578"/>
                  </a:cubicBezTo>
                  <a:cubicBezTo>
                    <a:pt x="4803" y="18608"/>
                    <a:pt x="4955" y="18639"/>
                    <a:pt x="5107" y="18639"/>
                  </a:cubicBezTo>
                  <a:cubicBezTo>
                    <a:pt x="7113" y="18578"/>
                    <a:pt x="9271" y="17727"/>
                    <a:pt x="11034" y="16906"/>
                  </a:cubicBezTo>
                  <a:cubicBezTo>
                    <a:pt x="13223" y="15842"/>
                    <a:pt x="14834" y="14657"/>
                    <a:pt x="14834" y="14657"/>
                  </a:cubicBezTo>
                  <a:cubicBezTo>
                    <a:pt x="17569" y="11405"/>
                    <a:pt x="17144" y="7058"/>
                    <a:pt x="17144" y="7058"/>
                  </a:cubicBezTo>
                  <a:cubicBezTo>
                    <a:pt x="16262" y="280"/>
                    <a:pt x="10943" y="67"/>
                    <a:pt x="10943" y="67"/>
                  </a:cubicBezTo>
                  <a:cubicBezTo>
                    <a:pt x="10667" y="22"/>
                    <a:pt x="10372" y="0"/>
                    <a:pt x="10063"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6"/>
            <p:cNvSpPr/>
            <p:nvPr/>
          </p:nvSpPr>
          <p:spPr>
            <a:xfrm>
              <a:off x="6724388" y="3430425"/>
              <a:ext cx="159600" cy="84375"/>
            </a:xfrm>
            <a:custGeom>
              <a:avLst/>
              <a:gdLst/>
              <a:ahLst/>
              <a:cxnLst/>
              <a:rect l="l" t="t" r="r" b="b"/>
              <a:pathLst>
                <a:path w="6384" h="3375" extrusionOk="0">
                  <a:moveTo>
                    <a:pt x="4833" y="1"/>
                  </a:moveTo>
                  <a:cubicBezTo>
                    <a:pt x="4806" y="1"/>
                    <a:pt x="2748" y="2317"/>
                    <a:pt x="0" y="3314"/>
                  </a:cubicBezTo>
                  <a:cubicBezTo>
                    <a:pt x="152" y="3344"/>
                    <a:pt x="304" y="3375"/>
                    <a:pt x="456" y="3375"/>
                  </a:cubicBezTo>
                  <a:cubicBezTo>
                    <a:pt x="2462" y="3314"/>
                    <a:pt x="4620" y="2463"/>
                    <a:pt x="6383" y="1642"/>
                  </a:cubicBezTo>
                  <a:lnTo>
                    <a:pt x="4833" y="1"/>
                  </a:lnTo>
                  <a:cubicBezTo>
                    <a:pt x="4833" y="1"/>
                    <a:pt x="4833" y="1"/>
                    <a:pt x="4833"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6"/>
            <p:cNvSpPr/>
            <p:nvPr/>
          </p:nvSpPr>
          <p:spPr>
            <a:xfrm>
              <a:off x="6635463" y="3331650"/>
              <a:ext cx="32700" cy="10675"/>
            </a:xfrm>
            <a:custGeom>
              <a:avLst/>
              <a:gdLst/>
              <a:ahLst/>
              <a:cxnLst/>
              <a:rect l="l" t="t" r="r" b="b"/>
              <a:pathLst>
                <a:path w="1308" h="427" extrusionOk="0">
                  <a:moveTo>
                    <a:pt x="670" y="1"/>
                  </a:moveTo>
                  <a:cubicBezTo>
                    <a:pt x="305" y="1"/>
                    <a:pt x="1" y="122"/>
                    <a:pt x="62" y="244"/>
                  </a:cubicBezTo>
                  <a:cubicBezTo>
                    <a:pt x="62" y="335"/>
                    <a:pt x="366" y="426"/>
                    <a:pt x="700" y="426"/>
                  </a:cubicBezTo>
                  <a:cubicBezTo>
                    <a:pt x="1034" y="426"/>
                    <a:pt x="1308" y="304"/>
                    <a:pt x="1308" y="183"/>
                  </a:cubicBezTo>
                  <a:cubicBezTo>
                    <a:pt x="1308" y="92"/>
                    <a:pt x="1004" y="1"/>
                    <a:pt x="67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6"/>
            <p:cNvSpPr/>
            <p:nvPr/>
          </p:nvSpPr>
          <p:spPr>
            <a:xfrm>
              <a:off x="6638513" y="3309200"/>
              <a:ext cx="33450" cy="13000"/>
            </a:xfrm>
            <a:custGeom>
              <a:avLst/>
              <a:gdLst/>
              <a:ahLst/>
              <a:cxnLst/>
              <a:rect l="l" t="t" r="r" b="b"/>
              <a:pathLst>
                <a:path w="1338" h="520" extrusionOk="0">
                  <a:moveTo>
                    <a:pt x="328" y="0"/>
                  </a:moveTo>
                  <a:cubicBezTo>
                    <a:pt x="182" y="0"/>
                    <a:pt x="78" y="40"/>
                    <a:pt x="61" y="108"/>
                  </a:cubicBezTo>
                  <a:cubicBezTo>
                    <a:pt x="0" y="230"/>
                    <a:pt x="274" y="382"/>
                    <a:pt x="608" y="443"/>
                  </a:cubicBezTo>
                  <a:cubicBezTo>
                    <a:pt x="768" y="496"/>
                    <a:pt x="917" y="520"/>
                    <a:pt x="1035" y="520"/>
                  </a:cubicBezTo>
                  <a:cubicBezTo>
                    <a:pt x="1187" y="520"/>
                    <a:pt x="1290" y="480"/>
                    <a:pt x="1307" y="412"/>
                  </a:cubicBezTo>
                  <a:cubicBezTo>
                    <a:pt x="1338" y="291"/>
                    <a:pt x="1064" y="139"/>
                    <a:pt x="730" y="78"/>
                  </a:cubicBezTo>
                  <a:cubicBezTo>
                    <a:pt x="583" y="25"/>
                    <a:pt x="443" y="0"/>
                    <a:pt x="328"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6"/>
            <p:cNvSpPr/>
            <p:nvPr/>
          </p:nvSpPr>
          <p:spPr>
            <a:xfrm>
              <a:off x="6760488" y="3404600"/>
              <a:ext cx="249625" cy="307325"/>
            </a:xfrm>
            <a:custGeom>
              <a:avLst/>
              <a:gdLst/>
              <a:ahLst/>
              <a:cxnLst/>
              <a:rect l="l" t="t" r="r" b="b"/>
              <a:pathLst>
                <a:path w="9985" h="12293" extrusionOk="0">
                  <a:moveTo>
                    <a:pt x="9043" y="0"/>
                  </a:moveTo>
                  <a:cubicBezTo>
                    <a:pt x="9043" y="0"/>
                    <a:pt x="2538" y="304"/>
                    <a:pt x="2538" y="973"/>
                  </a:cubicBezTo>
                  <a:lnTo>
                    <a:pt x="2416" y="7143"/>
                  </a:lnTo>
                  <a:cubicBezTo>
                    <a:pt x="2416" y="7143"/>
                    <a:pt x="0" y="12293"/>
                    <a:pt x="3367" y="12293"/>
                  </a:cubicBezTo>
                  <a:cubicBezTo>
                    <a:pt x="3461" y="12293"/>
                    <a:pt x="3559" y="12289"/>
                    <a:pt x="3663" y="12280"/>
                  </a:cubicBezTo>
                  <a:cubicBezTo>
                    <a:pt x="7462" y="11976"/>
                    <a:pt x="9985" y="6049"/>
                    <a:pt x="9985" y="6049"/>
                  </a:cubicBezTo>
                  <a:lnTo>
                    <a:pt x="9043" y="0"/>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6"/>
            <p:cNvSpPr/>
            <p:nvPr/>
          </p:nvSpPr>
          <p:spPr>
            <a:xfrm>
              <a:off x="6572413" y="3522825"/>
              <a:ext cx="677825" cy="993225"/>
            </a:xfrm>
            <a:custGeom>
              <a:avLst/>
              <a:gdLst/>
              <a:ahLst/>
              <a:cxnLst/>
              <a:rect l="l" t="t" r="r" b="b"/>
              <a:pathLst>
                <a:path w="27113" h="39729" extrusionOk="0">
                  <a:moveTo>
                    <a:pt x="16266" y="0"/>
                  </a:moveTo>
                  <a:cubicBezTo>
                    <a:pt x="14226" y="0"/>
                    <a:pt x="11361" y="307"/>
                    <a:pt x="9423" y="560"/>
                  </a:cubicBezTo>
                  <a:cubicBezTo>
                    <a:pt x="5076" y="1503"/>
                    <a:pt x="2796" y="4238"/>
                    <a:pt x="2796" y="4238"/>
                  </a:cubicBezTo>
                  <a:cubicBezTo>
                    <a:pt x="2796" y="4238"/>
                    <a:pt x="0" y="11959"/>
                    <a:pt x="2918" y="17734"/>
                  </a:cubicBezTo>
                  <a:cubicBezTo>
                    <a:pt x="3678" y="19284"/>
                    <a:pt x="4894" y="20743"/>
                    <a:pt x="6717" y="21837"/>
                  </a:cubicBezTo>
                  <a:cubicBezTo>
                    <a:pt x="6869" y="24238"/>
                    <a:pt x="6505" y="26457"/>
                    <a:pt x="5958" y="28372"/>
                  </a:cubicBezTo>
                  <a:cubicBezTo>
                    <a:pt x="4894" y="32111"/>
                    <a:pt x="3161" y="34603"/>
                    <a:pt x="3161" y="34634"/>
                  </a:cubicBezTo>
                  <a:cubicBezTo>
                    <a:pt x="3222" y="34786"/>
                    <a:pt x="3344" y="34907"/>
                    <a:pt x="3465" y="35059"/>
                  </a:cubicBezTo>
                  <a:cubicBezTo>
                    <a:pt x="6643" y="38890"/>
                    <a:pt x="16115" y="39728"/>
                    <a:pt x="21384" y="39728"/>
                  </a:cubicBezTo>
                  <a:cubicBezTo>
                    <a:pt x="23475" y="39728"/>
                    <a:pt x="24903" y="39596"/>
                    <a:pt x="25016" y="39467"/>
                  </a:cubicBezTo>
                  <a:cubicBezTo>
                    <a:pt x="25016" y="39467"/>
                    <a:pt x="23557" y="28372"/>
                    <a:pt x="25016" y="22384"/>
                  </a:cubicBezTo>
                  <a:cubicBezTo>
                    <a:pt x="25016" y="22384"/>
                    <a:pt x="25076" y="22172"/>
                    <a:pt x="25076" y="21807"/>
                  </a:cubicBezTo>
                  <a:cubicBezTo>
                    <a:pt x="25198" y="18980"/>
                    <a:pt x="24043" y="11746"/>
                    <a:pt x="24043" y="11746"/>
                  </a:cubicBezTo>
                  <a:cubicBezTo>
                    <a:pt x="24043" y="11746"/>
                    <a:pt x="27113" y="1624"/>
                    <a:pt x="17903" y="104"/>
                  </a:cubicBezTo>
                  <a:cubicBezTo>
                    <a:pt x="17478" y="31"/>
                    <a:pt x="16914" y="0"/>
                    <a:pt x="16266" y="0"/>
                  </a:cubicBezTo>
                  <a:close/>
                </a:path>
              </a:pathLst>
            </a:custGeom>
            <a:solidFill>
              <a:srgbClr val="C5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6"/>
            <p:cNvSpPr/>
            <p:nvPr/>
          </p:nvSpPr>
          <p:spPr>
            <a:xfrm>
              <a:off x="6687138" y="2997800"/>
              <a:ext cx="546175" cy="701200"/>
            </a:xfrm>
            <a:custGeom>
              <a:avLst/>
              <a:gdLst/>
              <a:ahLst/>
              <a:cxnLst/>
              <a:rect l="l" t="t" r="r" b="b"/>
              <a:pathLst>
                <a:path w="21847" h="28048" extrusionOk="0">
                  <a:moveTo>
                    <a:pt x="9030" y="1"/>
                  </a:moveTo>
                  <a:cubicBezTo>
                    <a:pt x="3978" y="1"/>
                    <a:pt x="3162" y="5148"/>
                    <a:pt x="3162" y="5148"/>
                  </a:cubicBezTo>
                  <a:lnTo>
                    <a:pt x="3527" y="8886"/>
                  </a:lnTo>
                  <a:cubicBezTo>
                    <a:pt x="3527" y="8886"/>
                    <a:pt x="4834" y="15026"/>
                    <a:pt x="3314" y="20376"/>
                  </a:cubicBezTo>
                  <a:cubicBezTo>
                    <a:pt x="1" y="27580"/>
                    <a:pt x="7417" y="27914"/>
                    <a:pt x="7417" y="27914"/>
                  </a:cubicBezTo>
                  <a:cubicBezTo>
                    <a:pt x="6262" y="25331"/>
                    <a:pt x="6353" y="24753"/>
                    <a:pt x="6353" y="24753"/>
                  </a:cubicBezTo>
                  <a:lnTo>
                    <a:pt x="6353" y="24753"/>
                  </a:lnTo>
                  <a:cubicBezTo>
                    <a:pt x="6354" y="24753"/>
                    <a:pt x="8992" y="27505"/>
                    <a:pt x="12213" y="27505"/>
                  </a:cubicBezTo>
                  <a:cubicBezTo>
                    <a:pt x="13069" y="27505"/>
                    <a:pt x="13965" y="27311"/>
                    <a:pt x="14864" y="26820"/>
                  </a:cubicBezTo>
                  <a:cubicBezTo>
                    <a:pt x="15817" y="27693"/>
                    <a:pt x="16774" y="28048"/>
                    <a:pt x="17642" y="28048"/>
                  </a:cubicBezTo>
                  <a:cubicBezTo>
                    <a:pt x="20099" y="28048"/>
                    <a:pt x="21847" y="25209"/>
                    <a:pt x="20791" y="23233"/>
                  </a:cubicBezTo>
                  <a:cubicBezTo>
                    <a:pt x="19332" y="20589"/>
                    <a:pt x="16141" y="19525"/>
                    <a:pt x="17144" y="12686"/>
                  </a:cubicBezTo>
                  <a:cubicBezTo>
                    <a:pt x="18117" y="5847"/>
                    <a:pt x="16110" y="2443"/>
                    <a:pt x="12706" y="740"/>
                  </a:cubicBezTo>
                  <a:cubicBezTo>
                    <a:pt x="11282" y="217"/>
                    <a:pt x="10067" y="1"/>
                    <a:pt x="9030"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6"/>
            <p:cNvSpPr/>
            <p:nvPr/>
          </p:nvSpPr>
          <p:spPr>
            <a:xfrm>
              <a:off x="6598238" y="2967725"/>
              <a:ext cx="373900" cy="331325"/>
            </a:xfrm>
            <a:custGeom>
              <a:avLst/>
              <a:gdLst/>
              <a:ahLst/>
              <a:cxnLst/>
              <a:rect l="l" t="t" r="r" b="b"/>
              <a:pathLst>
                <a:path w="14956" h="13253" extrusionOk="0">
                  <a:moveTo>
                    <a:pt x="10557" y="1"/>
                  </a:moveTo>
                  <a:cubicBezTo>
                    <a:pt x="9422" y="1"/>
                    <a:pt x="8056" y="276"/>
                    <a:pt x="6444" y="1031"/>
                  </a:cubicBezTo>
                  <a:cubicBezTo>
                    <a:pt x="3405" y="2430"/>
                    <a:pt x="2584" y="4831"/>
                    <a:pt x="1976" y="7445"/>
                  </a:cubicBezTo>
                  <a:cubicBezTo>
                    <a:pt x="1307" y="10059"/>
                    <a:pt x="0" y="10211"/>
                    <a:pt x="0" y="10211"/>
                  </a:cubicBezTo>
                  <a:cubicBezTo>
                    <a:pt x="589" y="10410"/>
                    <a:pt x="1126" y="10495"/>
                    <a:pt x="1614" y="10495"/>
                  </a:cubicBezTo>
                  <a:cubicBezTo>
                    <a:pt x="4478" y="10495"/>
                    <a:pt x="5654" y="7567"/>
                    <a:pt x="5654" y="7567"/>
                  </a:cubicBezTo>
                  <a:lnTo>
                    <a:pt x="5654" y="7567"/>
                  </a:lnTo>
                  <a:cubicBezTo>
                    <a:pt x="5320" y="10940"/>
                    <a:pt x="6748" y="13190"/>
                    <a:pt x="6748" y="13190"/>
                  </a:cubicBezTo>
                  <a:cubicBezTo>
                    <a:pt x="6938" y="13233"/>
                    <a:pt x="7119" y="13253"/>
                    <a:pt x="7292" y="13253"/>
                  </a:cubicBezTo>
                  <a:cubicBezTo>
                    <a:pt x="10311" y="13253"/>
                    <a:pt x="10882" y="7080"/>
                    <a:pt x="10882" y="7080"/>
                  </a:cubicBezTo>
                  <a:cubicBezTo>
                    <a:pt x="11247" y="10576"/>
                    <a:pt x="13557" y="11001"/>
                    <a:pt x="13557" y="11001"/>
                  </a:cubicBezTo>
                  <a:lnTo>
                    <a:pt x="14955" y="1943"/>
                  </a:lnTo>
                  <a:cubicBezTo>
                    <a:pt x="14955" y="1943"/>
                    <a:pt x="13575" y="1"/>
                    <a:pt x="10557" y="1"/>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6"/>
            <p:cNvSpPr/>
            <p:nvPr/>
          </p:nvSpPr>
          <p:spPr>
            <a:xfrm>
              <a:off x="6766163" y="3221925"/>
              <a:ext cx="87425" cy="137875"/>
            </a:xfrm>
            <a:custGeom>
              <a:avLst/>
              <a:gdLst/>
              <a:ahLst/>
              <a:cxnLst/>
              <a:rect l="l" t="t" r="r" b="b"/>
              <a:pathLst>
                <a:path w="3497" h="5515" extrusionOk="0">
                  <a:moveTo>
                    <a:pt x="2187" y="1"/>
                  </a:moveTo>
                  <a:cubicBezTo>
                    <a:pt x="1154" y="1"/>
                    <a:pt x="479" y="1308"/>
                    <a:pt x="183" y="2140"/>
                  </a:cubicBezTo>
                  <a:cubicBezTo>
                    <a:pt x="62" y="2535"/>
                    <a:pt x="1" y="2839"/>
                    <a:pt x="1" y="2839"/>
                  </a:cubicBezTo>
                  <a:lnTo>
                    <a:pt x="274" y="5423"/>
                  </a:lnTo>
                  <a:cubicBezTo>
                    <a:pt x="474" y="5485"/>
                    <a:pt x="667" y="5514"/>
                    <a:pt x="853" y="5514"/>
                  </a:cubicBezTo>
                  <a:cubicBezTo>
                    <a:pt x="2384" y="5514"/>
                    <a:pt x="3385" y="3527"/>
                    <a:pt x="3466" y="1927"/>
                  </a:cubicBezTo>
                  <a:cubicBezTo>
                    <a:pt x="3496" y="1016"/>
                    <a:pt x="3223" y="256"/>
                    <a:pt x="2615" y="73"/>
                  </a:cubicBezTo>
                  <a:cubicBezTo>
                    <a:pt x="2466" y="24"/>
                    <a:pt x="2323" y="1"/>
                    <a:pt x="2187"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6"/>
            <p:cNvSpPr/>
            <p:nvPr/>
          </p:nvSpPr>
          <p:spPr>
            <a:xfrm>
              <a:off x="6782888" y="3253375"/>
              <a:ext cx="43350" cy="66900"/>
            </a:xfrm>
            <a:custGeom>
              <a:avLst/>
              <a:gdLst/>
              <a:ahLst/>
              <a:cxnLst/>
              <a:rect l="l" t="t" r="r" b="b"/>
              <a:pathLst>
                <a:path w="1734" h="2676" extrusionOk="0">
                  <a:moveTo>
                    <a:pt x="1490" y="1"/>
                  </a:moveTo>
                  <a:cubicBezTo>
                    <a:pt x="1490" y="31"/>
                    <a:pt x="1429" y="31"/>
                    <a:pt x="1338" y="62"/>
                  </a:cubicBezTo>
                  <a:cubicBezTo>
                    <a:pt x="61" y="852"/>
                    <a:pt x="1" y="2493"/>
                    <a:pt x="1" y="2554"/>
                  </a:cubicBezTo>
                  <a:cubicBezTo>
                    <a:pt x="1" y="2645"/>
                    <a:pt x="61" y="2676"/>
                    <a:pt x="122" y="2676"/>
                  </a:cubicBezTo>
                  <a:cubicBezTo>
                    <a:pt x="153" y="2676"/>
                    <a:pt x="153" y="2676"/>
                    <a:pt x="213" y="2645"/>
                  </a:cubicBezTo>
                  <a:cubicBezTo>
                    <a:pt x="244" y="2615"/>
                    <a:pt x="274" y="2554"/>
                    <a:pt x="274" y="2524"/>
                  </a:cubicBezTo>
                  <a:cubicBezTo>
                    <a:pt x="274" y="2524"/>
                    <a:pt x="274" y="1916"/>
                    <a:pt x="578" y="1277"/>
                  </a:cubicBezTo>
                  <a:cubicBezTo>
                    <a:pt x="1216" y="1277"/>
                    <a:pt x="1460" y="2189"/>
                    <a:pt x="1460" y="2189"/>
                  </a:cubicBezTo>
                  <a:cubicBezTo>
                    <a:pt x="1460" y="2232"/>
                    <a:pt x="1490" y="2275"/>
                    <a:pt x="1540" y="2275"/>
                  </a:cubicBezTo>
                  <a:cubicBezTo>
                    <a:pt x="1561" y="2275"/>
                    <a:pt x="1585" y="2268"/>
                    <a:pt x="1612" y="2250"/>
                  </a:cubicBezTo>
                  <a:lnTo>
                    <a:pt x="1642" y="2250"/>
                  </a:lnTo>
                  <a:cubicBezTo>
                    <a:pt x="1672" y="2220"/>
                    <a:pt x="1733" y="2189"/>
                    <a:pt x="1672" y="2098"/>
                  </a:cubicBezTo>
                  <a:cubicBezTo>
                    <a:pt x="1672" y="2068"/>
                    <a:pt x="1399" y="1125"/>
                    <a:pt x="700" y="1004"/>
                  </a:cubicBezTo>
                  <a:cubicBezTo>
                    <a:pt x="852" y="730"/>
                    <a:pt x="1125" y="426"/>
                    <a:pt x="1399" y="244"/>
                  </a:cubicBezTo>
                  <a:cubicBezTo>
                    <a:pt x="1399" y="244"/>
                    <a:pt x="1460" y="244"/>
                    <a:pt x="1460" y="214"/>
                  </a:cubicBezTo>
                  <a:cubicBezTo>
                    <a:pt x="1520" y="183"/>
                    <a:pt x="1520" y="92"/>
                    <a:pt x="1490"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6"/>
            <p:cNvSpPr/>
            <p:nvPr/>
          </p:nvSpPr>
          <p:spPr>
            <a:xfrm>
              <a:off x="6769213" y="3334650"/>
              <a:ext cx="30425" cy="38050"/>
            </a:xfrm>
            <a:custGeom>
              <a:avLst/>
              <a:gdLst/>
              <a:ahLst/>
              <a:cxnLst/>
              <a:rect l="l" t="t" r="r" b="b"/>
              <a:pathLst>
                <a:path w="1217" h="1522" extrusionOk="0">
                  <a:moveTo>
                    <a:pt x="651" y="0"/>
                  </a:moveTo>
                  <a:cubicBezTo>
                    <a:pt x="637" y="0"/>
                    <a:pt x="623" y="1"/>
                    <a:pt x="608" y="2"/>
                  </a:cubicBezTo>
                  <a:cubicBezTo>
                    <a:pt x="244" y="2"/>
                    <a:pt x="0" y="336"/>
                    <a:pt x="0" y="762"/>
                  </a:cubicBezTo>
                  <a:cubicBezTo>
                    <a:pt x="0" y="1188"/>
                    <a:pt x="244" y="1522"/>
                    <a:pt x="608" y="1522"/>
                  </a:cubicBezTo>
                  <a:cubicBezTo>
                    <a:pt x="943" y="1522"/>
                    <a:pt x="1216" y="1188"/>
                    <a:pt x="1216" y="762"/>
                  </a:cubicBezTo>
                  <a:cubicBezTo>
                    <a:pt x="1216" y="353"/>
                    <a:pt x="992" y="0"/>
                    <a:pt x="6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6"/>
            <p:cNvSpPr/>
            <p:nvPr/>
          </p:nvSpPr>
          <p:spPr>
            <a:xfrm>
              <a:off x="6211463" y="3687950"/>
              <a:ext cx="317650" cy="550350"/>
            </a:xfrm>
            <a:custGeom>
              <a:avLst/>
              <a:gdLst/>
              <a:ahLst/>
              <a:cxnLst/>
              <a:rect l="l" t="t" r="r" b="b"/>
              <a:pathLst>
                <a:path w="12706" h="22014" extrusionOk="0">
                  <a:moveTo>
                    <a:pt x="2995" y="0"/>
                  </a:moveTo>
                  <a:cubicBezTo>
                    <a:pt x="1169" y="0"/>
                    <a:pt x="0" y="1220"/>
                    <a:pt x="0" y="1220"/>
                  </a:cubicBezTo>
                  <a:cubicBezTo>
                    <a:pt x="2310" y="8940"/>
                    <a:pt x="5350" y="18150"/>
                    <a:pt x="7964" y="20855"/>
                  </a:cubicBezTo>
                  <a:cubicBezTo>
                    <a:pt x="8842" y="21691"/>
                    <a:pt x="9661" y="22013"/>
                    <a:pt x="10238" y="22013"/>
                  </a:cubicBezTo>
                  <a:cubicBezTo>
                    <a:pt x="10479" y="22013"/>
                    <a:pt x="10678" y="21957"/>
                    <a:pt x="10821" y="21858"/>
                  </a:cubicBezTo>
                  <a:cubicBezTo>
                    <a:pt x="12067" y="21038"/>
                    <a:pt x="12705" y="16630"/>
                    <a:pt x="11733" y="15019"/>
                  </a:cubicBezTo>
                  <a:cubicBezTo>
                    <a:pt x="11581" y="14746"/>
                    <a:pt x="11398" y="14442"/>
                    <a:pt x="11246" y="14168"/>
                  </a:cubicBezTo>
                  <a:cubicBezTo>
                    <a:pt x="10031" y="12132"/>
                    <a:pt x="8845" y="10065"/>
                    <a:pt x="7812" y="8180"/>
                  </a:cubicBezTo>
                  <a:cubicBezTo>
                    <a:pt x="5319" y="3621"/>
                    <a:pt x="3526" y="34"/>
                    <a:pt x="3526" y="34"/>
                  </a:cubicBezTo>
                  <a:cubicBezTo>
                    <a:pt x="3344" y="11"/>
                    <a:pt x="3167" y="0"/>
                    <a:pt x="2995"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6"/>
            <p:cNvSpPr/>
            <p:nvPr/>
          </p:nvSpPr>
          <p:spPr>
            <a:xfrm>
              <a:off x="6180288" y="3512500"/>
              <a:ext cx="154300" cy="165675"/>
            </a:xfrm>
            <a:custGeom>
              <a:avLst/>
              <a:gdLst/>
              <a:ahLst/>
              <a:cxnLst/>
              <a:rect l="l" t="t" r="r" b="b"/>
              <a:pathLst>
                <a:path w="6172" h="6627" extrusionOk="0">
                  <a:moveTo>
                    <a:pt x="244" y="1"/>
                  </a:moveTo>
                  <a:lnTo>
                    <a:pt x="244" y="1"/>
                  </a:lnTo>
                  <a:cubicBezTo>
                    <a:pt x="153" y="1429"/>
                    <a:pt x="1" y="2949"/>
                    <a:pt x="305" y="5350"/>
                  </a:cubicBezTo>
                  <a:lnTo>
                    <a:pt x="6171" y="6627"/>
                  </a:lnTo>
                  <a:lnTo>
                    <a:pt x="244" y="1"/>
                  </a:lnTo>
                  <a:close/>
                </a:path>
              </a:pathLst>
            </a:custGeom>
            <a:solidFill>
              <a:srgbClr val="DCA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6"/>
            <p:cNvSpPr/>
            <p:nvPr/>
          </p:nvSpPr>
          <p:spPr>
            <a:xfrm>
              <a:off x="6155988" y="3416000"/>
              <a:ext cx="462800" cy="433150"/>
            </a:xfrm>
            <a:custGeom>
              <a:avLst/>
              <a:gdLst/>
              <a:ahLst/>
              <a:cxnLst/>
              <a:rect l="l" t="t" r="r" b="b"/>
              <a:pathLst>
                <a:path w="18512" h="17326" extrusionOk="0">
                  <a:moveTo>
                    <a:pt x="13587" y="0"/>
                  </a:moveTo>
                  <a:lnTo>
                    <a:pt x="0" y="882"/>
                  </a:lnTo>
                  <a:lnTo>
                    <a:pt x="6140" y="17326"/>
                  </a:lnTo>
                  <a:lnTo>
                    <a:pt x="17204" y="16627"/>
                  </a:lnTo>
                  <a:lnTo>
                    <a:pt x="16627" y="14438"/>
                  </a:lnTo>
                  <a:lnTo>
                    <a:pt x="18511" y="14590"/>
                  </a:lnTo>
                  <a:lnTo>
                    <a:pt x="135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6"/>
            <p:cNvSpPr/>
            <p:nvPr/>
          </p:nvSpPr>
          <p:spPr>
            <a:xfrm>
              <a:off x="6298088" y="3486675"/>
              <a:ext cx="196075" cy="18250"/>
            </a:xfrm>
            <a:custGeom>
              <a:avLst/>
              <a:gdLst/>
              <a:ahLst/>
              <a:cxnLst/>
              <a:rect l="l" t="t" r="r" b="b"/>
              <a:pathLst>
                <a:path w="7843" h="730" extrusionOk="0">
                  <a:moveTo>
                    <a:pt x="7660" y="0"/>
                  </a:moveTo>
                  <a:lnTo>
                    <a:pt x="91" y="487"/>
                  </a:lnTo>
                  <a:cubicBezTo>
                    <a:pt x="31" y="487"/>
                    <a:pt x="0" y="578"/>
                    <a:pt x="31" y="608"/>
                  </a:cubicBezTo>
                  <a:cubicBezTo>
                    <a:pt x="61" y="669"/>
                    <a:pt x="91" y="730"/>
                    <a:pt x="183" y="730"/>
                  </a:cubicBezTo>
                  <a:lnTo>
                    <a:pt x="7721" y="213"/>
                  </a:lnTo>
                  <a:cubicBezTo>
                    <a:pt x="7812" y="213"/>
                    <a:pt x="7842" y="183"/>
                    <a:pt x="7812" y="122"/>
                  </a:cubicBezTo>
                  <a:cubicBezTo>
                    <a:pt x="7781" y="31"/>
                    <a:pt x="7751" y="0"/>
                    <a:pt x="766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6"/>
            <p:cNvSpPr/>
            <p:nvPr/>
          </p:nvSpPr>
          <p:spPr>
            <a:xfrm>
              <a:off x="6303388" y="3502625"/>
              <a:ext cx="196100" cy="18275"/>
            </a:xfrm>
            <a:custGeom>
              <a:avLst/>
              <a:gdLst/>
              <a:ahLst/>
              <a:cxnLst/>
              <a:rect l="l" t="t" r="r" b="b"/>
              <a:pathLst>
                <a:path w="7844" h="731" extrusionOk="0">
                  <a:moveTo>
                    <a:pt x="7691" y="1"/>
                  </a:moveTo>
                  <a:lnTo>
                    <a:pt x="123" y="487"/>
                  </a:lnTo>
                  <a:cubicBezTo>
                    <a:pt x="31" y="487"/>
                    <a:pt x="1" y="578"/>
                    <a:pt x="31" y="608"/>
                  </a:cubicBezTo>
                  <a:cubicBezTo>
                    <a:pt x="92" y="700"/>
                    <a:pt x="123" y="730"/>
                    <a:pt x="183" y="730"/>
                  </a:cubicBezTo>
                  <a:lnTo>
                    <a:pt x="7752" y="244"/>
                  </a:lnTo>
                  <a:cubicBezTo>
                    <a:pt x="7843" y="183"/>
                    <a:pt x="7843" y="153"/>
                    <a:pt x="7843" y="122"/>
                  </a:cubicBezTo>
                  <a:cubicBezTo>
                    <a:pt x="7782" y="31"/>
                    <a:pt x="7752" y="1"/>
                    <a:pt x="7691"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6"/>
            <p:cNvSpPr/>
            <p:nvPr/>
          </p:nvSpPr>
          <p:spPr>
            <a:xfrm>
              <a:off x="6309488" y="3517825"/>
              <a:ext cx="195300" cy="18250"/>
            </a:xfrm>
            <a:custGeom>
              <a:avLst/>
              <a:gdLst/>
              <a:ahLst/>
              <a:cxnLst/>
              <a:rect l="l" t="t" r="r" b="b"/>
              <a:pathLst>
                <a:path w="7812" h="730" extrusionOk="0">
                  <a:moveTo>
                    <a:pt x="7660" y="0"/>
                  </a:moveTo>
                  <a:lnTo>
                    <a:pt x="91" y="487"/>
                  </a:lnTo>
                  <a:cubicBezTo>
                    <a:pt x="30" y="487"/>
                    <a:pt x="0" y="548"/>
                    <a:pt x="30" y="608"/>
                  </a:cubicBezTo>
                  <a:cubicBezTo>
                    <a:pt x="61" y="700"/>
                    <a:pt x="91" y="730"/>
                    <a:pt x="182" y="730"/>
                  </a:cubicBezTo>
                  <a:lnTo>
                    <a:pt x="7751" y="244"/>
                  </a:lnTo>
                  <a:cubicBezTo>
                    <a:pt x="7781" y="244"/>
                    <a:pt x="7812" y="183"/>
                    <a:pt x="7812" y="122"/>
                  </a:cubicBezTo>
                  <a:cubicBezTo>
                    <a:pt x="7781" y="31"/>
                    <a:pt x="7751" y="0"/>
                    <a:pt x="766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6"/>
            <p:cNvSpPr/>
            <p:nvPr/>
          </p:nvSpPr>
          <p:spPr>
            <a:xfrm>
              <a:off x="6314038" y="3539850"/>
              <a:ext cx="99575" cy="11425"/>
            </a:xfrm>
            <a:custGeom>
              <a:avLst/>
              <a:gdLst/>
              <a:ahLst/>
              <a:cxnLst/>
              <a:rect l="l" t="t" r="r" b="b"/>
              <a:pathLst>
                <a:path w="3983" h="457" extrusionOk="0">
                  <a:moveTo>
                    <a:pt x="3830" y="1"/>
                  </a:moveTo>
                  <a:lnTo>
                    <a:pt x="122" y="214"/>
                  </a:lnTo>
                  <a:cubicBezTo>
                    <a:pt x="31" y="214"/>
                    <a:pt x="0" y="274"/>
                    <a:pt x="31" y="335"/>
                  </a:cubicBezTo>
                  <a:cubicBezTo>
                    <a:pt x="61" y="426"/>
                    <a:pt x="122" y="457"/>
                    <a:pt x="183" y="457"/>
                  </a:cubicBezTo>
                  <a:lnTo>
                    <a:pt x="3922" y="214"/>
                  </a:lnTo>
                  <a:cubicBezTo>
                    <a:pt x="3982" y="214"/>
                    <a:pt x="3982" y="153"/>
                    <a:pt x="3982" y="122"/>
                  </a:cubicBezTo>
                  <a:cubicBezTo>
                    <a:pt x="3952" y="31"/>
                    <a:pt x="3922" y="1"/>
                    <a:pt x="3830"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6"/>
            <p:cNvSpPr/>
            <p:nvPr/>
          </p:nvSpPr>
          <p:spPr>
            <a:xfrm>
              <a:off x="6212213" y="3498075"/>
              <a:ext cx="79800" cy="61575"/>
            </a:xfrm>
            <a:custGeom>
              <a:avLst/>
              <a:gdLst/>
              <a:ahLst/>
              <a:cxnLst/>
              <a:rect l="l" t="t" r="r" b="b"/>
              <a:pathLst>
                <a:path w="3192" h="2463" extrusionOk="0">
                  <a:moveTo>
                    <a:pt x="2250" y="0"/>
                  </a:moveTo>
                  <a:lnTo>
                    <a:pt x="122" y="152"/>
                  </a:lnTo>
                  <a:cubicBezTo>
                    <a:pt x="31" y="152"/>
                    <a:pt x="0" y="183"/>
                    <a:pt x="31" y="274"/>
                  </a:cubicBezTo>
                  <a:lnTo>
                    <a:pt x="760" y="2341"/>
                  </a:lnTo>
                  <a:cubicBezTo>
                    <a:pt x="791" y="2432"/>
                    <a:pt x="882" y="2462"/>
                    <a:pt x="943" y="2462"/>
                  </a:cubicBezTo>
                  <a:lnTo>
                    <a:pt x="3070" y="2310"/>
                  </a:lnTo>
                  <a:cubicBezTo>
                    <a:pt x="3162" y="2310"/>
                    <a:pt x="3192" y="2280"/>
                    <a:pt x="3162" y="2189"/>
                  </a:cubicBezTo>
                  <a:lnTo>
                    <a:pt x="2827" y="1246"/>
                  </a:lnTo>
                  <a:cubicBezTo>
                    <a:pt x="2766" y="1186"/>
                    <a:pt x="2706" y="1125"/>
                    <a:pt x="2614" y="1125"/>
                  </a:cubicBezTo>
                  <a:cubicBezTo>
                    <a:pt x="2554" y="1125"/>
                    <a:pt x="2523" y="1186"/>
                    <a:pt x="2554" y="1246"/>
                  </a:cubicBezTo>
                  <a:lnTo>
                    <a:pt x="2858" y="2037"/>
                  </a:lnTo>
                  <a:lnTo>
                    <a:pt x="1003" y="2158"/>
                  </a:lnTo>
                  <a:lnTo>
                    <a:pt x="335" y="335"/>
                  </a:lnTo>
                  <a:lnTo>
                    <a:pt x="2189" y="213"/>
                  </a:lnTo>
                  <a:lnTo>
                    <a:pt x="2280" y="426"/>
                  </a:lnTo>
                  <a:cubicBezTo>
                    <a:pt x="2311" y="486"/>
                    <a:pt x="2402" y="517"/>
                    <a:pt x="2462" y="517"/>
                  </a:cubicBezTo>
                  <a:cubicBezTo>
                    <a:pt x="2554" y="517"/>
                    <a:pt x="2584" y="486"/>
                    <a:pt x="2554" y="426"/>
                  </a:cubicBezTo>
                  <a:lnTo>
                    <a:pt x="2432" y="91"/>
                  </a:lnTo>
                  <a:cubicBezTo>
                    <a:pt x="2402" y="31"/>
                    <a:pt x="2311" y="0"/>
                    <a:pt x="225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6"/>
            <p:cNvSpPr/>
            <p:nvPr/>
          </p:nvSpPr>
          <p:spPr>
            <a:xfrm>
              <a:off x="6233488" y="3508900"/>
              <a:ext cx="53975" cy="38575"/>
            </a:xfrm>
            <a:custGeom>
              <a:avLst/>
              <a:gdLst/>
              <a:ahLst/>
              <a:cxnLst/>
              <a:rect l="l" t="t" r="r" b="b"/>
              <a:pathLst>
                <a:path w="2159" h="1543" extrusionOk="0">
                  <a:moveTo>
                    <a:pt x="1965" y="0"/>
                  </a:moveTo>
                  <a:cubicBezTo>
                    <a:pt x="1931" y="0"/>
                    <a:pt x="1900" y="8"/>
                    <a:pt x="1885" y="23"/>
                  </a:cubicBezTo>
                  <a:lnTo>
                    <a:pt x="912" y="1239"/>
                  </a:lnTo>
                  <a:lnTo>
                    <a:pt x="213" y="692"/>
                  </a:lnTo>
                  <a:cubicBezTo>
                    <a:pt x="183" y="677"/>
                    <a:pt x="145" y="669"/>
                    <a:pt x="111" y="669"/>
                  </a:cubicBezTo>
                  <a:cubicBezTo>
                    <a:pt x="77" y="669"/>
                    <a:pt x="46" y="677"/>
                    <a:pt x="31" y="692"/>
                  </a:cubicBezTo>
                  <a:cubicBezTo>
                    <a:pt x="1" y="753"/>
                    <a:pt x="1" y="813"/>
                    <a:pt x="61" y="844"/>
                  </a:cubicBezTo>
                  <a:lnTo>
                    <a:pt x="852" y="1512"/>
                  </a:lnTo>
                  <a:cubicBezTo>
                    <a:pt x="912" y="1543"/>
                    <a:pt x="943" y="1543"/>
                    <a:pt x="973" y="1543"/>
                  </a:cubicBezTo>
                  <a:cubicBezTo>
                    <a:pt x="1004" y="1543"/>
                    <a:pt x="1004" y="1512"/>
                    <a:pt x="1064" y="1452"/>
                  </a:cubicBezTo>
                  <a:lnTo>
                    <a:pt x="2128" y="175"/>
                  </a:lnTo>
                  <a:cubicBezTo>
                    <a:pt x="2159" y="145"/>
                    <a:pt x="2159" y="53"/>
                    <a:pt x="2067" y="23"/>
                  </a:cubicBezTo>
                  <a:cubicBezTo>
                    <a:pt x="2037" y="8"/>
                    <a:pt x="1999" y="0"/>
                    <a:pt x="1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6"/>
            <p:cNvSpPr/>
            <p:nvPr/>
          </p:nvSpPr>
          <p:spPr>
            <a:xfrm>
              <a:off x="6326188" y="3566450"/>
              <a:ext cx="196075" cy="18275"/>
            </a:xfrm>
            <a:custGeom>
              <a:avLst/>
              <a:gdLst/>
              <a:ahLst/>
              <a:cxnLst/>
              <a:rect l="l" t="t" r="r" b="b"/>
              <a:pathLst>
                <a:path w="7843" h="731" extrusionOk="0">
                  <a:moveTo>
                    <a:pt x="7691" y="1"/>
                  </a:moveTo>
                  <a:lnTo>
                    <a:pt x="122" y="487"/>
                  </a:lnTo>
                  <a:cubicBezTo>
                    <a:pt x="31" y="487"/>
                    <a:pt x="1" y="578"/>
                    <a:pt x="31" y="609"/>
                  </a:cubicBezTo>
                  <a:cubicBezTo>
                    <a:pt x="92" y="669"/>
                    <a:pt x="122" y="730"/>
                    <a:pt x="183" y="730"/>
                  </a:cubicBezTo>
                  <a:lnTo>
                    <a:pt x="7752" y="214"/>
                  </a:lnTo>
                  <a:cubicBezTo>
                    <a:pt x="7782" y="183"/>
                    <a:pt x="7843" y="153"/>
                    <a:pt x="7843" y="122"/>
                  </a:cubicBezTo>
                  <a:cubicBezTo>
                    <a:pt x="7782" y="31"/>
                    <a:pt x="7752" y="1"/>
                    <a:pt x="7691"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6"/>
            <p:cNvSpPr/>
            <p:nvPr/>
          </p:nvSpPr>
          <p:spPr>
            <a:xfrm>
              <a:off x="6332263" y="3581650"/>
              <a:ext cx="195325" cy="18275"/>
            </a:xfrm>
            <a:custGeom>
              <a:avLst/>
              <a:gdLst/>
              <a:ahLst/>
              <a:cxnLst/>
              <a:rect l="l" t="t" r="r" b="b"/>
              <a:pathLst>
                <a:path w="7813" h="731" extrusionOk="0">
                  <a:moveTo>
                    <a:pt x="7661" y="1"/>
                  </a:moveTo>
                  <a:lnTo>
                    <a:pt x="92" y="487"/>
                  </a:lnTo>
                  <a:cubicBezTo>
                    <a:pt x="31" y="487"/>
                    <a:pt x="1" y="578"/>
                    <a:pt x="31" y="609"/>
                  </a:cubicBezTo>
                  <a:cubicBezTo>
                    <a:pt x="62" y="669"/>
                    <a:pt x="92" y="730"/>
                    <a:pt x="183" y="730"/>
                  </a:cubicBezTo>
                  <a:lnTo>
                    <a:pt x="7752" y="213"/>
                  </a:lnTo>
                  <a:cubicBezTo>
                    <a:pt x="7782" y="213"/>
                    <a:pt x="7813" y="183"/>
                    <a:pt x="7813" y="122"/>
                  </a:cubicBezTo>
                  <a:cubicBezTo>
                    <a:pt x="7782" y="31"/>
                    <a:pt x="7752" y="1"/>
                    <a:pt x="7661"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6"/>
            <p:cNvSpPr/>
            <p:nvPr/>
          </p:nvSpPr>
          <p:spPr>
            <a:xfrm>
              <a:off x="6336838" y="3596850"/>
              <a:ext cx="196825" cy="18275"/>
            </a:xfrm>
            <a:custGeom>
              <a:avLst/>
              <a:gdLst/>
              <a:ahLst/>
              <a:cxnLst/>
              <a:rect l="l" t="t" r="r" b="b"/>
              <a:pathLst>
                <a:path w="7873" h="731" extrusionOk="0">
                  <a:moveTo>
                    <a:pt x="7660" y="1"/>
                  </a:moveTo>
                  <a:lnTo>
                    <a:pt x="122" y="487"/>
                  </a:lnTo>
                  <a:cubicBezTo>
                    <a:pt x="31" y="487"/>
                    <a:pt x="0" y="578"/>
                    <a:pt x="31" y="608"/>
                  </a:cubicBezTo>
                  <a:cubicBezTo>
                    <a:pt x="61" y="669"/>
                    <a:pt x="92" y="730"/>
                    <a:pt x="183" y="730"/>
                  </a:cubicBezTo>
                  <a:lnTo>
                    <a:pt x="7751" y="213"/>
                  </a:lnTo>
                  <a:cubicBezTo>
                    <a:pt x="7812" y="213"/>
                    <a:pt x="7873" y="183"/>
                    <a:pt x="7812" y="122"/>
                  </a:cubicBezTo>
                  <a:cubicBezTo>
                    <a:pt x="7782" y="31"/>
                    <a:pt x="7751" y="1"/>
                    <a:pt x="7660"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6"/>
            <p:cNvSpPr/>
            <p:nvPr/>
          </p:nvSpPr>
          <p:spPr>
            <a:xfrm>
              <a:off x="6341388" y="3618900"/>
              <a:ext cx="101100" cy="11400"/>
            </a:xfrm>
            <a:custGeom>
              <a:avLst/>
              <a:gdLst/>
              <a:ahLst/>
              <a:cxnLst/>
              <a:rect l="l" t="t" r="r" b="b"/>
              <a:pathLst>
                <a:path w="4044" h="456" extrusionOk="0">
                  <a:moveTo>
                    <a:pt x="3831" y="0"/>
                  </a:moveTo>
                  <a:lnTo>
                    <a:pt x="122" y="213"/>
                  </a:lnTo>
                  <a:cubicBezTo>
                    <a:pt x="31" y="213"/>
                    <a:pt x="1" y="304"/>
                    <a:pt x="31" y="334"/>
                  </a:cubicBezTo>
                  <a:cubicBezTo>
                    <a:pt x="92" y="395"/>
                    <a:pt x="122" y="456"/>
                    <a:pt x="183" y="456"/>
                  </a:cubicBezTo>
                  <a:lnTo>
                    <a:pt x="3922" y="213"/>
                  </a:lnTo>
                  <a:cubicBezTo>
                    <a:pt x="3983" y="213"/>
                    <a:pt x="4043" y="182"/>
                    <a:pt x="3983" y="91"/>
                  </a:cubicBezTo>
                  <a:cubicBezTo>
                    <a:pt x="3952" y="30"/>
                    <a:pt x="3922" y="0"/>
                    <a:pt x="3831"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6"/>
            <p:cNvSpPr/>
            <p:nvPr/>
          </p:nvSpPr>
          <p:spPr>
            <a:xfrm>
              <a:off x="6241088" y="3577850"/>
              <a:ext cx="79050" cy="61575"/>
            </a:xfrm>
            <a:custGeom>
              <a:avLst/>
              <a:gdLst/>
              <a:ahLst/>
              <a:cxnLst/>
              <a:rect l="l" t="t" r="r" b="b"/>
              <a:pathLst>
                <a:path w="3162" h="2463" extrusionOk="0">
                  <a:moveTo>
                    <a:pt x="2219" y="1"/>
                  </a:moveTo>
                  <a:lnTo>
                    <a:pt x="92" y="153"/>
                  </a:lnTo>
                  <a:cubicBezTo>
                    <a:pt x="31" y="153"/>
                    <a:pt x="0" y="183"/>
                    <a:pt x="31" y="274"/>
                  </a:cubicBezTo>
                  <a:lnTo>
                    <a:pt x="760" y="2341"/>
                  </a:lnTo>
                  <a:cubicBezTo>
                    <a:pt x="791" y="2432"/>
                    <a:pt x="852" y="2463"/>
                    <a:pt x="943" y="2463"/>
                  </a:cubicBezTo>
                  <a:lnTo>
                    <a:pt x="3070" y="2311"/>
                  </a:lnTo>
                  <a:cubicBezTo>
                    <a:pt x="3131" y="2311"/>
                    <a:pt x="3162" y="2250"/>
                    <a:pt x="3131" y="2189"/>
                  </a:cubicBezTo>
                  <a:lnTo>
                    <a:pt x="2797" y="1247"/>
                  </a:lnTo>
                  <a:cubicBezTo>
                    <a:pt x="2766" y="1186"/>
                    <a:pt x="2675" y="1125"/>
                    <a:pt x="2615" y="1125"/>
                  </a:cubicBezTo>
                  <a:cubicBezTo>
                    <a:pt x="2523" y="1125"/>
                    <a:pt x="2493" y="1186"/>
                    <a:pt x="2523" y="1247"/>
                  </a:cubicBezTo>
                  <a:lnTo>
                    <a:pt x="2827" y="2037"/>
                  </a:lnTo>
                  <a:lnTo>
                    <a:pt x="973" y="2159"/>
                  </a:lnTo>
                  <a:lnTo>
                    <a:pt x="335" y="335"/>
                  </a:lnTo>
                  <a:lnTo>
                    <a:pt x="2189" y="213"/>
                  </a:lnTo>
                  <a:lnTo>
                    <a:pt x="2280" y="426"/>
                  </a:lnTo>
                  <a:cubicBezTo>
                    <a:pt x="2311" y="487"/>
                    <a:pt x="2371" y="517"/>
                    <a:pt x="2463" y="517"/>
                  </a:cubicBezTo>
                  <a:cubicBezTo>
                    <a:pt x="2523" y="517"/>
                    <a:pt x="2584" y="487"/>
                    <a:pt x="2523" y="426"/>
                  </a:cubicBezTo>
                  <a:lnTo>
                    <a:pt x="2432" y="122"/>
                  </a:lnTo>
                  <a:cubicBezTo>
                    <a:pt x="2371" y="31"/>
                    <a:pt x="2311" y="1"/>
                    <a:pt x="2219"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6"/>
            <p:cNvSpPr/>
            <p:nvPr/>
          </p:nvSpPr>
          <p:spPr>
            <a:xfrm>
              <a:off x="6261613" y="3587350"/>
              <a:ext cx="53975" cy="39150"/>
            </a:xfrm>
            <a:custGeom>
              <a:avLst/>
              <a:gdLst/>
              <a:ahLst/>
              <a:cxnLst/>
              <a:rect l="l" t="t" r="r" b="b"/>
              <a:pathLst>
                <a:path w="2159" h="1566" extrusionOk="0">
                  <a:moveTo>
                    <a:pt x="1983" y="1"/>
                  </a:moveTo>
                  <a:cubicBezTo>
                    <a:pt x="1953" y="1"/>
                    <a:pt x="1930" y="16"/>
                    <a:pt x="1915" y="46"/>
                  </a:cubicBezTo>
                  <a:lnTo>
                    <a:pt x="912" y="1262"/>
                  </a:lnTo>
                  <a:lnTo>
                    <a:pt x="243" y="715"/>
                  </a:lnTo>
                  <a:cubicBezTo>
                    <a:pt x="198" y="700"/>
                    <a:pt x="160" y="692"/>
                    <a:pt x="126" y="692"/>
                  </a:cubicBezTo>
                  <a:cubicBezTo>
                    <a:pt x="91" y="692"/>
                    <a:pt x="61" y="700"/>
                    <a:pt x="31" y="715"/>
                  </a:cubicBezTo>
                  <a:cubicBezTo>
                    <a:pt x="0" y="745"/>
                    <a:pt x="0" y="837"/>
                    <a:pt x="91" y="867"/>
                  </a:cubicBezTo>
                  <a:lnTo>
                    <a:pt x="882" y="1505"/>
                  </a:lnTo>
                  <a:cubicBezTo>
                    <a:pt x="912" y="1566"/>
                    <a:pt x="942" y="1566"/>
                    <a:pt x="1003" y="1566"/>
                  </a:cubicBezTo>
                  <a:cubicBezTo>
                    <a:pt x="1003" y="1566"/>
                    <a:pt x="1034" y="1566"/>
                    <a:pt x="1064" y="1475"/>
                  </a:cubicBezTo>
                  <a:lnTo>
                    <a:pt x="2128" y="198"/>
                  </a:lnTo>
                  <a:cubicBezTo>
                    <a:pt x="2158" y="137"/>
                    <a:pt x="2158" y="77"/>
                    <a:pt x="2097" y="46"/>
                  </a:cubicBezTo>
                  <a:cubicBezTo>
                    <a:pt x="2052" y="16"/>
                    <a:pt x="2014" y="1"/>
                    <a:pt x="19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6"/>
            <p:cNvSpPr/>
            <p:nvPr/>
          </p:nvSpPr>
          <p:spPr>
            <a:xfrm>
              <a:off x="6353563" y="3644725"/>
              <a:ext cx="196825" cy="18250"/>
            </a:xfrm>
            <a:custGeom>
              <a:avLst/>
              <a:gdLst/>
              <a:ahLst/>
              <a:cxnLst/>
              <a:rect l="l" t="t" r="r" b="b"/>
              <a:pathLst>
                <a:path w="7873" h="730" extrusionOk="0">
                  <a:moveTo>
                    <a:pt x="7690" y="0"/>
                  </a:moveTo>
                  <a:lnTo>
                    <a:pt x="122" y="517"/>
                  </a:lnTo>
                  <a:cubicBezTo>
                    <a:pt x="61" y="517"/>
                    <a:pt x="0" y="578"/>
                    <a:pt x="61" y="639"/>
                  </a:cubicBezTo>
                  <a:cubicBezTo>
                    <a:pt x="91" y="700"/>
                    <a:pt x="122" y="730"/>
                    <a:pt x="213" y="730"/>
                  </a:cubicBezTo>
                  <a:lnTo>
                    <a:pt x="7751" y="244"/>
                  </a:lnTo>
                  <a:cubicBezTo>
                    <a:pt x="7842" y="244"/>
                    <a:pt x="7873" y="213"/>
                    <a:pt x="7842" y="122"/>
                  </a:cubicBezTo>
                  <a:cubicBezTo>
                    <a:pt x="7812" y="61"/>
                    <a:pt x="7751" y="0"/>
                    <a:pt x="769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6"/>
            <p:cNvSpPr/>
            <p:nvPr/>
          </p:nvSpPr>
          <p:spPr>
            <a:xfrm>
              <a:off x="6359638" y="3660675"/>
              <a:ext cx="196825" cy="17500"/>
            </a:xfrm>
            <a:custGeom>
              <a:avLst/>
              <a:gdLst/>
              <a:ahLst/>
              <a:cxnLst/>
              <a:rect l="l" t="t" r="r" b="b"/>
              <a:pathLst>
                <a:path w="7873" h="700" extrusionOk="0">
                  <a:moveTo>
                    <a:pt x="7660" y="1"/>
                  </a:moveTo>
                  <a:lnTo>
                    <a:pt x="122" y="487"/>
                  </a:lnTo>
                  <a:cubicBezTo>
                    <a:pt x="31" y="487"/>
                    <a:pt x="0" y="548"/>
                    <a:pt x="31" y="609"/>
                  </a:cubicBezTo>
                  <a:cubicBezTo>
                    <a:pt x="61" y="670"/>
                    <a:pt x="91" y="700"/>
                    <a:pt x="183" y="700"/>
                  </a:cubicBezTo>
                  <a:lnTo>
                    <a:pt x="7751" y="214"/>
                  </a:lnTo>
                  <a:cubicBezTo>
                    <a:pt x="7812" y="214"/>
                    <a:pt x="7873" y="183"/>
                    <a:pt x="7812" y="92"/>
                  </a:cubicBezTo>
                  <a:cubicBezTo>
                    <a:pt x="7782" y="31"/>
                    <a:pt x="7751" y="1"/>
                    <a:pt x="7660"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6"/>
            <p:cNvSpPr/>
            <p:nvPr/>
          </p:nvSpPr>
          <p:spPr>
            <a:xfrm>
              <a:off x="6364938" y="3676650"/>
              <a:ext cx="196100" cy="18250"/>
            </a:xfrm>
            <a:custGeom>
              <a:avLst/>
              <a:gdLst/>
              <a:ahLst/>
              <a:cxnLst/>
              <a:rect l="l" t="t" r="r" b="b"/>
              <a:pathLst>
                <a:path w="7844" h="730" extrusionOk="0">
                  <a:moveTo>
                    <a:pt x="7691" y="0"/>
                  </a:moveTo>
                  <a:lnTo>
                    <a:pt x="123" y="486"/>
                  </a:lnTo>
                  <a:cubicBezTo>
                    <a:pt x="62" y="486"/>
                    <a:pt x="1" y="578"/>
                    <a:pt x="62" y="608"/>
                  </a:cubicBezTo>
                  <a:cubicBezTo>
                    <a:pt x="92" y="669"/>
                    <a:pt x="123" y="730"/>
                    <a:pt x="214" y="730"/>
                  </a:cubicBezTo>
                  <a:lnTo>
                    <a:pt x="7752" y="213"/>
                  </a:lnTo>
                  <a:cubicBezTo>
                    <a:pt x="7843" y="213"/>
                    <a:pt x="7843" y="152"/>
                    <a:pt x="7843" y="122"/>
                  </a:cubicBezTo>
                  <a:cubicBezTo>
                    <a:pt x="7813" y="31"/>
                    <a:pt x="7752" y="0"/>
                    <a:pt x="7691"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6"/>
            <p:cNvSpPr/>
            <p:nvPr/>
          </p:nvSpPr>
          <p:spPr>
            <a:xfrm>
              <a:off x="6370263" y="3698675"/>
              <a:ext cx="100325" cy="11425"/>
            </a:xfrm>
            <a:custGeom>
              <a:avLst/>
              <a:gdLst/>
              <a:ahLst/>
              <a:cxnLst/>
              <a:rect l="l" t="t" r="r" b="b"/>
              <a:pathLst>
                <a:path w="4013" h="457" extrusionOk="0">
                  <a:moveTo>
                    <a:pt x="3831" y="1"/>
                  </a:moveTo>
                  <a:lnTo>
                    <a:pt x="92" y="213"/>
                  </a:lnTo>
                  <a:cubicBezTo>
                    <a:pt x="31" y="213"/>
                    <a:pt x="1" y="305"/>
                    <a:pt x="31" y="335"/>
                  </a:cubicBezTo>
                  <a:cubicBezTo>
                    <a:pt x="62" y="396"/>
                    <a:pt x="92" y="457"/>
                    <a:pt x="183" y="457"/>
                  </a:cubicBezTo>
                  <a:lnTo>
                    <a:pt x="3891" y="213"/>
                  </a:lnTo>
                  <a:cubicBezTo>
                    <a:pt x="3983" y="183"/>
                    <a:pt x="4013" y="153"/>
                    <a:pt x="3983" y="92"/>
                  </a:cubicBezTo>
                  <a:cubicBezTo>
                    <a:pt x="3952" y="31"/>
                    <a:pt x="3891" y="1"/>
                    <a:pt x="3831"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6"/>
            <p:cNvSpPr/>
            <p:nvPr/>
          </p:nvSpPr>
          <p:spPr>
            <a:xfrm>
              <a:off x="6269213" y="3656875"/>
              <a:ext cx="79800" cy="61575"/>
            </a:xfrm>
            <a:custGeom>
              <a:avLst/>
              <a:gdLst/>
              <a:ahLst/>
              <a:cxnLst/>
              <a:rect l="l" t="t" r="r" b="b"/>
              <a:pathLst>
                <a:path w="3192" h="2463" extrusionOk="0">
                  <a:moveTo>
                    <a:pt x="2249" y="1"/>
                  </a:moveTo>
                  <a:lnTo>
                    <a:pt x="122" y="153"/>
                  </a:lnTo>
                  <a:cubicBezTo>
                    <a:pt x="31" y="153"/>
                    <a:pt x="0" y="183"/>
                    <a:pt x="31" y="244"/>
                  </a:cubicBezTo>
                  <a:lnTo>
                    <a:pt x="760" y="2341"/>
                  </a:lnTo>
                  <a:cubicBezTo>
                    <a:pt x="790" y="2432"/>
                    <a:pt x="882" y="2463"/>
                    <a:pt x="942" y="2463"/>
                  </a:cubicBezTo>
                  <a:lnTo>
                    <a:pt x="3070" y="2311"/>
                  </a:lnTo>
                  <a:cubicBezTo>
                    <a:pt x="3161" y="2311"/>
                    <a:pt x="3192" y="2220"/>
                    <a:pt x="3161" y="2189"/>
                  </a:cubicBezTo>
                  <a:lnTo>
                    <a:pt x="2827" y="1247"/>
                  </a:lnTo>
                  <a:cubicBezTo>
                    <a:pt x="2766" y="1156"/>
                    <a:pt x="2705" y="1125"/>
                    <a:pt x="2614" y="1125"/>
                  </a:cubicBezTo>
                  <a:cubicBezTo>
                    <a:pt x="2553" y="1125"/>
                    <a:pt x="2523" y="1156"/>
                    <a:pt x="2553" y="1247"/>
                  </a:cubicBezTo>
                  <a:lnTo>
                    <a:pt x="2857" y="2037"/>
                  </a:lnTo>
                  <a:lnTo>
                    <a:pt x="1003" y="2159"/>
                  </a:lnTo>
                  <a:lnTo>
                    <a:pt x="334" y="335"/>
                  </a:lnTo>
                  <a:lnTo>
                    <a:pt x="2189" y="214"/>
                  </a:lnTo>
                  <a:lnTo>
                    <a:pt x="2280" y="396"/>
                  </a:lnTo>
                  <a:cubicBezTo>
                    <a:pt x="2310" y="487"/>
                    <a:pt x="2401" y="518"/>
                    <a:pt x="2462" y="518"/>
                  </a:cubicBezTo>
                  <a:cubicBezTo>
                    <a:pt x="2553" y="518"/>
                    <a:pt x="2584" y="487"/>
                    <a:pt x="2553" y="396"/>
                  </a:cubicBezTo>
                  <a:lnTo>
                    <a:pt x="2432" y="92"/>
                  </a:lnTo>
                  <a:cubicBezTo>
                    <a:pt x="2401" y="31"/>
                    <a:pt x="2310" y="1"/>
                    <a:pt x="2249"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6"/>
            <p:cNvSpPr/>
            <p:nvPr/>
          </p:nvSpPr>
          <p:spPr>
            <a:xfrm>
              <a:off x="6288963" y="3667150"/>
              <a:ext cx="54725" cy="39150"/>
            </a:xfrm>
            <a:custGeom>
              <a:avLst/>
              <a:gdLst/>
              <a:ahLst/>
              <a:cxnLst/>
              <a:rect l="l" t="t" r="r" b="b"/>
              <a:pathLst>
                <a:path w="2189" h="1566" extrusionOk="0">
                  <a:moveTo>
                    <a:pt x="1984" y="0"/>
                  </a:moveTo>
                  <a:cubicBezTo>
                    <a:pt x="1953" y="0"/>
                    <a:pt x="1931" y="15"/>
                    <a:pt x="1915" y="46"/>
                  </a:cubicBezTo>
                  <a:lnTo>
                    <a:pt x="912" y="1262"/>
                  </a:lnTo>
                  <a:lnTo>
                    <a:pt x="244" y="714"/>
                  </a:lnTo>
                  <a:cubicBezTo>
                    <a:pt x="198" y="699"/>
                    <a:pt x="160" y="692"/>
                    <a:pt x="130" y="692"/>
                  </a:cubicBezTo>
                  <a:cubicBezTo>
                    <a:pt x="99" y="692"/>
                    <a:pt x="76" y="699"/>
                    <a:pt x="61" y="714"/>
                  </a:cubicBezTo>
                  <a:cubicBezTo>
                    <a:pt x="0" y="745"/>
                    <a:pt x="0" y="836"/>
                    <a:pt x="92" y="866"/>
                  </a:cubicBezTo>
                  <a:lnTo>
                    <a:pt x="882" y="1505"/>
                  </a:lnTo>
                  <a:cubicBezTo>
                    <a:pt x="912" y="1566"/>
                    <a:pt x="973" y="1566"/>
                    <a:pt x="1003" y="1566"/>
                  </a:cubicBezTo>
                  <a:cubicBezTo>
                    <a:pt x="1034" y="1505"/>
                    <a:pt x="1064" y="1505"/>
                    <a:pt x="1064" y="1474"/>
                  </a:cubicBezTo>
                  <a:lnTo>
                    <a:pt x="2128" y="198"/>
                  </a:lnTo>
                  <a:cubicBezTo>
                    <a:pt x="2189" y="137"/>
                    <a:pt x="2189" y="76"/>
                    <a:pt x="2098" y="46"/>
                  </a:cubicBezTo>
                  <a:cubicBezTo>
                    <a:pt x="2052" y="15"/>
                    <a:pt x="2014" y="0"/>
                    <a:pt x="19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6"/>
            <p:cNvSpPr/>
            <p:nvPr/>
          </p:nvSpPr>
          <p:spPr>
            <a:xfrm>
              <a:off x="6382438" y="3723750"/>
              <a:ext cx="195300" cy="18275"/>
            </a:xfrm>
            <a:custGeom>
              <a:avLst/>
              <a:gdLst/>
              <a:ahLst/>
              <a:cxnLst/>
              <a:rect l="l" t="t" r="r" b="b"/>
              <a:pathLst>
                <a:path w="7812" h="731" extrusionOk="0">
                  <a:moveTo>
                    <a:pt x="7660" y="1"/>
                  </a:moveTo>
                  <a:lnTo>
                    <a:pt x="122" y="517"/>
                  </a:lnTo>
                  <a:cubicBezTo>
                    <a:pt x="30" y="517"/>
                    <a:pt x="0" y="578"/>
                    <a:pt x="30" y="609"/>
                  </a:cubicBezTo>
                  <a:cubicBezTo>
                    <a:pt x="61" y="700"/>
                    <a:pt x="122" y="730"/>
                    <a:pt x="182" y="730"/>
                  </a:cubicBezTo>
                  <a:lnTo>
                    <a:pt x="7751" y="244"/>
                  </a:lnTo>
                  <a:cubicBezTo>
                    <a:pt x="7781" y="244"/>
                    <a:pt x="7812" y="213"/>
                    <a:pt x="7812" y="122"/>
                  </a:cubicBezTo>
                  <a:cubicBezTo>
                    <a:pt x="7781" y="31"/>
                    <a:pt x="7751" y="1"/>
                    <a:pt x="7660"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6"/>
            <p:cNvSpPr/>
            <p:nvPr/>
          </p:nvSpPr>
          <p:spPr>
            <a:xfrm>
              <a:off x="6387738" y="3739700"/>
              <a:ext cx="196075" cy="18275"/>
            </a:xfrm>
            <a:custGeom>
              <a:avLst/>
              <a:gdLst/>
              <a:ahLst/>
              <a:cxnLst/>
              <a:rect l="l" t="t" r="r" b="b"/>
              <a:pathLst>
                <a:path w="7843" h="731" extrusionOk="0">
                  <a:moveTo>
                    <a:pt x="7691" y="1"/>
                  </a:moveTo>
                  <a:lnTo>
                    <a:pt x="122" y="518"/>
                  </a:lnTo>
                  <a:cubicBezTo>
                    <a:pt x="62" y="518"/>
                    <a:pt x="1" y="578"/>
                    <a:pt x="62" y="639"/>
                  </a:cubicBezTo>
                  <a:cubicBezTo>
                    <a:pt x="92" y="700"/>
                    <a:pt x="122" y="730"/>
                    <a:pt x="214" y="730"/>
                  </a:cubicBezTo>
                  <a:lnTo>
                    <a:pt x="7752" y="244"/>
                  </a:lnTo>
                  <a:cubicBezTo>
                    <a:pt x="7813" y="244"/>
                    <a:pt x="7843" y="183"/>
                    <a:pt x="7843" y="123"/>
                  </a:cubicBezTo>
                  <a:cubicBezTo>
                    <a:pt x="7813" y="62"/>
                    <a:pt x="7752" y="1"/>
                    <a:pt x="7691"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6"/>
            <p:cNvSpPr/>
            <p:nvPr/>
          </p:nvSpPr>
          <p:spPr>
            <a:xfrm>
              <a:off x="6393063" y="3755675"/>
              <a:ext cx="196075" cy="17500"/>
            </a:xfrm>
            <a:custGeom>
              <a:avLst/>
              <a:gdLst/>
              <a:ahLst/>
              <a:cxnLst/>
              <a:rect l="l" t="t" r="r" b="b"/>
              <a:pathLst>
                <a:path w="7843" h="700" extrusionOk="0">
                  <a:moveTo>
                    <a:pt x="7660" y="0"/>
                  </a:moveTo>
                  <a:lnTo>
                    <a:pt x="92" y="487"/>
                  </a:lnTo>
                  <a:cubicBezTo>
                    <a:pt x="31" y="487"/>
                    <a:pt x="1" y="517"/>
                    <a:pt x="31" y="608"/>
                  </a:cubicBezTo>
                  <a:cubicBezTo>
                    <a:pt x="61" y="669"/>
                    <a:pt x="92" y="699"/>
                    <a:pt x="183" y="699"/>
                  </a:cubicBezTo>
                  <a:lnTo>
                    <a:pt x="7721" y="213"/>
                  </a:lnTo>
                  <a:cubicBezTo>
                    <a:pt x="7812" y="213"/>
                    <a:pt x="7843" y="183"/>
                    <a:pt x="7812" y="91"/>
                  </a:cubicBezTo>
                  <a:cubicBezTo>
                    <a:pt x="7782" y="31"/>
                    <a:pt x="7752" y="0"/>
                    <a:pt x="766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6"/>
            <p:cNvSpPr/>
            <p:nvPr/>
          </p:nvSpPr>
          <p:spPr>
            <a:xfrm>
              <a:off x="6398388" y="3776950"/>
              <a:ext cx="99575" cy="11425"/>
            </a:xfrm>
            <a:custGeom>
              <a:avLst/>
              <a:gdLst/>
              <a:ahLst/>
              <a:cxnLst/>
              <a:rect l="l" t="t" r="r" b="b"/>
              <a:pathLst>
                <a:path w="3983" h="457" extrusionOk="0">
                  <a:moveTo>
                    <a:pt x="3830" y="0"/>
                  </a:moveTo>
                  <a:lnTo>
                    <a:pt x="122" y="243"/>
                  </a:lnTo>
                  <a:cubicBezTo>
                    <a:pt x="31" y="243"/>
                    <a:pt x="0" y="274"/>
                    <a:pt x="31" y="335"/>
                  </a:cubicBezTo>
                  <a:cubicBezTo>
                    <a:pt x="92" y="426"/>
                    <a:pt x="122" y="456"/>
                    <a:pt x="183" y="456"/>
                  </a:cubicBezTo>
                  <a:lnTo>
                    <a:pt x="3921" y="243"/>
                  </a:lnTo>
                  <a:cubicBezTo>
                    <a:pt x="3952" y="243"/>
                    <a:pt x="3982" y="152"/>
                    <a:pt x="3982" y="122"/>
                  </a:cubicBezTo>
                  <a:cubicBezTo>
                    <a:pt x="3952" y="31"/>
                    <a:pt x="3921" y="0"/>
                    <a:pt x="3830" y="0"/>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6"/>
            <p:cNvSpPr/>
            <p:nvPr/>
          </p:nvSpPr>
          <p:spPr>
            <a:xfrm>
              <a:off x="6296563" y="3735150"/>
              <a:ext cx="79800" cy="61575"/>
            </a:xfrm>
            <a:custGeom>
              <a:avLst/>
              <a:gdLst/>
              <a:ahLst/>
              <a:cxnLst/>
              <a:rect l="l" t="t" r="r" b="b"/>
              <a:pathLst>
                <a:path w="3192" h="2463" extrusionOk="0">
                  <a:moveTo>
                    <a:pt x="2250" y="1"/>
                  </a:moveTo>
                  <a:lnTo>
                    <a:pt x="122" y="153"/>
                  </a:lnTo>
                  <a:cubicBezTo>
                    <a:pt x="61" y="153"/>
                    <a:pt x="0" y="183"/>
                    <a:pt x="61" y="274"/>
                  </a:cubicBezTo>
                  <a:lnTo>
                    <a:pt x="760" y="2371"/>
                  </a:lnTo>
                  <a:cubicBezTo>
                    <a:pt x="821" y="2432"/>
                    <a:pt x="882" y="2463"/>
                    <a:pt x="943" y="2463"/>
                  </a:cubicBezTo>
                  <a:lnTo>
                    <a:pt x="3101" y="2341"/>
                  </a:lnTo>
                  <a:cubicBezTo>
                    <a:pt x="3162" y="2341"/>
                    <a:pt x="3192" y="2280"/>
                    <a:pt x="3162" y="2219"/>
                  </a:cubicBezTo>
                  <a:lnTo>
                    <a:pt x="2827" y="1247"/>
                  </a:lnTo>
                  <a:cubicBezTo>
                    <a:pt x="2797" y="1186"/>
                    <a:pt x="2706" y="1156"/>
                    <a:pt x="2645" y="1156"/>
                  </a:cubicBezTo>
                  <a:cubicBezTo>
                    <a:pt x="2554" y="1156"/>
                    <a:pt x="2523" y="1186"/>
                    <a:pt x="2554" y="1247"/>
                  </a:cubicBezTo>
                  <a:lnTo>
                    <a:pt x="2858" y="2067"/>
                  </a:lnTo>
                  <a:lnTo>
                    <a:pt x="1003" y="2189"/>
                  </a:lnTo>
                  <a:lnTo>
                    <a:pt x="335" y="335"/>
                  </a:lnTo>
                  <a:lnTo>
                    <a:pt x="2219" y="244"/>
                  </a:lnTo>
                  <a:lnTo>
                    <a:pt x="2280" y="426"/>
                  </a:lnTo>
                  <a:cubicBezTo>
                    <a:pt x="2341" y="487"/>
                    <a:pt x="2402" y="548"/>
                    <a:pt x="2462" y="548"/>
                  </a:cubicBezTo>
                  <a:cubicBezTo>
                    <a:pt x="2554" y="548"/>
                    <a:pt x="2584" y="487"/>
                    <a:pt x="2554" y="426"/>
                  </a:cubicBezTo>
                  <a:lnTo>
                    <a:pt x="2432" y="122"/>
                  </a:lnTo>
                  <a:cubicBezTo>
                    <a:pt x="2402" y="31"/>
                    <a:pt x="2341" y="1"/>
                    <a:pt x="2250" y="1"/>
                  </a:cubicBezTo>
                  <a:close/>
                </a:path>
              </a:pathLst>
            </a:custGeom>
            <a:solidFill>
              <a:srgbClr val="CFD1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6"/>
            <p:cNvSpPr/>
            <p:nvPr/>
          </p:nvSpPr>
          <p:spPr>
            <a:xfrm>
              <a:off x="6317838" y="3745975"/>
              <a:ext cx="53975" cy="38600"/>
            </a:xfrm>
            <a:custGeom>
              <a:avLst/>
              <a:gdLst/>
              <a:ahLst/>
              <a:cxnLst/>
              <a:rect l="l" t="t" r="r" b="b"/>
              <a:pathLst>
                <a:path w="2159" h="1544" extrusionOk="0">
                  <a:moveTo>
                    <a:pt x="1980" y="1"/>
                  </a:moveTo>
                  <a:cubicBezTo>
                    <a:pt x="1946" y="1"/>
                    <a:pt x="1915" y="8"/>
                    <a:pt x="1885" y="24"/>
                  </a:cubicBezTo>
                  <a:lnTo>
                    <a:pt x="912" y="1239"/>
                  </a:lnTo>
                  <a:lnTo>
                    <a:pt x="213" y="723"/>
                  </a:lnTo>
                  <a:cubicBezTo>
                    <a:pt x="183" y="707"/>
                    <a:pt x="145" y="700"/>
                    <a:pt x="111" y="700"/>
                  </a:cubicBezTo>
                  <a:cubicBezTo>
                    <a:pt x="76" y="700"/>
                    <a:pt x="46" y="707"/>
                    <a:pt x="31" y="723"/>
                  </a:cubicBezTo>
                  <a:cubicBezTo>
                    <a:pt x="0" y="753"/>
                    <a:pt x="0" y="844"/>
                    <a:pt x="61" y="875"/>
                  </a:cubicBezTo>
                  <a:lnTo>
                    <a:pt x="882" y="1513"/>
                  </a:lnTo>
                  <a:cubicBezTo>
                    <a:pt x="912" y="1543"/>
                    <a:pt x="943" y="1543"/>
                    <a:pt x="973" y="1543"/>
                  </a:cubicBezTo>
                  <a:cubicBezTo>
                    <a:pt x="973" y="1543"/>
                    <a:pt x="1034" y="1543"/>
                    <a:pt x="1064" y="1482"/>
                  </a:cubicBezTo>
                  <a:lnTo>
                    <a:pt x="2128" y="175"/>
                  </a:lnTo>
                  <a:cubicBezTo>
                    <a:pt x="2159" y="145"/>
                    <a:pt x="2159" y="84"/>
                    <a:pt x="2098" y="24"/>
                  </a:cubicBezTo>
                  <a:cubicBezTo>
                    <a:pt x="2052" y="8"/>
                    <a:pt x="2014" y="1"/>
                    <a:pt x="19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6"/>
            <p:cNvSpPr/>
            <p:nvPr/>
          </p:nvSpPr>
          <p:spPr>
            <a:xfrm>
              <a:off x="6571638" y="3776950"/>
              <a:ext cx="47150" cy="54725"/>
            </a:xfrm>
            <a:custGeom>
              <a:avLst/>
              <a:gdLst/>
              <a:ahLst/>
              <a:cxnLst/>
              <a:rect l="l" t="t" r="r" b="b"/>
              <a:pathLst>
                <a:path w="1886" h="2189" extrusionOk="0">
                  <a:moveTo>
                    <a:pt x="1" y="0"/>
                  </a:moveTo>
                  <a:lnTo>
                    <a:pt x="578" y="2189"/>
                  </a:lnTo>
                  <a:lnTo>
                    <a:pt x="1885" y="152"/>
                  </a:lnTo>
                  <a:lnTo>
                    <a:pt x="1" y="0"/>
                  </a:ln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6"/>
            <p:cNvSpPr/>
            <p:nvPr/>
          </p:nvSpPr>
          <p:spPr>
            <a:xfrm>
              <a:off x="6146113" y="3561900"/>
              <a:ext cx="126150" cy="181325"/>
            </a:xfrm>
            <a:custGeom>
              <a:avLst/>
              <a:gdLst/>
              <a:ahLst/>
              <a:cxnLst/>
              <a:rect l="l" t="t" r="r" b="b"/>
              <a:pathLst>
                <a:path w="5046" h="7253" extrusionOk="0">
                  <a:moveTo>
                    <a:pt x="2796" y="0"/>
                  </a:moveTo>
                  <a:lnTo>
                    <a:pt x="2796" y="0"/>
                  </a:lnTo>
                  <a:cubicBezTo>
                    <a:pt x="1976" y="517"/>
                    <a:pt x="122" y="1247"/>
                    <a:pt x="30" y="2006"/>
                  </a:cubicBezTo>
                  <a:cubicBezTo>
                    <a:pt x="0" y="3952"/>
                    <a:pt x="2918" y="6444"/>
                    <a:pt x="2918" y="6444"/>
                  </a:cubicBezTo>
                  <a:cubicBezTo>
                    <a:pt x="2918" y="6444"/>
                    <a:pt x="3174" y="7252"/>
                    <a:pt x="3521" y="7252"/>
                  </a:cubicBezTo>
                  <a:cubicBezTo>
                    <a:pt x="3708" y="7252"/>
                    <a:pt x="3921" y="7017"/>
                    <a:pt x="4134" y="6292"/>
                  </a:cubicBezTo>
                  <a:cubicBezTo>
                    <a:pt x="5046" y="2827"/>
                    <a:pt x="2158" y="2128"/>
                    <a:pt x="2158" y="2128"/>
                  </a:cubicBezTo>
                  <a:cubicBezTo>
                    <a:pt x="3283" y="1672"/>
                    <a:pt x="3556" y="31"/>
                    <a:pt x="2796"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6"/>
            <p:cNvSpPr/>
            <p:nvPr/>
          </p:nvSpPr>
          <p:spPr>
            <a:xfrm>
              <a:off x="6402938" y="3628775"/>
              <a:ext cx="401875" cy="605775"/>
            </a:xfrm>
            <a:custGeom>
              <a:avLst/>
              <a:gdLst/>
              <a:ahLst/>
              <a:cxnLst/>
              <a:rect l="l" t="t" r="r" b="b"/>
              <a:pathLst>
                <a:path w="16075" h="24231" extrusionOk="0">
                  <a:moveTo>
                    <a:pt x="9667" y="0"/>
                  </a:moveTo>
                  <a:cubicBezTo>
                    <a:pt x="9666" y="1"/>
                    <a:pt x="9665" y="2"/>
                    <a:pt x="9665" y="3"/>
                  </a:cubicBezTo>
                  <a:lnTo>
                    <a:pt x="9665" y="3"/>
                  </a:lnTo>
                  <a:lnTo>
                    <a:pt x="9667" y="0"/>
                  </a:lnTo>
                  <a:close/>
                  <a:moveTo>
                    <a:pt x="9665" y="3"/>
                  </a:moveTo>
                  <a:lnTo>
                    <a:pt x="1490" y="15137"/>
                  </a:lnTo>
                  <a:cubicBezTo>
                    <a:pt x="1" y="17538"/>
                    <a:pt x="791" y="21186"/>
                    <a:pt x="1916" y="23040"/>
                  </a:cubicBezTo>
                  <a:lnTo>
                    <a:pt x="1916" y="23070"/>
                  </a:lnTo>
                  <a:cubicBezTo>
                    <a:pt x="2287" y="23785"/>
                    <a:pt x="2793" y="24231"/>
                    <a:pt x="3206" y="24231"/>
                  </a:cubicBezTo>
                  <a:cubicBezTo>
                    <a:pt x="3232" y="24231"/>
                    <a:pt x="3258" y="24229"/>
                    <a:pt x="3283" y="24225"/>
                  </a:cubicBezTo>
                  <a:cubicBezTo>
                    <a:pt x="3314" y="24225"/>
                    <a:pt x="3344" y="24165"/>
                    <a:pt x="3435" y="24134"/>
                  </a:cubicBezTo>
                  <a:cubicBezTo>
                    <a:pt x="4226" y="23648"/>
                    <a:pt x="6232" y="20973"/>
                    <a:pt x="8390" y="17782"/>
                  </a:cubicBezTo>
                  <a:cubicBezTo>
                    <a:pt x="10943" y="14043"/>
                    <a:pt x="13709" y="9514"/>
                    <a:pt x="14925" y="7052"/>
                  </a:cubicBezTo>
                  <a:lnTo>
                    <a:pt x="14925" y="6991"/>
                  </a:lnTo>
                  <a:cubicBezTo>
                    <a:pt x="15229" y="6383"/>
                    <a:pt x="15442" y="5897"/>
                    <a:pt x="15503" y="5563"/>
                  </a:cubicBezTo>
                  <a:cubicBezTo>
                    <a:pt x="16075" y="2852"/>
                    <a:pt x="9662" y="141"/>
                    <a:pt x="9665" y="3"/>
                  </a:cubicBezTo>
                  <a:close/>
                </a:path>
              </a:pathLst>
            </a:custGeom>
            <a:solidFill>
              <a:srgbClr val="C5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56"/>
            <p:cNvSpPr/>
            <p:nvPr/>
          </p:nvSpPr>
          <p:spPr>
            <a:xfrm>
              <a:off x="6450063" y="3804300"/>
              <a:ext cx="325250" cy="429650"/>
            </a:xfrm>
            <a:custGeom>
              <a:avLst/>
              <a:gdLst/>
              <a:ahLst/>
              <a:cxnLst/>
              <a:rect l="l" t="t" r="r" b="b"/>
              <a:pathLst>
                <a:path w="13010" h="17186" extrusionOk="0">
                  <a:moveTo>
                    <a:pt x="13010" y="1"/>
                  </a:moveTo>
                  <a:lnTo>
                    <a:pt x="0" y="16019"/>
                  </a:lnTo>
                  <a:lnTo>
                    <a:pt x="0" y="16049"/>
                  </a:lnTo>
                  <a:cubicBezTo>
                    <a:pt x="362" y="16745"/>
                    <a:pt x="851" y="17186"/>
                    <a:pt x="1257" y="17186"/>
                  </a:cubicBezTo>
                  <a:cubicBezTo>
                    <a:pt x="1295" y="17186"/>
                    <a:pt x="1332" y="17182"/>
                    <a:pt x="1368" y="17174"/>
                  </a:cubicBezTo>
                  <a:cubicBezTo>
                    <a:pt x="1398" y="17174"/>
                    <a:pt x="1429" y="17144"/>
                    <a:pt x="1520" y="17113"/>
                  </a:cubicBezTo>
                  <a:cubicBezTo>
                    <a:pt x="2310" y="16627"/>
                    <a:pt x="4316" y="13952"/>
                    <a:pt x="6475" y="10761"/>
                  </a:cubicBezTo>
                  <a:cubicBezTo>
                    <a:pt x="9028" y="6992"/>
                    <a:pt x="11794" y="2493"/>
                    <a:pt x="13010" y="1"/>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56"/>
            <p:cNvSpPr/>
            <p:nvPr/>
          </p:nvSpPr>
          <p:spPr>
            <a:xfrm>
              <a:off x="6935638" y="4842300"/>
              <a:ext cx="101850" cy="817675"/>
            </a:xfrm>
            <a:custGeom>
              <a:avLst/>
              <a:gdLst/>
              <a:ahLst/>
              <a:cxnLst/>
              <a:rect l="l" t="t" r="r" b="b"/>
              <a:pathLst>
                <a:path w="4074" h="32707" extrusionOk="0">
                  <a:moveTo>
                    <a:pt x="0" y="1"/>
                  </a:moveTo>
                  <a:lnTo>
                    <a:pt x="0" y="32707"/>
                  </a:lnTo>
                  <a:lnTo>
                    <a:pt x="4073" y="32707"/>
                  </a:lnTo>
                  <a:lnTo>
                    <a:pt x="4073"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6"/>
            <p:cNvSpPr/>
            <p:nvPr/>
          </p:nvSpPr>
          <p:spPr>
            <a:xfrm>
              <a:off x="6406738" y="4760250"/>
              <a:ext cx="1075275" cy="102600"/>
            </a:xfrm>
            <a:custGeom>
              <a:avLst/>
              <a:gdLst/>
              <a:ahLst/>
              <a:cxnLst/>
              <a:rect l="l" t="t" r="r" b="b"/>
              <a:pathLst>
                <a:path w="43011" h="4104" extrusionOk="0">
                  <a:moveTo>
                    <a:pt x="8329" y="0"/>
                  </a:moveTo>
                  <a:lnTo>
                    <a:pt x="1" y="91"/>
                  </a:lnTo>
                  <a:cubicBezTo>
                    <a:pt x="1" y="2675"/>
                    <a:pt x="1308" y="4104"/>
                    <a:pt x="4043" y="4104"/>
                  </a:cubicBezTo>
                  <a:lnTo>
                    <a:pt x="37023" y="4104"/>
                  </a:lnTo>
                  <a:cubicBezTo>
                    <a:pt x="40670" y="4104"/>
                    <a:pt x="42190" y="2158"/>
                    <a:pt x="43011" y="91"/>
                  </a:cubicBezTo>
                  <a:lnTo>
                    <a:pt x="8329" y="91"/>
                  </a:lnTo>
                  <a:lnTo>
                    <a:pt x="8329"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6"/>
            <p:cNvSpPr/>
            <p:nvPr/>
          </p:nvSpPr>
          <p:spPr>
            <a:xfrm>
              <a:off x="6748688" y="5599150"/>
              <a:ext cx="476475" cy="66150"/>
            </a:xfrm>
            <a:custGeom>
              <a:avLst/>
              <a:gdLst/>
              <a:ahLst/>
              <a:cxnLst/>
              <a:rect l="l" t="t" r="r" b="b"/>
              <a:pathLst>
                <a:path w="19059" h="2646" extrusionOk="0">
                  <a:moveTo>
                    <a:pt x="4165" y="1"/>
                  </a:moveTo>
                  <a:cubicBezTo>
                    <a:pt x="2341" y="1"/>
                    <a:pt x="548" y="1034"/>
                    <a:pt x="1" y="2645"/>
                  </a:cubicBezTo>
                  <a:lnTo>
                    <a:pt x="19059" y="2645"/>
                  </a:lnTo>
                  <a:cubicBezTo>
                    <a:pt x="19059" y="2645"/>
                    <a:pt x="18451" y="1"/>
                    <a:pt x="15107"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6"/>
            <p:cNvSpPr/>
            <p:nvPr/>
          </p:nvSpPr>
          <p:spPr>
            <a:xfrm>
              <a:off x="6406738" y="4664500"/>
              <a:ext cx="980300" cy="98050"/>
            </a:xfrm>
            <a:custGeom>
              <a:avLst/>
              <a:gdLst/>
              <a:ahLst/>
              <a:cxnLst/>
              <a:rect l="l" t="t" r="r" b="b"/>
              <a:pathLst>
                <a:path w="39212" h="3922" extrusionOk="0">
                  <a:moveTo>
                    <a:pt x="6688" y="0"/>
                  </a:moveTo>
                  <a:cubicBezTo>
                    <a:pt x="2888" y="0"/>
                    <a:pt x="1156" y="1520"/>
                    <a:pt x="1" y="3921"/>
                  </a:cubicBezTo>
                  <a:lnTo>
                    <a:pt x="39211" y="3921"/>
                  </a:lnTo>
                  <a:cubicBezTo>
                    <a:pt x="39211" y="3921"/>
                    <a:pt x="37965" y="0"/>
                    <a:pt x="31096" y="0"/>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6"/>
            <p:cNvSpPr/>
            <p:nvPr/>
          </p:nvSpPr>
          <p:spPr>
            <a:xfrm>
              <a:off x="6645338" y="3590775"/>
              <a:ext cx="1136075" cy="1171775"/>
            </a:xfrm>
            <a:custGeom>
              <a:avLst/>
              <a:gdLst/>
              <a:ahLst/>
              <a:cxnLst/>
              <a:rect l="l" t="t" r="r" b="b"/>
              <a:pathLst>
                <a:path w="45443" h="46871" extrusionOk="0">
                  <a:moveTo>
                    <a:pt x="18330" y="0"/>
                  </a:moveTo>
                  <a:cubicBezTo>
                    <a:pt x="14409" y="0"/>
                    <a:pt x="11339" y="1763"/>
                    <a:pt x="10062" y="6383"/>
                  </a:cubicBezTo>
                  <a:cubicBezTo>
                    <a:pt x="8816" y="11034"/>
                    <a:pt x="1" y="46840"/>
                    <a:pt x="1" y="46840"/>
                  </a:cubicBezTo>
                  <a:lnTo>
                    <a:pt x="33467" y="46840"/>
                  </a:lnTo>
                  <a:lnTo>
                    <a:pt x="33467" y="46870"/>
                  </a:lnTo>
                  <a:cubicBezTo>
                    <a:pt x="33467" y="46870"/>
                    <a:pt x="42950" y="13861"/>
                    <a:pt x="44196" y="9271"/>
                  </a:cubicBezTo>
                  <a:cubicBezTo>
                    <a:pt x="45443" y="4651"/>
                    <a:pt x="44956" y="0"/>
                    <a:pt x="37661" y="0"/>
                  </a:cubicBez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6"/>
            <p:cNvSpPr/>
            <p:nvPr/>
          </p:nvSpPr>
          <p:spPr>
            <a:xfrm>
              <a:off x="6739588" y="3660675"/>
              <a:ext cx="1038025" cy="1101875"/>
            </a:xfrm>
            <a:custGeom>
              <a:avLst/>
              <a:gdLst/>
              <a:ahLst/>
              <a:cxnLst/>
              <a:rect l="l" t="t" r="r" b="b"/>
              <a:pathLst>
                <a:path w="41521" h="44075" extrusionOk="0">
                  <a:moveTo>
                    <a:pt x="16839" y="1"/>
                  </a:moveTo>
                  <a:cubicBezTo>
                    <a:pt x="13283" y="1"/>
                    <a:pt x="10517" y="1581"/>
                    <a:pt x="9392" y="5715"/>
                  </a:cubicBezTo>
                  <a:cubicBezTo>
                    <a:pt x="8237" y="9910"/>
                    <a:pt x="0" y="44074"/>
                    <a:pt x="0" y="44074"/>
                  </a:cubicBezTo>
                  <a:lnTo>
                    <a:pt x="29697" y="44074"/>
                  </a:lnTo>
                  <a:cubicBezTo>
                    <a:pt x="29697" y="44074"/>
                    <a:pt x="39241" y="10822"/>
                    <a:pt x="40396" y="6627"/>
                  </a:cubicBezTo>
                  <a:cubicBezTo>
                    <a:pt x="41521" y="2463"/>
                    <a:pt x="40335" y="1"/>
                    <a:pt x="33770"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56"/>
            <p:cNvSpPr/>
            <p:nvPr/>
          </p:nvSpPr>
          <p:spPr>
            <a:xfrm>
              <a:off x="2360313" y="5253400"/>
              <a:ext cx="222675" cy="315425"/>
            </a:xfrm>
            <a:custGeom>
              <a:avLst/>
              <a:gdLst/>
              <a:ahLst/>
              <a:cxnLst/>
              <a:rect l="l" t="t" r="r" b="b"/>
              <a:pathLst>
                <a:path w="8907" h="12617" extrusionOk="0">
                  <a:moveTo>
                    <a:pt x="5593" y="1"/>
                  </a:moveTo>
                  <a:lnTo>
                    <a:pt x="1520" y="1247"/>
                  </a:lnTo>
                  <a:cubicBezTo>
                    <a:pt x="1520" y="1247"/>
                    <a:pt x="1125" y="5928"/>
                    <a:pt x="1034" y="6566"/>
                  </a:cubicBezTo>
                  <a:cubicBezTo>
                    <a:pt x="973" y="7205"/>
                    <a:pt x="1" y="10943"/>
                    <a:pt x="609" y="11612"/>
                  </a:cubicBezTo>
                  <a:cubicBezTo>
                    <a:pt x="1065" y="12114"/>
                    <a:pt x="3271" y="12617"/>
                    <a:pt x="4855" y="12617"/>
                  </a:cubicBezTo>
                  <a:cubicBezTo>
                    <a:pt x="5381" y="12617"/>
                    <a:pt x="5838" y="12561"/>
                    <a:pt x="6141" y="12433"/>
                  </a:cubicBezTo>
                  <a:cubicBezTo>
                    <a:pt x="7356" y="11886"/>
                    <a:pt x="8907" y="10366"/>
                    <a:pt x="8511" y="9606"/>
                  </a:cubicBezTo>
                  <a:cubicBezTo>
                    <a:pt x="8147" y="8846"/>
                    <a:pt x="5685" y="6506"/>
                    <a:pt x="5381" y="5898"/>
                  </a:cubicBezTo>
                  <a:cubicBezTo>
                    <a:pt x="5046" y="5229"/>
                    <a:pt x="5593" y="1"/>
                    <a:pt x="5593"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56"/>
            <p:cNvSpPr/>
            <p:nvPr/>
          </p:nvSpPr>
          <p:spPr>
            <a:xfrm>
              <a:off x="2356513" y="5398550"/>
              <a:ext cx="432400" cy="150475"/>
            </a:xfrm>
            <a:custGeom>
              <a:avLst/>
              <a:gdLst/>
              <a:ahLst/>
              <a:cxnLst/>
              <a:rect l="l" t="t" r="r" b="b"/>
              <a:pathLst>
                <a:path w="17296" h="6019" extrusionOk="0">
                  <a:moveTo>
                    <a:pt x="6505" y="0"/>
                  </a:moveTo>
                  <a:cubicBezTo>
                    <a:pt x="6505" y="0"/>
                    <a:pt x="5776" y="1490"/>
                    <a:pt x="4347" y="1976"/>
                  </a:cubicBezTo>
                  <a:cubicBezTo>
                    <a:pt x="3689" y="2291"/>
                    <a:pt x="2889" y="2378"/>
                    <a:pt x="2209" y="2378"/>
                  </a:cubicBezTo>
                  <a:cubicBezTo>
                    <a:pt x="1381" y="2378"/>
                    <a:pt x="730" y="2250"/>
                    <a:pt x="730" y="2250"/>
                  </a:cubicBezTo>
                  <a:lnTo>
                    <a:pt x="1" y="6019"/>
                  </a:lnTo>
                  <a:lnTo>
                    <a:pt x="16779" y="6019"/>
                  </a:lnTo>
                  <a:cubicBezTo>
                    <a:pt x="17296" y="4286"/>
                    <a:pt x="14499" y="3374"/>
                    <a:pt x="11977" y="2311"/>
                  </a:cubicBezTo>
                  <a:cubicBezTo>
                    <a:pt x="9271" y="1216"/>
                    <a:pt x="6505" y="0"/>
                    <a:pt x="6505"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56"/>
            <p:cNvSpPr/>
            <p:nvPr/>
          </p:nvSpPr>
          <p:spPr>
            <a:xfrm>
              <a:off x="2356513" y="5542925"/>
              <a:ext cx="421000" cy="38025"/>
            </a:xfrm>
            <a:custGeom>
              <a:avLst/>
              <a:gdLst/>
              <a:ahLst/>
              <a:cxnLst/>
              <a:rect l="l" t="t" r="r" b="b"/>
              <a:pathLst>
                <a:path w="16840" h="1521" extrusionOk="0">
                  <a:moveTo>
                    <a:pt x="1" y="1"/>
                  </a:moveTo>
                  <a:lnTo>
                    <a:pt x="1" y="1520"/>
                  </a:lnTo>
                  <a:lnTo>
                    <a:pt x="16840" y="1520"/>
                  </a:lnTo>
                  <a:lnTo>
                    <a:pt x="16840" y="1"/>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56"/>
            <p:cNvSpPr/>
            <p:nvPr/>
          </p:nvSpPr>
          <p:spPr>
            <a:xfrm>
              <a:off x="1870188" y="4129525"/>
              <a:ext cx="800200" cy="1336850"/>
            </a:xfrm>
            <a:custGeom>
              <a:avLst/>
              <a:gdLst/>
              <a:ahLst/>
              <a:cxnLst/>
              <a:rect l="l" t="t" r="r" b="b"/>
              <a:pathLst>
                <a:path w="32008" h="53474" extrusionOk="0">
                  <a:moveTo>
                    <a:pt x="2584" y="1"/>
                  </a:moveTo>
                  <a:cubicBezTo>
                    <a:pt x="2584" y="1"/>
                    <a:pt x="0" y="6536"/>
                    <a:pt x="548" y="8694"/>
                  </a:cubicBezTo>
                  <a:cubicBezTo>
                    <a:pt x="2067" y="14621"/>
                    <a:pt x="20305" y="23071"/>
                    <a:pt x="20305" y="23071"/>
                  </a:cubicBezTo>
                  <a:lnTo>
                    <a:pt x="19150" y="53163"/>
                  </a:lnTo>
                  <a:cubicBezTo>
                    <a:pt x="19704" y="53379"/>
                    <a:pt x="20338" y="53473"/>
                    <a:pt x="21015" y="53473"/>
                  </a:cubicBezTo>
                  <a:cubicBezTo>
                    <a:pt x="23566" y="53473"/>
                    <a:pt x="26715" y="52140"/>
                    <a:pt x="28420" y="51035"/>
                  </a:cubicBezTo>
                  <a:cubicBezTo>
                    <a:pt x="28420" y="51035"/>
                    <a:pt x="32007" y="22372"/>
                    <a:pt x="31126" y="20396"/>
                  </a:cubicBezTo>
                  <a:cubicBezTo>
                    <a:pt x="30609" y="18269"/>
                    <a:pt x="18238" y="10031"/>
                    <a:pt x="17387" y="9272"/>
                  </a:cubicBezTo>
                  <a:lnTo>
                    <a:pt x="13800" y="7022"/>
                  </a:lnTo>
                  <a:lnTo>
                    <a:pt x="2584"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56"/>
            <p:cNvSpPr/>
            <p:nvPr/>
          </p:nvSpPr>
          <p:spPr>
            <a:xfrm>
              <a:off x="2914288" y="5446425"/>
              <a:ext cx="432400" cy="149725"/>
            </a:xfrm>
            <a:custGeom>
              <a:avLst/>
              <a:gdLst/>
              <a:ahLst/>
              <a:cxnLst/>
              <a:rect l="l" t="t" r="r" b="b"/>
              <a:pathLst>
                <a:path w="17296" h="5989" extrusionOk="0">
                  <a:moveTo>
                    <a:pt x="6505" y="0"/>
                  </a:moveTo>
                  <a:cubicBezTo>
                    <a:pt x="6505" y="0"/>
                    <a:pt x="5775" y="1459"/>
                    <a:pt x="4347" y="1976"/>
                  </a:cubicBezTo>
                  <a:cubicBezTo>
                    <a:pt x="3705" y="2270"/>
                    <a:pt x="2927" y="2353"/>
                    <a:pt x="2258" y="2353"/>
                  </a:cubicBezTo>
                  <a:cubicBezTo>
                    <a:pt x="1406" y="2353"/>
                    <a:pt x="730" y="2219"/>
                    <a:pt x="730" y="2219"/>
                  </a:cubicBezTo>
                  <a:lnTo>
                    <a:pt x="0" y="5988"/>
                  </a:lnTo>
                  <a:lnTo>
                    <a:pt x="16748" y="5988"/>
                  </a:lnTo>
                  <a:cubicBezTo>
                    <a:pt x="17295" y="4256"/>
                    <a:pt x="14468" y="3344"/>
                    <a:pt x="11976" y="2310"/>
                  </a:cubicBezTo>
                  <a:cubicBezTo>
                    <a:pt x="9271" y="1216"/>
                    <a:pt x="6505" y="0"/>
                    <a:pt x="6505" y="0"/>
                  </a:cubicBez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56"/>
            <p:cNvSpPr/>
            <p:nvPr/>
          </p:nvSpPr>
          <p:spPr>
            <a:xfrm>
              <a:off x="2913513" y="5590050"/>
              <a:ext cx="421000" cy="38000"/>
            </a:xfrm>
            <a:custGeom>
              <a:avLst/>
              <a:gdLst/>
              <a:ahLst/>
              <a:cxnLst/>
              <a:rect l="l" t="t" r="r" b="b"/>
              <a:pathLst>
                <a:path w="16840" h="1520" extrusionOk="0">
                  <a:moveTo>
                    <a:pt x="1" y="0"/>
                  </a:moveTo>
                  <a:lnTo>
                    <a:pt x="1" y="1520"/>
                  </a:lnTo>
                  <a:lnTo>
                    <a:pt x="16840" y="1520"/>
                  </a:lnTo>
                  <a:lnTo>
                    <a:pt x="16810" y="0"/>
                  </a:lnTo>
                  <a:close/>
                </a:path>
              </a:pathLst>
            </a:custGeom>
            <a:solidFill>
              <a:srgbClr val="434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56"/>
            <p:cNvSpPr/>
            <p:nvPr/>
          </p:nvSpPr>
          <p:spPr>
            <a:xfrm>
              <a:off x="2906688" y="4441850"/>
              <a:ext cx="333600" cy="1070700"/>
            </a:xfrm>
            <a:custGeom>
              <a:avLst/>
              <a:gdLst/>
              <a:ahLst/>
              <a:cxnLst/>
              <a:rect l="l" t="t" r="r" b="b"/>
              <a:pathLst>
                <a:path w="13344" h="42828" extrusionOk="0">
                  <a:moveTo>
                    <a:pt x="12493" y="0"/>
                  </a:moveTo>
                  <a:lnTo>
                    <a:pt x="12310" y="122"/>
                  </a:lnTo>
                  <a:lnTo>
                    <a:pt x="4529" y="4438"/>
                  </a:lnTo>
                  <a:lnTo>
                    <a:pt x="1702" y="6019"/>
                  </a:lnTo>
                  <a:lnTo>
                    <a:pt x="1672" y="6687"/>
                  </a:lnTo>
                  <a:lnTo>
                    <a:pt x="0" y="42524"/>
                  </a:lnTo>
                  <a:cubicBezTo>
                    <a:pt x="578" y="42767"/>
                    <a:pt x="1246" y="42828"/>
                    <a:pt x="1945" y="42828"/>
                  </a:cubicBezTo>
                  <a:cubicBezTo>
                    <a:pt x="2553" y="42828"/>
                    <a:pt x="3161" y="42767"/>
                    <a:pt x="3769" y="42645"/>
                  </a:cubicBezTo>
                  <a:cubicBezTo>
                    <a:pt x="5806" y="42220"/>
                    <a:pt x="7994" y="41247"/>
                    <a:pt x="9271" y="40396"/>
                  </a:cubicBezTo>
                  <a:cubicBezTo>
                    <a:pt x="9271" y="40396"/>
                    <a:pt x="13344" y="1946"/>
                    <a:pt x="12493"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56"/>
            <p:cNvSpPr/>
            <p:nvPr/>
          </p:nvSpPr>
          <p:spPr>
            <a:xfrm>
              <a:off x="2267613" y="4493525"/>
              <a:ext cx="772075" cy="1019025"/>
            </a:xfrm>
            <a:custGeom>
              <a:avLst/>
              <a:gdLst/>
              <a:ahLst/>
              <a:cxnLst/>
              <a:rect l="l" t="t" r="r" b="b"/>
              <a:pathLst>
                <a:path w="30883" h="40761" extrusionOk="0">
                  <a:moveTo>
                    <a:pt x="0" y="0"/>
                  </a:moveTo>
                  <a:lnTo>
                    <a:pt x="1399" y="2432"/>
                  </a:lnTo>
                  <a:lnTo>
                    <a:pt x="27235" y="4620"/>
                  </a:lnTo>
                  <a:lnTo>
                    <a:pt x="25563" y="40457"/>
                  </a:lnTo>
                  <a:cubicBezTo>
                    <a:pt x="26141" y="40700"/>
                    <a:pt x="26809" y="40761"/>
                    <a:pt x="27508" y="40761"/>
                  </a:cubicBezTo>
                  <a:cubicBezTo>
                    <a:pt x="28116" y="40761"/>
                    <a:pt x="28724" y="40700"/>
                    <a:pt x="29332" y="40578"/>
                  </a:cubicBezTo>
                  <a:lnTo>
                    <a:pt x="30882" y="2462"/>
                  </a:lnTo>
                  <a:lnTo>
                    <a:pt x="30062" y="2402"/>
                  </a:lnTo>
                  <a:lnTo>
                    <a:pt x="0" y="0"/>
                  </a:lnTo>
                  <a:close/>
                </a:path>
              </a:pathLst>
            </a:custGeom>
            <a:solidFill>
              <a:srgbClr val="D0D1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56"/>
            <p:cNvSpPr/>
            <p:nvPr/>
          </p:nvSpPr>
          <p:spPr>
            <a:xfrm>
              <a:off x="2066238" y="4274675"/>
              <a:ext cx="1152025" cy="336650"/>
            </a:xfrm>
            <a:custGeom>
              <a:avLst/>
              <a:gdLst/>
              <a:ahLst/>
              <a:cxnLst/>
              <a:rect l="l" t="t" r="r" b="b"/>
              <a:pathLst>
                <a:path w="46081" h="13466" extrusionOk="0">
                  <a:moveTo>
                    <a:pt x="18481" y="0"/>
                  </a:moveTo>
                  <a:lnTo>
                    <a:pt x="9514" y="5046"/>
                  </a:lnTo>
                  <a:lnTo>
                    <a:pt x="5502" y="8025"/>
                  </a:lnTo>
                  <a:lnTo>
                    <a:pt x="3830" y="9241"/>
                  </a:lnTo>
                  <a:lnTo>
                    <a:pt x="3496" y="9453"/>
                  </a:lnTo>
                  <a:lnTo>
                    <a:pt x="0" y="8359"/>
                  </a:lnTo>
                  <a:lnTo>
                    <a:pt x="0" y="8359"/>
                  </a:lnTo>
                  <a:lnTo>
                    <a:pt x="7964" y="11095"/>
                  </a:lnTo>
                  <a:lnTo>
                    <a:pt x="9454" y="11216"/>
                  </a:lnTo>
                  <a:lnTo>
                    <a:pt x="35290" y="13405"/>
                  </a:lnTo>
                  <a:lnTo>
                    <a:pt x="35867" y="13466"/>
                  </a:lnTo>
                  <a:lnTo>
                    <a:pt x="38177" y="11672"/>
                  </a:lnTo>
                  <a:lnTo>
                    <a:pt x="38937" y="11216"/>
                  </a:lnTo>
                  <a:lnTo>
                    <a:pt x="46080" y="7083"/>
                  </a:lnTo>
                  <a:cubicBezTo>
                    <a:pt x="46020" y="6991"/>
                    <a:pt x="45959" y="6900"/>
                    <a:pt x="45928" y="6870"/>
                  </a:cubicBezTo>
                  <a:cubicBezTo>
                    <a:pt x="41643" y="730"/>
                    <a:pt x="18481" y="0"/>
                    <a:pt x="18481" y="0"/>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56"/>
            <p:cNvSpPr/>
            <p:nvPr/>
          </p:nvSpPr>
          <p:spPr>
            <a:xfrm>
              <a:off x="2185538" y="2834650"/>
              <a:ext cx="440775" cy="486875"/>
            </a:xfrm>
            <a:custGeom>
              <a:avLst/>
              <a:gdLst/>
              <a:ahLst/>
              <a:cxnLst/>
              <a:rect l="l" t="t" r="r" b="b"/>
              <a:pathLst>
                <a:path w="17631" h="19475" extrusionOk="0">
                  <a:moveTo>
                    <a:pt x="9217" y="0"/>
                  </a:moveTo>
                  <a:cubicBezTo>
                    <a:pt x="8828" y="0"/>
                    <a:pt x="8421" y="20"/>
                    <a:pt x="7995" y="63"/>
                  </a:cubicBezTo>
                  <a:cubicBezTo>
                    <a:pt x="7995" y="63"/>
                    <a:pt x="7991" y="63"/>
                    <a:pt x="7984" y="63"/>
                  </a:cubicBezTo>
                  <a:cubicBezTo>
                    <a:pt x="7713" y="63"/>
                    <a:pt x="2218" y="149"/>
                    <a:pt x="973" y="7145"/>
                  </a:cubicBezTo>
                  <a:cubicBezTo>
                    <a:pt x="973" y="7145"/>
                    <a:pt x="1" y="10245"/>
                    <a:pt x="2736" y="13893"/>
                  </a:cubicBezTo>
                  <a:cubicBezTo>
                    <a:pt x="2736" y="13893"/>
                    <a:pt x="4803" y="16537"/>
                    <a:pt x="6961" y="18026"/>
                  </a:cubicBezTo>
                  <a:cubicBezTo>
                    <a:pt x="7934" y="18695"/>
                    <a:pt x="9514" y="19090"/>
                    <a:pt x="11095" y="19273"/>
                  </a:cubicBezTo>
                  <a:cubicBezTo>
                    <a:pt x="12389" y="19433"/>
                    <a:pt x="13690" y="19474"/>
                    <a:pt x="14695" y="19474"/>
                  </a:cubicBezTo>
                  <a:cubicBezTo>
                    <a:pt x="15791" y="19474"/>
                    <a:pt x="16536" y="19425"/>
                    <a:pt x="16536" y="19425"/>
                  </a:cubicBezTo>
                  <a:cubicBezTo>
                    <a:pt x="17630" y="19090"/>
                    <a:pt x="17113" y="5747"/>
                    <a:pt x="17113" y="5747"/>
                  </a:cubicBezTo>
                  <a:cubicBezTo>
                    <a:pt x="17113" y="5747"/>
                    <a:pt x="15812" y="0"/>
                    <a:pt x="9217" y="0"/>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56"/>
            <p:cNvSpPr/>
            <p:nvPr/>
          </p:nvSpPr>
          <p:spPr>
            <a:xfrm>
              <a:off x="2462913" y="3226025"/>
              <a:ext cx="136025" cy="95500"/>
            </a:xfrm>
            <a:custGeom>
              <a:avLst/>
              <a:gdLst/>
              <a:ahLst/>
              <a:cxnLst/>
              <a:rect l="l" t="t" r="r" b="b"/>
              <a:pathLst>
                <a:path w="5441" h="3820" extrusionOk="0">
                  <a:moveTo>
                    <a:pt x="760" y="1"/>
                  </a:moveTo>
                  <a:lnTo>
                    <a:pt x="760" y="1"/>
                  </a:lnTo>
                  <a:cubicBezTo>
                    <a:pt x="759" y="1"/>
                    <a:pt x="759" y="2"/>
                    <a:pt x="759" y="4"/>
                  </a:cubicBezTo>
                  <a:lnTo>
                    <a:pt x="759" y="4"/>
                  </a:lnTo>
                  <a:lnTo>
                    <a:pt x="760" y="1"/>
                  </a:lnTo>
                  <a:close/>
                  <a:moveTo>
                    <a:pt x="759" y="4"/>
                  </a:moveTo>
                  <a:lnTo>
                    <a:pt x="0" y="3618"/>
                  </a:lnTo>
                  <a:cubicBezTo>
                    <a:pt x="1294" y="3778"/>
                    <a:pt x="2595" y="3819"/>
                    <a:pt x="3600" y="3819"/>
                  </a:cubicBezTo>
                  <a:cubicBezTo>
                    <a:pt x="4696" y="3819"/>
                    <a:pt x="5441" y="3770"/>
                    <a:pt x="5441" y="3770"/>
                  </a:cubicBezTo>
                  <a:cubicBezTo>
                    <a:pt x="1773" y="2845"/>
                    <a:pt x="767" y="107"/>
                    <a:pt x="759" y="4"/>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56"/>
            <p:cNvSpPr/>
            <p:nvPr/>
          </p:nvSpPr>
          <p:spPr>
            <a:xfrm>
              <a:off x="2393763" y="3011125"/>
              <a:ext cx="107150" cy="139250"/>
            </a:xfrm>
            <a:custGeom>
              <a:avLst/>
              <a:gdLst/>
              <a:ahLst/>
              <a:cxnLst/>
              <a:rect l="l" t="t" r="r" b="b"/>
              <a:pathLst>
                <a:path w="4286" h="5570" extrusionOk="0">
                  <a:moveTo>
                    <a:pt x="1490" y="1"/>
                  </a:moveTo>
                  <a:cubicBezTo>
                    <a:pt x="1344" y="1"/>
                    <a:pt x="1192" y="18"/>
                    <a:pt x="1033" y="55"/>
                  </a:cubicBezTo>
                  <a:cubicBezTo>
                    <a:pt x="304" y="238"/>
                    <a:pt x="0" y="998"/>
                    <a:pt x="91" y="1910"/>
                  </a:cubicBezTo>
                  <a:cubicBezTo>
                    <a:pt x="228" y="3529"/>
                    <a:pt x="1481" y="5570"/>
                    <a:pt x="3402" y="5570"/>
                  </a:cubicBezTo>
                  <a:cubicBezTo>
                    <a:pt x="3608" y="5570"/>
                    <a:pt x="3822" y="5546"/>
                    <a:pt x="4043" y="5496"/>
                  </a:cubicBezTo>
                  <a:lnTo>
                    <a:pt x="4286" y="2913"/>
                  </a:lnTo>
                  <a:cubicBezTo>
                    <a:pt x="4286" y="2913"/>
                    <a:pt x="4195" y="2639"/>
                    <a:pt x="3982" y="2213"/>
                  </a:cubicBezTo>
                  <a:cubicBezTo>
                    <a:pt x="3600" y="1340"/>
                    <a:pt x="2776" y="1"/>
                    <a:pt x="1490" y="1"/>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56"/>
            <p:cNvSpPr/>
            <p:nvPr/>
          </p:nvSpPr>
          <p:spPr>
            <a:xfrm>
              <a:off x="2392988" y="3011125"/>
              <a:ext cx="100325" cy="139250"/>
            </a:xfrm>
            <a:custGeom>
              <a:avLst/>
              <a:gdLst/>
              <a:ahLst/>
              <a:cxnLst/>
              <a:rect l="l" t="t" r="r" b="b"/>
              <a:pathLst>
                <a:path w="4013" h="5570" extrusionOk="0">
                  <a:moveTo>
                    <a:pt x="3978" y="2203"/>
                  </a:moveTo>
                  <a:lnTo>
                    <a:pt x="3978" y="2203"/>
                  </a:lnTo>
                  <a:cubicBezTo>
                    <a:pt x="3979" y="2207"/>
                    <a:pt x="3981" y="2210"/>
                    <a:pt x="3982" y="2213"/>
                  </a:cubicBezTo>
                  <a:cubicBezTo>
                    <a:pt x="3986" y="2220"/>
                    <a:pt x="3988" y="2222"/>
                    <a:pt x="3988" y="2222"/>
                  </a:cubicBezTo>
                  <a:cubicBezTo>
                    <a:pt x="3989" y="2222"/>
                    <a:pt x="3985" y="2216"/>
                    <a:pt x="3978" y="2203"/>
                  </a:cubicBezTo>
                  <a:close/>
                  <a:moveTo>
                    <a:pt x="1490" y="1"/>
                  </a:moveTo>
                  <a:cubicBezTo>
                    <a:pt x="1344" y="1"/>
                    <a:pt x="1192" y="18"/>
                    <a:pt x="1034" y="55"/>
                  </a:cubicBezTo>
                  <a:cubicBezTo>
                    <a:pt x="305" y="238"/>
                    <a:pt x="1" y="998"/>
                    <a:pt x="61" y="1910"/>
                  </a:cubicBezTo>
                  <a:cubicBezTo>
                    <a:pt x="199" y="3529"/>
                    <a:pt x="1451" y="5570"/>
                    <a:pt x="3372" y="5570"/>
                  </a:cubicBezTo>
                  <a:cubicBezTo>
                    <a:pt x="3578" y="5570"/>
                    <a:pt x="3792" y="5546"/>
                    <a:pt x="4013" y="5496"/>
                  </a:cubicBezTo>
                  <a:cubicBezTo>
                    <a:pt x="4013" y="5496"/>
                    <a:pt x="426" y="5101"/>
                    <a:pt x="669" y="998"/>
                  </a:cubicBezTo>
                  <a:cubicBezTo>
                    <a:pt x="719" y="504"/>
                    <a:pt x="1349" y="371"/>
                    <a:pt x="1812" y="371"/>
                  </a:cubicBezTo>
                  <a:cubicBezTo>
                    <a:pt x="1920" y="371"/>
                    <a:pt x="2018" y="378"/>
                    <a:pt x="2098" y="390"/>
                  </a:cubicBezTo>
                  <a:cubicBezTo>
                    <a:pt x="2973" y="526"/>
                    <a:pt x="3872" y="2015"/>
                    <a:pt x="3978" y="2203"/>
                  </a:cubicBezTo>
                  <a:lnTo>
                    <a:pt x="3978" y="2203"/>
                  </a:lnTo>
                  <a:cubicBezTo>
                    <a:pt x="3594" y="1329"/>
                    <a:pt x="2772" y="1"/>
                    <a:pt x="1490" y="1"/>
                  </a:cubicBezTo>
                  <a:close/>
                </a:path>
              </a:pathLst>
            </a:custGeom>
            <a:solidFill>
              <a:srgbClr val="AE46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56"/>
            <p:cNvSpPr/>
            <p:nvPr/>
          </p:nvSpPr>
          <p:spPr>
            <a:xfrm>
              <a:off x="2427938" y="3052250"/>
              <a:ext cx="61575" cy="53750"/>
            </a:xfrm>
            <a:custGeom>
              <a:avLst/>
              <a:gdLst/>
              <a:ahLst/>
              <a:cxnLst/>
              <a:rect l="l" t="t" r="r" b="b"/>
              <a:pathLst>
                <a:path w="2463" h="2150" extrusionOk="0">
                  <a:moveTo>
                    <a:pt x="95" y="0"/>
                  </a:moveTo>
                  <a:cubicBezTo>
                    <a:pt x="46" y="0"/>
                    <a:pt x="24" y="52"/>
                    <a:pt x="1" y="52"/>
                  </a:cubicBezTo>
                  <a:cubicBezTo>
                    <a:pt x="1" y="113"/>
                    <a:pt x="31" y="204"/>
                    <a:pt x="122" y="204"/>
                  </a:cubicBezTo>
                  <a:lnTo>
                    <a:pt x="153" y="204"/>
                  </a:lnTo>
                  <a:cubicBezTo>
                    <a:pt x="548" y="234"/>
                    <a:pt x="882" y="386"/>
                    <a:pt x="1156" y="568"/>
                  </a:cubicBezTo>
                  <a:cubicBezTo>
                    <a:pt x="548" y="994"/>
                    <a:pt x="730" y="1997"/>
                    <a:pt x="730" y="2027"/>
                  </a:cubicBezTo>
                  <a:cubicBezTo>
                    <a:pt x="730" y="2088"/>
                    <a:pt x="791" y="2149"/>
                    <a:pt x="852" y="2149"/>
                  </a:cubicBezTo>
                  <a:lnTo>
                    <a:pt x="882" y="2149"/>
                  </a:lnTo>
                  <a:cubicBezTo>
                    <a:pt x="943" y="2149"/>
                    <a:pt x="1004" y="2058"/>
                    <a:pt x="1004" y="1997"/>
                  </a:cubicBezTo>
                  <a:cubicBezTo>
                    <a:pt x="1004" y="1997"/>
                    <a:pt x="791" y="1085"/>
                    <a:pt x="1369" y="781"/>
                  </a:cubicBezTo>
                  <a:cubicBezTo>
                    <a:pt x="1916" y="1176"/>
                    <a:pt x="2159" y="1754"/>
                    <a:pt x="2159" y="1754"/>
                  </a:cubicBezTo>
                  <a:cubicBezTo>
                    <a:pt x="2220" y="1784"/>
                    <a:pt x="2250" y="1845"/>
                    <a:pt x="2281" y="1845"/>
                  </a:cubicBezTo>
                  <a:lnTo>
                    <a:pt x="2372" y="1845"/>
                  </a:lnTo>
                  <a:cubicBezTo>
                    <a:pt x="2432" y="1845"/>
                    <a:pt x="2463" y="1754"/>
                    <a:pt x="2432" y="1693"/>
                  </a:cubicBezTo>
                  <a:cubicBezTo>
                    <a:pt x="2402" y="1602"/>
                    <a:pt x="1673" y="173"/>
                    <a:pt x="153" y="21"/>
                  </a:cubicBezTo>
                  <a:cubicBezTo>
                    <a:pt x="130" y="6"/>
                    <a:pt x="111" y="0"/>
                    <a:pt x="95" y="0"/>
                  </a:cubicBezTo>
                  <a:close/>
                </a:path>
              </a:pathLst>
            </a:custGeom>
            <a:solidFill>
              <a:srgbClr val="B56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56"/>
            <p:cNvSpPr/>
            <p:nvPr/>
          </p:nvSpPr>
          <p:spPr>
            <a:xfrm>
              <a:off x="2597413" y="3114900"/>
              <a:ext cx="34200" cy="11800"/>
            </a:xfrm>
            <a:custGeom>
              <a:avLst/>
              <a:gdLst/>
              <a:ahLst/>
              <a:cxnLst/>
              <a:rect l="l" t="t" r="r" b="b"/>
              <a:pathLst>
                <a:path w="1368" h="472" extrusionOk="0">
                  <a:moveTo>
                    <a:pt x="498" y="0"/>
                  </a:moveTo>
                  <a:cubicBezTo>
                    <a:pt x="230" y="0"/>
                    <a:pt x="0" y="59"/>
                    <a:pt x="0" y="160"/>
                  </a:cubicBezTo>
                  <a:cubicBezTo>
                    <a:pt x="0" y="281"/>
                    <a:pt x="304" y="433"/>
                    <a:pt x="638" y="464"/>
                  </a:cubicBezTo>
                  <a:cubicBezTo>
                    <a:pt x="696" y="469"/>
                    <a:pt x="753" y="471"/>
                    <a:pt x="809" y="471"/>
                  </a:cubicBezTo>
                  <a:cubicBezTo>
                    <a:pt x="1078" y="471"/>
                    <a:pt x="1307" y="412"/>
                    <a:pt x="1307" y="312"/>
                  </a:cubicBezTo>
                  <a:cubicBezTo>
                    <a:pt x="1368" y="160"/>
                    <a:pt x="1064" y="38"/>
                    <a:pt x="669" y="8"/>
                  </a:cubicBezTo>
                  <a:cubicBezTo>
                    <a:pt x="611" y="3"/>
                    <a:pt x="554" y="0"/>
                    <a:pt x="498" y="0"/>
                  </a:cubicBezTo>
                  <a:close/>
                </a:path>
              </a:pathLst>
            </a:custGeom>
            <a:solidFill>
              <a:srgbClr val="B56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56"/>
            <p:cNvSpPr/>
            <p:nvPr/>
          </p:nvSpPr>
          <p:spPr>
            <a:xfrm>
              <a:off x="2594363" y="3092000"/>
              <a:ext cx="34975" cy="11975"/>
            </a:xfrm>
            <a:custGeom>
              <a:avLst/>
              <a:gdLst/>
              <a:ahLst/>
              <a:cxnLst/>
              <a:rect l="l" t="t" r="r" b="b"/>
              <a:pathLst>
                <a:path w="1399" h="479" extrusionOk="0">
                  <a:moveTo>
                    <a:pt x="931" y="1"/>
                  </a:moveTo>
                  <a:cubicBezTo>
                    <a:pt x="851" y="1"/>
                    <a:pt x="762" y="5"/>
                    <a:pt x="669" y="12"/>
                  </a:cubicBezTo>
                  <a:cubicBezTo>
                    <a:pt x="304" y="42"/>
                    <a:pt x="0" y="194"/>
                    <a:pt x="31" y="346"/>
                  </a:cubicBezTo>
                  <a:cubicBezTo>
                    <a:pt x="54" y="439"/>
                    <a:pt x="237" y="479"/>
                    <a:pt x="498" y="479"/>
                  </a:cubicBezTo>
                  <a:cubicBezTo>
                    <a:pt x="579" y="479"/>
                    <a:pt x="667" y="475"/>
                    <a:pt x="760" y="468"/>
                  </a:cubicBezTo>
                  <a:cubicBezTo>
                    <a:pt x="1125" y="407"/>
                    <a:pt x="1399" y="255"/>
                    <a:pt x="1399" y="133"/>
                  </a:cubicBezTo>
                  <a:cubicBezTo>
                    <a:pt x="1375" y="41"/>
                    <a:pt x="1193" y="1"/>
                    <a:pt x="931" y="1"/>
                  </a:cubicBezTo>
                  <a:close/>
                </a:path>
              </a:pathLst>
            </a:custGeom>
            <a:solidFill>
              <a:srgbClr val="B56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56"/>
            <p:cNvSpPr/>
            <p:nvPr/>
          </p:nvSpPr>
          <p:spPr>
            <a:xfrm>
              <a:off x="2184788" y="3175475"/>
              <a:ext cx="295925" cy="331025"/>
            </a:xfrm>
            <a:custGeom>
              <a:avLst/>
              <a:gdLst/>
              <a:ahLst/>
              <a:cxnLst/>
              <a:rect l="l" t="t" r="r" b="b"/>
              <a:pathLst>
                <a:path w="11837" h="13241" extrusionOk="0">
                  <a:moveTo>
                    <a:pt x="3391" y="1"/>
                  </a:moveTo>
                  <a:cubicBezTo>
                    <a:pt x="2986" y="1"/>
                    <a:pt x="2689" y="159"/>
                    <a:pt x="2553" y="533"/>
                  </a:cubicBezTo>
                  <a:cubicBezTo>
                    <a:pt x="1672" y="2965"/>
                    <a:pt x="0" y="5974"/>
                    <a:pt x="0" y="5974"/>
                  </a:cubicBezTo>
                  <a:cubicBezTo>
                    <a:pt x="0" y="5974"/>
                    <a:pt x="3800" y="12661"/>
                    <a:pt x="7873" y="13208"/>
                  </a:cubicBezTo>
                  <a:cubicBezTo>
                    <a:pt x="8043" y="13230"/>
                    <a:pt x="8204" y="13240"/>
                    <a:pt x="8355" y="13240"/>
                  </a:cubicBezTo>
                  <a:cubicBezTo>
                    <a:pt x="11836" y="13240"/>
                    <a:pt x="10608" y="7798"/>
                    <a:pt x="10608" y="7798"/>
                  </a:cubicBezTo>
                  <a:lnTo>
                    <a:pt x="11125" y="4789"/>
                  </a:lnTo>
                  <a:cubicBezTo>
                    <a:pt x="11125" y="4789"/>
                    <a:pt x="5619" y="1"/>
                    <a:pt x="3391" y="1"/>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56"/>
            <p:cNvSpPr/>
            <p:nvPr/>
          </p:nvSpPr>
          <p:spPr>
            <a:xfrm>
              <a:off x="2542688" y="3194875"/>
              <a:ext cx="392900" cy="582100"/>
            </a:xfrm>
            <a:custGeom>
              <a:avLst/>
              <a:gdLst/>
              <a:ahLst/>
              <a:cxnLst/>
              <a:rect l="l" t="t" r="r" b="b"/>
              <a:pathLst>
                <a:path w="15716" h="23284" extrusionOk="0">
                  <a:moveTo>
                    <a:pt x="10943" y="0"/>
                  </a:moveTo>
                  <a:cubicBezTo>
                    <a:pt x="10761" y="395"/>
                    <a:pt x="10366" y="1064"/>
                    <a:pt x="9940" y="1915"/>
                  </a:cubicBezTo>
                  <a:cubicBezTo>
                    <a:pt x="9545" y="2584"/>
                    <a:pt x="9089" y="3435"/>
                    <a:pt x="8603" y="4347"/>
                  </a:cubicBezTo>
                  <a:cubicBezTo>
                    <a:pt x="6019" y="8997"/>
                    <a:pt x="2098" y="15897"/>
                    <a:pt x="1" y="19423"/>
                  </a:cubicBezTo>
                  <a:cubicBezTo>
                    <a:pt x="1" y="19423"/>
                    <a:pt x="3101" y="23283"/>
                    <a:pt x="6232" y="23283"/>
                  </a:cubicBezTo>
                  <a:cubicBezTo>
                    <a:pt x="7691" y="23283"/>
                    <a:pt x="11521" y="13405"/>
                    <a:pt x="13831" y="7022"/>
                  </a:cubicBezTo>
                  <a:cubicBezTo>
                    <a:pt x="14226" y="5988"/>
                    <a:pt x="14560" y="5046"/>
                    <a:pt x="14834" y="4256"/>
                  </a:cubicBezTo>
                  <a:cubicBezTo>
                    <a:pt x="15350" y="2706"/>
                    <a:pt x="15715" y="1702"/>
                    <a:pt x="15715" y="1702"/>
                  </a:cubicBezTo>
                  <a:lnTo>
                    <a:pt x="14743" y="1338"/>
                  </a:lnTo>
                  <a:lnTo>
                    <a:pt x="10943" y="0"/>
                  </a:lnTo>
                  <a:close/>
                </a:path>
              </a:pathLst>
            </a:custGeom>
            <a:solidFill>
              <a:srgbClr val="BC8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56"/>
            <p:cNvSpPr/>
            <p:nvPr/>
          </p:nvSpPr>
          <p:spPr>
            <a:xfrm>
              <a:off x="2082963" y="3503350"/>
              <a:ext cx="459750" cy="274550"/>
            </a:xfrm>
            <a:custGeom>
              <a:avLst/>
              <a:gdLst/>
              <a:ahLst/>
              <a:cxnLst/>
              <a:rect l="l" t="t" r="r" b="b"/>
              <a:pathLst>
                <a:path w="18390" h="10982" extrusionOk="0">
                  <a:moveTo>
                    <a:pt x="16793" y="0"/>
                  </a:moveTo>
                  <a:cubicBezTo>
                    <a:pt x="3065" y="0"/>
                    <a:pt x="0" y="4197"/>
                    <a:pt x="0" y="4197"/>
                  </a:cubicBezTo>
                  <a:cubicBezTo>
                    <a:pt x="0" y="4197"/>
                    <a:pt x="1672" y="10549"/>
                    <a:pt x="5076" y="10914"/>
                  </a:cubicBezTo>
                  <a:cubicBezTo>
                    <a:pt x="5479" y="10961"/>
                    <a:pt x="5974" y="10982"/>
                    <a:pt x="6536" y="10982"/>
                  </a:cubicBezTo>
                  <a:cubicBezTo>
                    <a:pt x="10680" y="10982"/>
                    <a:pt x="18390" y="9850"/>
                    <a:pt x="18390" y="9850"/>
                  </a:cubicBezTo>
                  <a:lnTo>
                    <a:pt x="17235" y="2"/>
                  </a:lnTo>
                  <a:cubicBezTo>
                    <a:pt x="17086" y="1"/>
                    <a:pt x="16939" y="0"/>
                    <a:pt x="16793" y="0"/>
                  </a:cubicBezTo>
                  <a:close/>
                </a:path>
              </a:pathLst>
            </a:custGeom>
            <a:solidFill>
              <a:srgbClr val="B56F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56"/>
            <p:cNvSpPr/>
            <p:nvPr/>
          </p:nvSpPr>
          <p:spPr>
            <a:xfrm>
              <a:off x="2749388" y="2896725"/>
              <a:ext cx="265975" cy="359025"/>
            </a:xfrm>
            <a:custGeom>
              <a:avLst/>
              <a:gdLst/>
              <a:ahLst/>
              <a:cxnLst/>
              <a:rect l="l" t="t" r="r" b="b"/>
              <a:pathLst>
                <a:path w="10639" h="14361" extrusionOk="0">
                  <a:moveTo>
                    <a:pt x="4992" y="0"/>
                  </a:moveTo>
                  <a:cubicBezTo>
                    <a:pt x="4627" y="0"/>
                    <a:pt x="4147" y="775"/>
                    <a:pt x="4043" y="1683"/>
                  </a:cubicBezTo>
                  <a:cubicBezTo>
                    <a:pt x="3952" y="2747"/>
                    <a:pt x="3557" y="6577"/>
                    <a:pt x="3526" y="6881"/>
                  </a:cubicBezTo>
                  <a:cubicBezTo>
                    <a:pt x="3525" y="6890"/>
                    <a:pt x="3524" y="6895"/>
                    <a:pt x="3522" y="6895"/>
                  </a:cubicBezTo>
                  <a:cubicBezTo>
                    <a:pt x="3458" y="6895"/>
                    <a:pt x="2884" y="2492"/>
                    <a:pt x="2766" y="2139"/>
                  </a:cubicBezTo>
                  <a:cubicBezTo>
                    <a:pt x="2705" y="1940"/>
                    <a:pt x="2481" y="1717"/>
                    <a:pt x="2251" y="1717"/>
                  </a:cubicBezTo>
                  <a:cubicBezTo>
                    <a:pt x="2025" y="1717"/>
                    <a:pt x="1793" y="1932"/>
                    <a:pt x="1702" y="2595"/>
                  </a:cubicBezTo>
                  <a:cubicBezTo>
                    <a:pt x="1520" y="3902"/>
                    <a:pt x="2158" y="8279"/>
                    <a:pt x="2158" y="8279"/>
                  </a:cubicBezTo>
                  <a:cubicBezTo>
                    <a:pt x="2158" y="8279"/>
                    <a:pt x="1307" y="6394"/>
                    <a:pt x="973" y="6090"/>
                  </a:cubicBezTo>
                  <a:cubicBezTo>
                    <a:pt x="794" y="5928"/>
                    <a:pt x="563" y="5765"/>
                    <a:pt x="378" y="5765"/>
                  </a:cubicBezTo>
                  <a:cubicBezTo>
                    <a:pt x="216" y="5765"/>
                    <a:pt x="89" y="5889"/>
                    <a:pt x="61" y="6242"/>
                  </a:cubicBezTo>
                  <a:cubicBezTo>
                    <a:pt x="0" y="6759"/>
                    <a:pt x="335" y="7823"/>
                    <a:pt x="578" y="9130"/>
                  </a:cubicBezTo>
                  <a:cubicBezTo>
                    <a:pt x="942" y="10862"/>
                    <a:pt x="1277" y="12929"/>
                    <a:pt x="2158" y="13750"/>
                  </a:cubicBezTo>
                  <a:cubicBezTo>
                    <a:pt x="2276" y="14201"/>
                    <a:pt x="3315" y="14361"/>
                    <a:pt x="4413" y="14361"/>
                  </a:cubicBezTo>
                  <a:cubicBezTo>
                    <a:pt x="5019" y="14361"/>
                    <a:pt x="5643" y="14312"/>
                    <a:pt x="6140" y="14236"/>
                  </a:cubicBezTo>
                  <a:cubicBezTo>
                    <a:pt x="6505" y="14206"/>
                    <a:pt x="6870" y="14115"/>
                    <a:pt x="7022" y="14054"/>
                  </a:cubicBezTo>
                  <a:cubicBezTo>
                    <a:pt x="7022" y="14054"/>
                    <a:pt x="8845" y="12200"/>
                    <a:pt x="9271" y="10650"/>
                  </a:cubicBezTo>
                  <a:cubicBezTo>
                    <a:pt x="9484" y="9799"/>
                    <a:pt x="9909" y="8826"/>
                    <a:pt x="10213" y="7944"/>
                  </a:cubicBezTo>
                  <a:cubicBezTo>
                    <a:pt x="10487" y="7185"/>
                    <a:pt x="10639" y="6546"/>
                    <a:pt x="10487" y="6121"/>
                  </a:cubicBezTo>
                  <a:cubicBezTo>
                    <a:pt x="10416" y="5949"/>
                    <a:pt x="10288" y="5867"/>
                    <a:pt x="10121" y="5867"/>
                  </a:cubicBezTo>
                  <a:cubicBezTo>
                    <a:pt x="9429" y="5867"/>
                    <a:pt x="8060" y="7262"/>
                    <a:pt x="7204" y="9464"/>
                  </a:cubicBezTo>
                  <a:cubicBezTo>
                    <a:pt x="7204" y="9464"/>
                    <a:pt x="7234" y="7397"/>
                    <a:pt x="7295" y="6486"/>
                  </a:cubicBezTo>
                  <a:cubicBezTo>
                    <a:pt x="7326" y="5847"/>
                    <a:pt x="7842" y="2230"/>
                    <a:pt x="7447" y="1470"/>
                  </a:cubicBezTo>
                  <a:cubicBezTo>
                    <a:pt x="7306" y="1238"/>
                    <a:pt x="7162" y="1123"/>
                    <a:pt x="7021" y="1123"/>
                  </a:cubicBezTo>
                  <a:cubicBezTo>
                    <a:pt x="6739" y="1123"/>
                    <a:pt x="6475" y="1590"/>
                    <a:pt x="6292" y="2504"/>
                  </a:cubicBezTo>
                  <a:cubicBezTo>
                    <a:pt x="5988" y="3871"/>
                    <a:pt x="5623" y="6941"/>
                    <a:pt x="5563" y="7002"/>
                  </a:cubicBezTo>
                  <a:cubicBezTo>
                    <a:pt x="5471" y="6334"/>
                    <a:pt x="5380" y="4145"/>
                    <a:pt x="5411" y="3233"/>
                  </a:cubicBezTo>
                  <a:cubicBezTo>
                    <a:pt x="5471" y="2321"/>
                    <a:pt x="5502" y="406"/>
                    <a:pt x="5167" y="72"/>
                  </a:cubicBezTo>
                  <a:cubicBezTo>
                    <a:pt x="5114" y="23"/>
                    <a:pt x="5055" y="0"/>
                    <a:pt x="4992" y="0"/>
                  </a:cubicBezTo>
                  <a:close/>
                </a:path>
              </a:pathLst>
            </a:custGeom>
            <a:solidFill>
              <a:srgbClr val="BC88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56"/>
            <p:cNvSpPr/>
            <p:nvPr/>
          </p:nvSpPr>
          <p:spPr>
            <a:xfrm>
              <a:off x="2758488" y="3243500"/>
              <a:ext cx="155050" cy="126925"/>
            </a:xfrm>
            <a:custGeom>
              <a:avLst/>
              <a:gdLst/>
              <a:ahLst/>
              <a:cxnLst/>
              <a:rect l="l" t="t" r="r" b="b"/>
              <a:pathLst>
                <a:path w="6202" h="5077" extrusionOk="0">
                  <a:moveTo>
                    <a:pt x="1338" y="1"/>
                  </a:moveTo>
                  <a:cubicBezTo>
                    <a:pt x="943" y="669"/>
                    <a:pt x="487" y="1520"/>
                    <a:pt x="1" y="2432"/>
                  </a:cubicBezTo>
                  <a:cubicBezTo>
                    <a:pt x="609" y="2432"/>
                    <a:pt x="1308" y="2554"/>
                    <a:pt x="2007" y="2767"/>
                  </a:cubicBezTo>
                  <a:cubicBezTo>
                    <a:pt x="3071" y="3101"/>
                    <a:pt x="4378" y="3770"/>
                    <a:pt x="5199" y="5077"/>
                  </a:cubicBezTo>
                  <a:cubicBezTo>
                    <a:pt x="5594" y="4074"/>
                    <a:pt x="5928" y="3101"/>
                    <a:pt x="6202" y="2311"/>
                  </a:cubicBezTo>
                  <a:cubicBezTo>
                    <a:pt x="5199" y="1368"/>
                    <a:pt x="3922" y="669"/>
                    <a:pt x="2463" y="213"/>
                  </a:cubicBezTo>
                  <a:lnTo>
                    <a:pt x="1338" y="1"/>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56"/>
            <p:cNvSpPr/>
            <p:nvPr/>
          </p:nvSpPr>
          <p:spPr>
            <a:xfrm>
              <a:off x="2746338" y="3227975"/>
              <a:ext cx="104125" cy="91875"/>
            </a:xfrm>
            <a:custGeom>
              <a:avLst/>
              <a:gdLst/>
              <a:ahLst/>
              <a:cxnLst/>
              <a:rect l="l" t="t" r="r" b="b"/>
              <a:pathLst>
                <a:path w="4165" h="3675" extrusionOk="0">
                  <a:moveTo>
                    <a:pt x="2527" y="0"/>
                  </a:moveTo>
                  <a:cubicBezTo>
                    <a:pt x="1642" y="0"/>
                    <a:pt x="703" y="693"/>
                    <a:pt x="365" y="1594"/>
                  </a:cubicBezTo>
                  <a:cubicBezTo>
                    <a:pt x="1" y="2597"/>
                    <a:pt x="487" y="3540"/>
                    <a:pt x="1429" y="3661"/>
                  </a:cubicBezTo>
                  <a:cubicBezTo>
                    <a:pt x="1500" y="3670"/>
                    <a:pt x="1572" y="3674"/>
                    <a:pt x="1644" y="3674"/>
                  </a:cubicBezTo>
                  <a:cubicBezTo>
                    <a:pt x="2554" y="3674"/>
                    <a:pt x="3490" y="2980"/>
                    <a:pt x="3800" y="2050"/>
                  </a:cubicBezTo>
                  <a:cubicBezTo>
                    <a:pt x="4165" y="1078"/>
                    <a:pt x="3679" y="166"/>
                    <a:pt x="2736" y="14"/>
                  </a:cubicBezTo>
                  <a:cubicBezTo>
                    <a:pt x="2667" y="5"/>
                    <a:pt x="2597" y="0"/>
                    <a:pt x="2527" y="0"/>
                  </a:cubicBez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56"/>
            <p:cNvSpPr/>
            <p:nvPr/>
          </p:nvSpPr>
          <p:spPr>
            <a:xfrm>
              <a:off x="2753938" y="3236425"/>
              <a:ext cx="76025" cy="68025"/>
            </a:xfrm>
            <a:custGeom>
              <a:avLst/>
              <a:gdLst/>
              <a:ahLst/>
              <a:cxnLst/>
              <a:rect l="l" t="t" r="r" b="b"/>
              <a:pathLst>
                <a:path w="3041" h="2721" extrusionOk="0">
                  <a:moveTo>
                    <a:pt x="1846" y="0"/>
                  </a:moveTo>
                  <a:cubicBezTo>
                    <a:pt x="1169" y="0"/>
                    <a:pt x="499" y="520"/>
                    <a:pt x="274" y="1196"/>
                  </a:cubicBezTo>
                  <a:cubicBezTo>
                    <a:pt x="1" y="1955"/>
                    <a:pt x="365" y="2624"/>
                    <a:pt x="1064" y="2715"/>
                  </a:cubicBezTo>
                  <a:cubicBezTo>
                    <a:pt x="1103" y="2719"/>
                    <a:pt x="1143" y="2720"/>
                    <a:pt x="1182" y="2720"/>
                  </a:cubicBezTo>
                  <a:cubicBezTo>
                    <a:pt x="1874" y="2720"/>
                    <a:pt x="2567" y="2220"/>
                    <a:pt x="2797" y="1530"/>
                  </a:cubicBezTo>
                  <a:cubicBezTo>
                    <a:pt x="3040" y="770"/>
                    <a:pt x="2706" y="132"/>
                    <a:pt x="2007" y="10"/>
                  </a:cubicBezTo>
                  <a:cubicBezTo>
                    <a:pt x="1953" y="3"/>
                    <a:pt x="1900" y="0"/>
                    <a:pt x="1846" y="0"/>
                  </a:cubicBezTo>
                  <a:close/>
                </a:path>
              </a:pathLst>
            </a:custGeom>
            <a:solidFill>
              <a:srgbClr val="E6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56"/>
            <p:cNvSpPr/>
            <p:nvPr/>
          </p:nvSpPr>
          <p:spPr>
            <a:xfrm>
              <a:off x="1902863" y="3247900"/>
              <a:ext cx="714325" cy="1128900"/>
            </a:xfrm>
            <a:custGeom>
              <a:avLst/>
              <a:gdLst/>
              <a:ahLst/>
              <a:cxnLst/>
              <a:rect l="l" t="t" r="r" b="b"/>
              <a:pathLst>
                <a:path w="28573" h="45156" extrusionOk="0">
                  <a:moveTo>
                    <a:pt x="13233" y="1"/>
                  </a:moveTo>
                  <a:cubicBezTo>
                    <a:pt x="12954" y="1"/>
                    <a:pt x="12706" y="13"/>
                    <a:pt x="12493" y="37"/>
                  </a:cubicBezTo>
                  <a:cubicBezTo>
                    <a:pt x="2645" y="1223"/>
                    <a:pt x="0" y="12652"/>
                    <a:pt x="0" y="12712"/>
                  </a:cubicBezTo>
                  <a:cubicBezTo>
                    <a:pt x="152" y="13259"/>
                    <a:pt x="3587" y="21709"/>
                    <a:pt x="3557" y="24749"/>
                  </a:cubicBezTo>
                  <a:lnTo>
                    <a:pt x="3557" y="25387"/>
                  </a:lnTo>
                  <a:cubicBezTo>
                    <a:pt x="4833" y="31922"/>
                    <a:pt x="2614" y="43716"/>
                    <a:pt x="2614" y="43716"/>
                  </a:cubicBezTo>
                  <a:cubicBezTo>
                    <a:pt x="2811" y="43984"/>
                    <a:pt x="8722" y="45155"/>
                    <a:pt x="14610" y="45155"/>
                  </a:cubicBezTo>
                  <a:cubicBezTo>
                    <a:pt x="18738" y="45155"/>
                    <a:pt x="22856" y="44579"/>
                    <a:pt x="24986" y="42713"/>
                  </a:cubicBezTo>
                  <a:cubicBezTo>
                    <a:pt x="25685" y="42105"/>
                    <a:pt x="26293" y="41041"/>
                    <a:pt x="26293" y="41011"/>
                  </a:cubicBezTo>
                  <a:cubicBezTo>
                    <a:pt x="25958" y="39977"/>
                    <a:pt x="25594" y="27333"/>
                    <a:pt x="25837" y="23199"/>
                  </a:cubicBezTo>
                  <a:cubicBezTo>
                    <a:pt x="28299" y="17484"/>
                    <a:pt x="28572" y="7120"/>
                    <a:pt x="28572" y="7120"/>
                  </a:cubicBezTo>
                  <a:cubicBezTo>
                    <a:pt x="28572" y="7120"/>
                    <a:pt x="25654" y="3229"/>
                    <a:pt x="22432" y="1952"/>
                  </a:cubicBezTo>
                  <a:cubicBezTo>
                    <a:pt x="19311" y="715"/>
                    <a:pt x="15381" y="1"/>
                    <a:pt x="13233"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56"/>
            <p:cNvSpPr/>
            <p:nvPr/>
          </p:nvSpPr>
          <p:spPr>
            <a:xfrm>
              <a:off x="3259263" y="3833225"/>
              <a:ext cx="225250" cy="194500"/>
            </a:xfrm>
            <a:custGeom>
              <a:avLst/>
              <a:gdLst/>
              <a:ahLst/>
              <a:cxnLst/>
              <a:rect l="l" t="t" r="r" b="b"/>
              <a:pathLst>
                <a:path w="9010" h="7780" extrusionOk="0">
                  <a:moveTo>
                    <a:pt x="4635" y="0"/>
                  </a:moveTo>
                  <a:cubicBezTo>
                    <a:pt x="4562" y="0"/>
                    <a:pt x="4505" y="9"/>
                    <a:pt x="4469" y="29"/>
                  </a:cubicBezTo>
                  <a:cubicBezTo>
                    <a:pt x="4104" y="272"/>
                    <a:pt x="669" y="2157"/>
                    <a:pt x="1" y="2856"/>
                  </a:cubicBezTo>
                  <a:lnTo>
                    <a:pt x="1156" y="6169"/>
                  </a:lnTo>
                  <a:lnTo>
                    <a:pt x="1733" y="7780"/>
                  </a:lnTo>
                  <a:cubicBezTo>
                    <a:pt x="1733" y="7780"/>
                    <a:pt x="1764" y="7780"/>
                    <a:pt x="1855" y="7749"/>
                  </a:cubicBezTo>
                  <a:cubicBezTo>
                    <a:pt x="2280" y="7567"/>
                    <a:pt x="3952" y="6777"/>
                    <a:pt x="4651" y="5409"/>
                  </a:cubicBezTo>
                  <a:cubicBezTo>
                    <a:pt x="4656" y="5401"/>
                    <a:pt x="4665" y="5397"/>
                    <a:pt x="4678" y="5397"/>
                  </a:cubicBezTo>
                  <a:cubicBezTo>
                    <a:pt x="4880" y="5397"/>
                    <a:pt x="6038" y="6311"/>
                    <a:pt x="6670" y="6311"/>
                  </a:cubicBezTo>
                  <a:cubicBezTo>
                    <a:pt x="6773" y="6311"/>
                    <a:pt x="6862" y="6286"/>
                    <a:pt x="6931" y="6230"/>
                  </a:cubicBezTo>
                  <a:cubicBezTo>
                    <a:pt x="7144" y="6017"/>
                    <a:pt x="6901" y="5470"/>
                    <a:pt x="6901" y="5470"/>
                  </a:cubicBezTo>
                  <a:lnTo>
                    <a:pt x="6901" y="5470"/>
                  </a:lnTo>
                  <a:cubicBezTo>
                    <a:pt x="7317" y="5693"/>
                    <a:pt x="7588" y="5778"/>
                    <a:pt x="7767" y="5778"/>
                  </a:cubicBezTo>
                  <a:cubicBezTo>
                    <a:pt x="7953" y="5778"/>
                    <a:pt x="8039" y="5685"/>
                    <a:pt x="8086" y="5561"/>
                  </a:cubicBezTo>
                  <a:cubicBezTo>
                    <a:pt x="8115" y="5300"/>
                    <a:pt x="7729" y="4873"/>
                    <a:pt x="7641" y="4808"/>
                  </a:cubicBezTo>
                  <a:lnTo>
                    <a:pt x="7641" y="4808"/>
                  </a:lnTo>
                  <a:cubicBezTo>
                    <a:pt x="7829" y="4927"/>
                    <a:pt x="8033" y="4977"/>
                    <a:pt x="8225" y="4977"/>
                  </a:cubicBezTo>
                  <a:cubicBezTo>
                    <a:pt x="8650" y="4977"/>
                    <a:pt x="9009" y="4728"/>
                    <a:pt x="8967" y="4436"/>
                  </a:cubicBezTo>
                  <a:cubicBezTo>
                    <a:pt x="8876" y="4041"/>
                    <a:pt x="6384" y="2309"/>
                    <a:pt x="5928" y="2248"/>
                  </a:cubicBezTo>
                  <a:cubicBezTo>
                    <a:pt x="5906" y="2246"/>
                    <a:pt x="5881" y="2246"/>
                    <a:pt x="5853" y="2246"/>
                  </a:cubicBezTo>
                  <a:cubicBezTo>
                    <a:pt x="5297" y="2246"/>
                    <a:pt x="3587" y="2521"/>
                    <a:pt x="3587" y="2521"/>
                  </a:cubicBezTo>
                  <a:lnTo>
                    <a:pt x="5229" y="1336"/>
                  </a:lnTo>
                  <a:cubicBezTo>
                    <a:pt x="5229" y="1336"/>
                    <a:pt x="6353" y="1762"/>
                    <a:pt x="7660" y="2126"/>
                  </a:cubicBezTo>
                  <a:cubicBezTo>
                    <a:pt x="7784" y="2140"/>
                    <a:pt x="7888" y="2147"/>
                    <a:pt x="7976" y="2147"/>
                  </a:cubicBezTo>
                  <a:cubicBezTo>
                    <a:pt x="8836" y="2147"/>
                    <a:pt x="8072" y="1518"/>
                    <a:pt x="7934" y="1214"/>
                  </a:cubicBezTo>
                  <a:cubicBezTo>
                    <a:pt x="7713" y="883"/>
                    <a:pt x="5362" y="0"/>
                    <a:pt x="4635" y="0"/>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56"/>
            <p:cNvSpPr/>
            <p:nvPr/>
          </p:nvSpPr>
          <p:spPr>
            <a:xfrm>
              <a:off x="2538888" y="3496900"/>
              <a:ext cx="766000" cy="714725"/>
            </a:xfrm>
            <a:custGeom>
              <a:avLst/>
              <a:gdLst/>
              <a:ahLst/>
              <a:cxnLst/>
              <a:rect l="l" t="t" r="r" b="b"/>
              <a:pathLst>
                <a:path w="30640" h="28589" extrusionOk="0">
                  <a:moveTo>
                    <a:pt x="2385" y="0"/>
                  </a:moveTo>
                  <a:cubicBezTo>
                    <a:pt x="1207" y="0"/>
                    <a:pt x="444" y="749"/>
                    <a:pt x="396" y="1537"/>
                  </a:cubicBezTo>
                  <a:cubicBezTo>
                    <a:pt x="1" y="2661"/>
                    <a:pt x="92" y="4576"/>
                    <a:pt x="517" y="6856"/>
                  </a:cubicBezTo>
                  <a:cubicBezTo>
                    <a:pt x="1064" y="10078"/>
                    <a:pt x="2219" y="14029"/>
                    <a:pt x="3557" y="17677"/>
                  </a:cubicBezTo>
                  <a:cubicBezTo>
                    <a:pt x="4317" y="19804"/>
                    <a:pt x="5107" y="21780"/>
                    <a:pt x="5897" y="23482"/>
                  </a:cubicBezTo>
                  <a:cubicBezTo>
                    <a:pt x="6475" y="24668"/>
                    <a:pt x="6961" y="25640"/>
                    <a:pt x="7448" y="26491"/>
                  </a:cubicBezTo>
                  <a:cubicBezTo>
                    <a:pt x="7508" y="26522"/>
                    <a:pt x="7508" y="26552"/>
                    <a:pt x="7539" y="26613"/>
                  </a:cubicBezTo>
                  <a:cubicBezTo>
                    <a:pt x="8147" y="27616"/>
                    <a:pt x="8724" y="28315"/>
                    <a:pt x="9119" y="28589"/>
                  </a:cubicBezTo>
                  <a:cubicBezTo>
                    <a:pt x="9180" y="28528"/>
                    <a:pt x="9241" y="28497"/>
                    <a:pt x="9393" y="28467"/>
                  </a:cubicBezTo>
                  <a:cubicBezTo>
                    <a:pt x="10548" y="28011"/>
                    <a:pt x="15442" y="26400"/>
                    <a:pt x="22433" y="24060"/>
                  </a:cubicBezTo>
                  <a:cubicBezTo>
                    <a:pt x="24895" y="23209"/>
                    <a:pt x="27661" y="22266"/>
                    <a:pt x="30639" y="21294"/>
                  </a:cubicBezTo>
                  <a:lnTo>
                    <a:pt x="30548" y="21233"/>
                  </a:lnTo>
                  <a:lnTo>
                    <a:pt x="29940" y="19622"/>
                  </a:lnTo>
                  <a:lnTo>
                    <a:pt x="28694" y="16309"/>
                  </a:lnTo>
                  <a:cubicBezTo>
                    <a:pt x="26141" y="16917"/>
                    <a:pt x="19697" y="17829"/>
                    <a:pt x="13952" y="18923"/>
                  </a:cubicBezTo>
                  <a:cubicBezTo>
                    <a:pt x="13952" y="18923"/>
                    <a:pt x="11034" y="11932"/>
                    <a:pt x="9514" y="7555"/>
                  </a:cubicBezTo>
                  <a:cubicBezTo>
                    <a:pt x="6882" y="1705"/>
                    <a:pt x="4162" y="0"/>
                    <a:pt x="2385" y="0"/>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56"/>
            <p:cNvSpPr/>
            <p:nvPr/>
          </p:nvSpPr>
          <p:spPr>
            <a:xfrm>
              <a:off x="2458338" y="3412950"/>
              <a:ext cx="365525" cy="481050"/>
            </a:xfrm>
            <a:custGeom>
              <a:avLst/>
              <a:gdLst/>
              <a:ahLst/>
              <a:cxnLst/>
              <a:rect l="l" t="t" r="r" b="b"/>
              <a:pathLst>
                <a:path w="14621" h="19242" extrusionOk="0">
                  <a:moveTo>
                    <a:pt x="5624" y="1"/>
                  </a:moveTo>
                  <a:cubicBezTo>
                    <a:pt x="5624" y="1"/>
                    <a:pt x="1" y="3436"/>
                    <a:pt x="639" y="6779"/>
                  </a:cubicBezTo>
                  <a:cubicBezTo>
                    <a:pt x="1308" y="10123"/>
                    <a:pt x="5563" y="19241"/>
                    <a:pt x="5563" y="19241"/>
                  </a:cubicBezTo>
                  <a:lnTo>
                    <a:pt x="14621" y="15290"/>
                  </a:lnTo>
                  <a:cubicBezTo>
                    <a:pt x="10639" y="1764"/>
                    <a:pt x="5624" y="1"/>
                    <a:pt x="5624"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56"/>
            <p:cNvSpPr/>
            <p:nvPr/>
          </p:nvSpPr>
          <p:spPr>
            <a:xfrm>
              <a:off x="2607288" y="3865850"/>
              <a:ext cx="766850" cy="345775"/>
            </a:xfrm>
            <a:custGeom>
              <a:avLst/>
              <a:gdLst/>
              <a:ahLst/>
              <a:cxnLst/>
              <a:rect l="l" t="t" r="r" b="b"/>
              <a:pathLst>
                <a:path w="30674" h="13831" extrusionOk="0">
                  <a:moveTo>
                    <a:pt x="2189" y="1"/>
                  </a:moveTo>
                  <a:lnTo>
                    <a:pt x="0" y="943"/>
                  </a:lnTo>
                  <a:cubicBezTo>
                    <a:pt x="274" y="1581"/>
                    <a:pt x="547" y="2280"/>
                    <a:pt x="821" y="2919"/>
                  </a:cubicBezTo>
                  <a:cubicBezTo>
                    <a:pt x="1581" y="4803"/>
                    <a:pt x="2341" y="6870"/>
                    <a:pt x="3161" y="8724"/>
                  </a:cubicBezTo>
                  <a:cubicBezTo>
                    <a:pt x="3648" y="9818"/>
                    <a:pt x="4195" y="10852"/>
                    <a:pt x="4712" y="11733"/>
                  </a:cubicBezTo>
                  <a:cubicBezTo>
                    <a:pt x="4772" y="11764"/>
                    <a:pt x="4772" y="11794"/>
                    <a:pt x="4803" y="11855"/>
                  </a:cubicBezTo>
                  <a:cubicBezTo>
                    <a:pt x="5289" y="12645"/>
                    <a:pt x="5836" y="13314"/>
                    <a:pt x="6383" y="13831"/>
                  </a:cubicBezTo>
                  <a:cubicBezTo>
                    <a:pt x="6444" y="13770"/>
                    <a:pt x="6505" y="13739"/>
                    <a:pt x="6657" y="13709"/>
                  </a:cubicBezTo>
                  <a:cubicBezTo>
                    <a:pt x="7782" y="13253"/>
                    <a:pt x="12706" y="11642"/>
                    <a:pt x="19697" y="9302"/>
                  </a:cubicBezTo>
                  <a:cubicBezTo>
                    <a:pt x="22128" y="8359"/>
                    <a:pt x="24864" y="7387"/>
                    <a:pt x="27903" y="6536"/>
                  </a:cubicBezTo>
                  <a:lnTo>
                    <a:pt x="27843" y="6444"/>
                  </a:lnTo>
                  <a:cubicBezTo>
                    <a:pt x="28268" y="6262"/>
                    <a:pt x="29940" y="5472"/>
                    <a:pt x="30669" y="4104"/>
                  </a:cubicBezTo>
                  <a:cubicBezTo>
                    <a:pt x="30674" y="4063"/>
                    <a:pt x="30673" y="4045"/>
                    <a:pt x="30662" y="4045"/>
                  </a:cubicBezTo>
                  <a:cubicBezTo>
                    <a:pt x="30587" y="4045"/>
                    <a:pt x="30049" y="4777"/>
                    <a:pt x="27235" y="4803"/>
                  </a:cubicBezTo>
                  <a:cubicBezTo>
                    <a:pt x="27235" y="4803"/>
                    <a:pt x="27204" y="4864"/>
                    <a:pt x="27174" y="4864"/>
                  </a:cubicBezTo>
                  <a:cubicBezTo>
                    <a:pt x="26080" y="5229"/>
                    <a:pt x="12918" y="9362"/>
                    <a:pt x="7508" y="10426"/>
                  </a:cubicBezTo>
                  <a:cubicBezTo>
                    <a:pt x="7508" y="10426"/>
                    <a:pt x="4833" y="5077"/>
                    <a:pt x="2189" y="1"/>
                  </a:cubicBezTo>
                  <a:close/>
                </a:path>
              </a:pathLst>
            </a:custGeom>
            <a:solidFill>
              <a:srgbClr val="C58F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56"/>
            <p:cNvSpPr/>
            <p:nvPr/>
          </p:nvSpPr>
          <p:spPr>
            <a:xfrm>
              <a:off x="2511538" y="3640975"/>
              <a:ext cx="136800" cy="253025"/>
            </a:xfrm>
            <a:custGeom>
              <a:avLst/>
              <a:gdLst/>
              <a:ahLst/>
              <a:cxnLst/>
              <a:rect l="l" t="t" r="r" b="b"/>
              <a:pathLst>
                <a:path w="5472" h="10121" extrusionOk="0">
                  <a:moveTo>
                    <a:pt x="77" y="0"/>
                  </a:moveTo>
                  <a:cubicBezTo>
                    <a:pt x="33" y="0"/>
                    <a:pt x="7" y="39"/>
                    <a:pt x="0" y="120"/>
                  </a:cubicBezTo>
                  <a:cubicBezTo>
                    <a:pt x="244" y="2825"/>
                    <a:pt x="1855" y="6442"/>
                    <a:pt x="3344" y="10120"/>
                  </a:cubicBezTo>
                  <a:lnTo>
                    <a:pt x="5472" y="9208"/>
                  </a:lnTo>
                  <a:cubicBezTo>
                    <a:pt x="3800" y="6047"/>
                    <a:pt x="2158" y="2977"/>
                    <a:pt x="1095" y="1306"/>
                  </a:cubicBezTo>
                  <a:cubicBezTo>
                    <a:pt x="598" y="478"/>
                    <a:pt x="230" y="0"/>
                    <a:pt x="77"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56"/>
            <p:cNvSpPr/>
            <p:nvPr/>
          </p:nvSpPr>
          <p:spPr>
            <a:xfrm>
              <a:off x="2110313" y="4725300"/>
              <a:ext cx="102600" cy="867050"/>
            </a:xfrm>
            <a:custGeom>
              <a:avLst/>
              <a:gdLst/>
              <a:ahLst/>
              <a:cxnLst/>
              <a:rect l="l" t="t" r="r" b="b"/>
              <a:pathLst>
                <a:path w="4104" h="34682" extrusionOk="0">
                  <a:moveTo>
                    <a:pt x="0" y="0"/>
                  </a:moveTo>
                  <a:lnTo>
                    <a:pt x="0" y="34681"/>
                  </a:lnTo>
                  <a:lnTo>
                    <a:pt x="4104" y="34681"/>
                  </a:lnTo>
                  <a:lnTo>
                    <a:pt x="4104" y="0"/>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56"/>
            <p:cNvSpPr/>
            <p:nvPr/>
          </p:nvSpPr>
          <p:spPr>
            <a:xfrm>
              <a:off x="1663488" y="4642450"/>
              <a:ext cx="1082125" cy="103375"/>
            </a:xfrm>
            <a:custGeom>
              <a:avLst/>
              <a:gdLst/>
              <a:ahLst/>
              <a:cxnLst/>
              <a:rect l="l" t="t" r="r" b="b"/>
              <a:pathLst>
                <a:path w="43285" h="4135" extrusionOk="0">
                  <a:moveTo>
                    <a:pt x="34925" y="1"/>
                  </a:moveTo>
                  <a:lnTo>
                    <a:pt x="34925" y="92"/>
                  </a:lnTo>
                  <a:lnTo>
                    <a:pt x="1" y="92"/>
                  </a:lnTo>
                  <a:cubicBezTo>
                    <a:pt x="821" y="2220"/>
                    <a:pt x="2341" y="4135"/>
                    <a:pt x="6050" y="4135"/>
                  </a:cubicBezTo>
                  <a:lnTo>
                    <a:pt x="39211" y="4135"/>
                  </a:lnTo>
                  <a:cubicBezTo>
                    <a:pt x="41977" y="4135"/>
                    <a:pt x="43284" y="2706"/>
                    <a:pt x="43284" y="92"/>
                  </a:cubicBezTo>
                  <a:lnTo>
                    <a:pt x="34925" y="1"/>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6"/>
            <p:cNvSpPr/>
            <p:nvPr/>
          </p:nvSpPr>
          <p:spPr>
            <a:xfrm>
              <a:off x="1922613" y="5558125"/>
              <a:ext cx="478750" cy="66900"/>
            </a:xfrm>
            <a:custGeom>
              <a:avLst/>
              <a:gdLst/>
              <a:ahLst/>
              <a:cxnLst/>
              <a:rect l="l" t="t" r="r" b="b"/>
              <a:pathLst>
                <a:path w="19150" h="2676" extrusionOk="0">
                  <a:moveTo>
                    <a:pt x="3952" y="1"/>
                  </a:moveTo>
                  <a:cubicBezTo>
                    <a:pt x="609" y="1"/>
                    <a:pt x="1" y="2675"/>
                    <a:pt x="1" y="2675"/>
                  </a:cubicBezTo>
                  <a:lnTo>
                    <a:pt x="19150" y="2675"/>
                  </a:lnTo>
                  <a:cubicBezTo>
                    <a:pt x="18572" y="1034"/>
                    <a:pt x="16840" y="1"/>
                    <a:pt x="14955"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6"/>
            <p:cNvSpPr/>
            <p:nvPr/>
          </p:nvSpPr>
          <p:spPr>
            <a:xfrm>
              <a:off x="1759238" y="4545950"/>
              <a:ext cx="985600" cy="98825"/>
            </a:xfrm>
            <a:custGeom>
              <a:avLst/>
              <a:gdLst/>
              <a:ahLst/>
              <a:cxnLst/>
              <a:rect l="l" t="t" r="r" b="b"/>
              <a:pathLst>
                <a:path w="39424" h="3953" extrusionOk="0">
                  <a:moveTo>
                    <a:pt x="8177" y="1"/>
                  </a:moveTo>
                  <a:cubicBezTo>
                    <a:pt x="1247" y="1"/>
                    <a:pt x="1" y="3952"/>
                    <a:pt x="1" y="3952"/>
                  </a:cubicBezTo>
                  <a:lnTo>
                    <a:pt x="39424" y="3952"/>
                  </a:lnTo>
                  <a:cubicBezTo>
                    <a:pt x="38299" y="1520"/>
                    <a:pt x="36506" y="1"/>
                    <a:pt x="32706"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6"/>
            <p:cNvSpPr/>
            <p:nvPr/>
          </p:nvSpPr>
          <p:spPr>
            <a:xfrm>
              <a:off x="1362588" y="3466900"/>
              <a:ext cx="1142900" cy="1178625"/>
            </a:xfrm>
            <a:custGeom>
              <a:avLst/>
              <a:gdLst/>
              <a:ahLst/>
              <a:cxnLst/>
              <a:rect l="l" t="t" r="r" b="b"/>
              <a:pathLst>
                <a:path w="45716" h="47145" extrusionOk="0">
                  <a:moveTo>
                    <a:pt x="7812" y="1"/>
                  </a:moveTo>
                  <a:cubicBezTo>
                    <a:pt x="486" y="1"/>
                    <a:pt x="0" y="4651"/>
                    <a:pt x="1246" y="9302"/>
                  </a:cubicBezTo>
                  <a:cubicBezTo>
                    <a:pt x="2493" y="13922"/>
                    <a:pt x="12037" y="47114"/>
                    <a:pt x="12037" y="47114"/>
                  </a:cubicBezTo>
                  <a:lnTo>
                    <a:pt x="12037" y="47144"/>
                  </a:lnTo>
                  <a:lnTo>
                    <a:pt x="45715" y="47144"/>
                  </a:lnTo>
                  <a:cubicBezTo>
                    <a:pt x="45715" y="47144"/>
                    <a:pt x="36840" y="11035"/>
                    <a:pt x="35593" y="6414"/>
                  </a:cubicBezTo>
                  <a:cubicBezTo>
                    <a:pt x="34286" y="1733"/>
                    <a:pt x="31216" y="1"/>
                    <a:pt x="27265" y="1"/>
                  </a:cubicBez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6"/>
            <p:cNvSpPr/>
            <p:nvPr/>
          </p:nvSpPr>
          <p:spPr>
            <a:xfrm>
              <a:off x="1366388" y="3535300"/>
              <a:ext cx="1043350" cy="1109475"/>
            </a:xfrm>
            <a:custGeom>
              <a:avLst/>
              <a:gdLst/>
              <a:ahLst/>
              <a:cxnLst/>
              <a:rect l="l" t="t" r="r" b="b"/>
              <a:pathLst>
                <a:path w="41734" h="44379" extrusionOk="0">
                  <a:moveTo>
                    <a:pt x="7781" y="1"/>
                  </a:moveTo>
                  <a:cubicBezTo>
                    <a:pt x="1155" y="1"/>
                    <a:pt x="0" y="2523"/>
                    <a:pt x="1125" y="6718"/>
                  </a:cubicBezTo>
                  <a:cubicBezTo>
                    <a:pt x="2280" y="10882"/>
                    <a:pt x="11885" y="44378"/>
                    <a:pt x="11885" y="44378"/>
                  </a:cubicBezTo>
                  <a:lnTo>
                    <a:pt x="11885" y="44317"/>
                  </a:lnTo>
                  <a:lnTo>
                    <a:pt x="41733" y="44317"/>
                  </a:lnTo>
                  <a:cubicBezTo>
                    <a:pt x="41733" y="44317"/>
                    <a:pt x="33466" y="9940"/>
                    <a:pt x="32311" y="5776"/>
                  </a:cubicBezTo>
                  <a:cubicBezTo>
                    <a:pt x="31186" y="1581"/>
                    <a:pt x="28420" y="1"/>
                    <a:pt x="24833"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6"/>
            <p:cNvSpPr/>
            <p:nvPr/>
          </p:nvSpPr>
          <p:spPr>
            <a:xfrm>
              <a:off x="3944688" y="5367400"/>
              <a:ext cx="218875" cy="308700"/>
            </a:xfrm>
            <a:custGeom>
              <a:avLst/>
              <a:gdLst/>
              <a:ahLst/>
              <a:cxnLst/>
              <a:rect l="l" t="t" r="r" b="b"/>
              <a:pathLst>
                <a:path w="8755" h="12348" extrusionOk="0">
                  <a:moveTo>
                    <a:pt x="5441" y="0"/>
                  </a:moveTo>
                  <a:lnTo>
                    <a:pt x="1460" y="1246"/>
                  </a:lnTo>
                  <a:cubicBezTo>
                    <a:pt x="1460" y="1246"/>
                    <a:pt x="1034" y="5806"/>
                    <a:pt x="1004" y="6444"/>
                  </a:cubicBezTo>
                  <a:cubicBezTo>
                    <a:pt x="913" y="7113"/>
                    <a:pt x="1" y="10760"/>
                    <a:pt x="609" y="11399"/>
                  </a:cubicBezTo>
                  <a:cubicBezTo>
                    <a:pt x="1060" y="11873"/>
                    <a:pt x="3159" y="12348"/>
                    <a:pt x="4705" y="12348"/>
                  </a:cubicBezTo>
                  <a:cubicBezTo>
                    <a:pt x="5239" y="12348"/>
                    <a:pt x="5707" y="12291"/>
                    <a:pt x="6019" y="12158"/>
                  </a:cubicBezTo>
                  <a:cubicBezTo>
                    <a:pt x="7204" y="11611"/>
                    <a:pt x="8755" y="10152"/>
                    <a:pt x="8329" y="9423"/>
                  </a:cubicBezTo>
                  <a:cubicBezTo>
                    <a:pt x="7964" y="8693"/>
                    <a:pt x="5563" y="6383"/>
                    <a:pt x="5259" y="5775"/>
                  </a:cubicBezTo>
                  <a:cubicBezTo>
                    <a:pt x="4955" y="5168"/>
                    <a:pt x="5441" y="0"/>
                    <a:pt x="5441"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6"/>
            <p:cNvSpPr/>
            <p:nvPr/>
          </p:nvSpPr>
          <p:spPr>
            <a:xfrm>
              <a:off x="3939363" y="5511775"/>
              <a:ext cx="423300" cy="145925"/>
            </a:xfrm>
            <a:custGeom>
              <a:avLst/>
              <a:gdLst/>
              <a:ahLst/>
              <a:cxnLst/>
              <a:rect l="l" t="t" r="r" b="b"/>
              <a:pathLst>
                <a:path w="16932" h="5837" extrusionOk="0">
                  <a:moveTo>
                    <a:pt x="6354" y="0"/>
                  </a:moveTo>
                  <a:cubicBezTo>
                    <a:pt x="6354" y="0"/>
                    <a:pt x="5624" y="1399"/>
                    <a:pt x="4226" y="1885"/>
                  </a:cubicBezTo>
                  <a:cubicBezTo>
                    <a:pt x="3571" y="2191"/>
                    <a:pt x="2769" y="2274"/>
                    <a:pt x="2093" y="2274"/>
                  </a:cubicBezTo>
                  <a:cubicBezTo>
                    <a:pt x="1294" y="2274"/>
                    <a:pt x="670" y="2159"/>
                    <a:pt x="670" y="2159"/>
                  </a:cubicBezTo>
                  <a:lnTo>
                    <a:pt x="1" y="5836"/>
                  </a:lnTo>
                  <a:lnTo>
                    <a:pt x="16415" y="5836"/>
                  </a:lnTo>
                  <a:cubicBezTo>
                    <a:pt x="16931" y="4134"/>
                    <a:pt x="14196" y="3253"/>
                    <a:pt x="11703" y="2280"/>
                  </a:cubicBezTo>
                  <a:cubicBezTo>
                    <a:pt x="9028" y="1186"/>
                    <a:pt x="6354" y="0"/>
                    <a:pt x="6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6"/>
            <p:cNvSpPr/>
            <p:nvPr/>
          </p:nvSpPr>
          <p:spPr>
            <a:xfrm>
              <a:off x="3939363" y="5652350"/>
              <a:ext cx="411125" cy="37250"/>
            </a:xfrm>
            <a:custGeom>
              <a:avLst/>
              <a:gdLst/>
              <a:ahLst/>
              <a:cxnLst/>
              <a:rect l="l" t="t" r="r" b="b"/>
              <a:pathLst>
                <a:path w="16445" h="1490" extrusionOk="0">
                  <a:moveTo>
                    <a:pt x="1" y="1"/>
                  </a:moveTo>
                  <a:lnTo>
                    <a:pt x="1" y="1490"/>
                  </a:lnTo>
                  <a:lnTo>
                    <a:pt x="16445" y="1490"/>
                  </a:lnTo>
                  <a:lnTo>
                    <a:pt x="16445" y="1"/>
                  </a:lnTo>
                  <a:close/>
                </a:path>
              </a:pathLst>
            </a:custGeom>
            <a:solidFill>
              <a:srgbClr val="E6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56"/>
            <p:cNvSpPr/>
            <p:nvPr/>
          </p:nvSpPr>
          <p:spPr>
            <a:xfrm>
              <a:off x="3463688" y="4223000"/>
              <a:ext cx="783475" cy="1251575"/>
            </a:xfrm>
            <a:custGeom>
              <a:avLst/>
              <a:gdLst/>
              <a:ahLst/>
              <a:cxnLst/>
              <a:rect l="l" t="t" r="r" b="b"/>
              <a:pathLst>
                <a:path w="31339" h="50063" extrusionOk="0">
                  <a:moveTo>
                    <a:pt x="2614" y="1"/>
                  </a:moveTo>
                  <a:cubicBezTo>
                    <a:pt x="2584" y="31"/>
                    <a:pt x="0" y="6627"/>
                    <a:pt x="547" y="8815"/>
                  </a:cubicBezTo>
                  <a:cubicBezTo>
                    <a:pt x="2037" y="14803"/>
                    <a:pt x="19879" y="23284"/>
                    <a:pt x="19879" y="23284"/>
                  </a:cubicBezTo>
                  <a:lnTo>
                    <a:pt x="19575" y="49637"/>
                  </a:lnTo>
                  <a:lnTo>
                    <a:pt x="26110" y="50062"/>
                  </a:lnTo>
                  <a:cubicBezTo>
                    <a:pt x="26110" y="50062"/>
                    <a:pt x="31338" y="22584"/>
                    <a:pt x="30487" y="20609"/>
                  </a:cubicBezTo>
                  <a:cubicBezTo>
                    <a:pt x="29970" y="18451"/>
                    <a:pt x="17903" y="10183"/>
                    <a:pt x="17052" y="9362"/>
                  </a:cubicBezTo>
                  <a:lnTo>
                    <a:pt x="13557" y="7083"/>
                  </a:lnTo>
                  <a:lnTo>
                    <a:pt x="26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56"/>
            <p:cNvSpPr/>
            <p:nvPr/>
          </p:nvSpPr>
          <p:spPr>
            <a:xfrm>
              <a:off x="3624013" y="4342225"/>
              <a:ext cx="1158100" cy="348900"/>
            </a:xfrm>
            <a:custGeom>
              <a:avLst/>
              <a:gdLst/>
              <a:ahLst/>
              <a:cxnLst/>
              <a:rect l="l" t="t" r="r" b="b"/>
              <a:pathLst>
                <a:path w="46324" h="13956" extrusionOk="0">
                  <a:moveTo>
                    <a:pt x="19323" y="1"/>
                  </a:moveTo>
                  <a:cubicBezTo>
                    <a:pt x="19309" y="1"/>
                    <a:pt x="19302" y="2"/>
                    <a:pt x="19302" y="4"/>
                  </a:cubicBezTo>
                  <a:lnTo>
                    <a:pt x="10548" y="5900"/>
                  </a:lnTo>
                  <a:lnTo>
                    <a:pt x="6597" y="8788"/>
                  </a:lnTo>
                  <a:lnTo>
                    <a:pt x="4955" y="9973"/>
                  </a:lnTo>
                  <a:lnTo>
                    <a:pt x="4621" y="10186"/>
                  </a:lnTo>
                  <a:lnTo>
                    <a:pt x="1" y="13560"/>
                  </a:lnTo>
                  <a:lnTo>
                    <a:pt x="7782" y="13651"/>
                  </a:lnTo>
                  <a:lnTo>
                    <a:pt x="34226" y="13955"/>
                  </a:lnTo>
                  <a:lnTo>
                    <a:pt x="35776" y="13955"/>
                  </a:lnTo>
                  <a:lnTo>
                    <a:pt x="38573" y="12344"/>
                  </a:lnTo>
                  <a:lnTo>
                    <a:pt x="46324" y="7876"/>
                  </a:lnTo>
                  <a:cubicBezTo>
                    <a:pt x="43814" y="3395"/>
                    <a:pt x="20137" y="1"/>
                    <a:pt x="19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56"/>
            <p:cNvSpPr/>
            <p:nvPr/>
          </p:nvSpPr>
          <p:spPr>
            <a:xfrm>
              <a:off x="4327688" y="4539125"/>
              <a:ext cx="454425" cy="871600"/>
            </a:xfrm>
            <a:custGeom>
              <a:avLst/>
              <a:gdLst/>
              <a:ahLst/>
              <a:cxnLst/>
              <a:rect l="l" t="t" r="r" b="b"/>
              <a:pathLst>
                <a:path w="18177" h="34864" extrusionOk="0">
                  <a:moveTo>
                    <a:pt x="18177" y="0"/>
                  </a:moveTo>
                  <a:lnTo>
                    <a:pt x="10487" y="3222"/>
                  </a:lnTo>
                  <a:lnTo>
                    <a:pt x="6353" y="4924"/>
                  </a:lnTo>
                  <a:lnTo>
                    <a:pt x="6079" y="6079"/>
                  </a:lnTo>
                  <a:lnTo>
                    <a:pt x="0" y="31733"/>
                  </a:lnTo>
                  <a:lnTo>
                    <a:pt x="1155" y="32341"/>
                  </a:lnTo>
                  <a:lnTo>
                    <a:pt x="5958" y="34864"/>
                  </a:lnTo>
                  <a:cubicBezTo>
                    <a:pt x="5958" y="34864"/>
                    <a:pt x="18177" y="3860"/>
                    <a:pt x="18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56"/>
            <p:cNvSpPr/>
            <p:nvPr/>
          </p:nvSpPr>
          <p:spPr>
            <a:xfrm>
              <a:off x="3722813" y="4555075"/>
              <a:ext cx="874650" cy="805500"/>
            </a:xfrm>
            <a:custGeom>
              <a:avLst/>
              <a:gdLst/>
              <a:ahLst/>
              <a:cxnLst/>
              <a:rect l="l" t="t" r="r" b="b"/>
              <a:pathLst>
                <a:path w="34986" h="32220" extrusionOk="0">
                  <a:moveTo>
                    <a:pt x="0" y="0"/>
                  </a:moveTo>
                  <a:lnTo>
                    <a:pt x="1034" y="1368"/>
                  </a:lnTo>
                  <a:lnTo>
                    <a:pt x="3860" y="5107"/>
                  </a:lnTo>
                  <a:lnTo>
                    <a:pt x="30305" y="5411"/>
                  </a:lnTo>
                  <a:lnTo>
                    <a:pt x="24195" y="31034"/>
                  </a:lnTo>
                  <a:lnTo>
                    <a:pt x="25381" y="31642"/>
                  </a:lnTo>
                  <a:lnTo>
                    <a:pt x="26596" y="32220"/>
                  </a:lnTo>
                  <a:lnTo>
                    <a:pt x="34621" y="3800"/>
                  </a:lnTo>
                  <a:lnTo>
                    <a:pt x="34986" y="2554"/>
                  </a:lnTo>
                  <a:lnTo>
                    <a:pt x="34712" y="2523"/>
                  </a:lnTo>
                  <a:lnTo>
                    <a:pt x="2645" y="183"/>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56"/>
            <p:cNvSpPr/>
            <p:nvPr/>
          </p:nvSpPr>
          <p:spPr>
            <a:xfrm>
              <a:off x="4273738" y="5345350"/>
              <a:ext cx="305500" cy="334075"/>
            </a:xfrm>
            <a:custGeom>
              <a:avLst/>
              <a:gdLst/>
              <a:ahLst/>
              <a:cxnLst/>
              <a:rect l="l" t="t" r="r" b="b"/>
              <a:pathLst>
                <a:path w="12220" h="13363" extrusionOk="0">
                  <a:moveTo>
                    <a:pt x="3435" y="1"/>
                  </a:moveTo>
                  <a:lnTo>
                    <a:pt x="2948" y="1399"/>
                  </a:lnTo>
                  <a:cubicBezTo>
                    <a:pt x="2948" y="1399"/>
                    <a:pt x="456" y="3527"/>
                    <a:pt x="213" y="4743"/>
                  </a:cubicBezTo>
                  <a:cubicBezTo>
                    <a:pt x="0" y="5958"/>
                    <a:pt x="3040" y="7265"/>
                    <a:pt x="4590" y="8208"/>
                  </a:cubicBezTo>
                  <a:cubicBezTo>
                    <a:pt x="6140" y="9150"/>
                    <a:pt x="6839" y="11703"/>
                    <a:pt x="8967" y="12737"/>
                  </a:cubicBezTo>
                  <a:cubicBezTo>
                    <a:pt x="9862" y="13184"/>
                    <a:pt x="10580" y="13363"/>
                    <a:pt x="11111" y="13363"/>
                  </a:cubicBezTo>
                  <a:cubicBezTo>
                    <a:pt x="11842" y="13363"/>
                    <a:pt x="12219" y="13025"/>
                    <a:pt x="12219" y="12585"/>
                  </a:cubicBezTo>
                  <a:cubicBezTo>
                    <a:pt x="12219" y="11825"/>
                    <a:pt x="10426" y="10913"/>
                    <a:pt x="9666" y="9454"/>
                  </a:cubicBezTo>
                  <a:cubicBezTo>
                    <a:pt x="8906" y="7995"/>
                    <a:pt x="6809" y="3831"/>
                    <a:pt x="6869" y="3223"/>
                  </a:cubicBezTo>
                  <a:cubicBezTo>
                    <a:pt x="6991" y="2615"/>
                    <a:pt x="7173" y="2098"/>
                    <a:pt x="7173" y="2098"/>
                  </a:cubicBezTo>
                  <a:lnTo>
                    <a:pt x="3435" y="1"/>
                  </a:ln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56"/>
            <p:cNvSpPr/>
            <p:nvPr/>
          </p:nvSpPr>
          <p:spPr>
            <a:xfrm>
              <a:off x="4240288" y="5401600"/>
              <a:ext cx="379975" cy="288000"/>
            </a:xfrm>
            <a:custGeom>
              <a:avLst/>
              <a:gdLst/>
              <a:ahLst/>
              <a:cxnLst/>
              <a:rect l="l" t="t" r="r" b="b"/>
              <a:pathLst>
                <a:path w="15199" h="11520" extrusionOk="0">
                  <a:moveTo>
                    <a:pt x="2554" y="0"/>
                  </a:moveTo>
                  <a:lnTo>
                    <a:pt x="1" y="2736"/>
                  </a:lnTo>
                  <a:lnTo>
                    <a:pt x="13861" y="11520"/>
                  </a:lnTo>
                  <a:cubicBezTo>
                    <a:pt x="15198" y="10365"/>
                    <a:pt x="13375" y="8116"/>
                    <a:pt x="11764" y="5958"/>
                  </a:cubicBezTo>
                  <a:cubicBezTo>
                    <a:pt x="10122" y="3587"/>
                    <a:pt x="8481" y="1185"/>
                    <a:pt x="8481" y="1185"/>
                  </a:cubicBezTo>
                  <a:cubicBezTo>
                    <a:pt x="8481" y="1185"/>
                    <a:pt x="7537" y="1752"/>
                    <a:pt x="6381" y="1752"/>
                  </a:cubicBezTo>
                  <a:cubicBezTo>
                    <a:pt x="6145" y="1752"/>
                    <a:pt x="5901" y="1728"/>
                    <a:pt x="5654" y="1672"/>
                  </a:cubicBezTo>
                  <a:cubicBezTo>
                    <a:pt x="4134" y="1489"/>
                    <a:pt x="2554" y="0"/>
                    <a:pt x="2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56"/>
            <p:cNvSpPr/>
            <p:nvPr/>
          </p:nvSpPr>
          <p:spPr>
            <a:xfrm>
              <a:off x="4224338" y="5465425"/>
              <a:ext cx="367050" cy="251550"/>
            </a:xfrm>
            <a:custGeom>
              <a:avLst/>
              <a:gdLst/>
              <a:ahLst/>
              <a:cxnLst/>
              <a:rect l="l" t="t" r="r" b="b"/>
              <a:pathLst>
                <a:path w="14682" h="10062" extrusionOk="0">
                  <a:moveTo>
                    <a:pt x="791" y="0"/>
                  </a:moveTo>
                  <a:lnTo>
                    <a:pt x="0" y="1247"/>
                  </a:lnTo>
                  <a:lnTo>
                    <a:pt x="13891" y="10061"/>
                  </a:lnTo>
                  <a:lnTo>
                    <a:pt x="14681" y="8815"/>
                  </a:lnTo>
                  <a:lnTo>
                    <a:pt x="791" y="0"/>
                  </a:lnTo>
                  <a:close/>
                </a:path>
              </a:pathLst>
            </a:custGeom>
            <a:solidFill>
              <a:srgbClr val="E6E6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56"/>
            <p:cNvSpPr/>
            <p:nvPr/>
          </p:nvSpPr>
          <p:spPr>
            <a:xfrm>
              <a:off x="3779038" y="2957050"/>
              <a:ext cx="450650" cy="494700"/>
            </a:xfrm>
            <a:custGeom>
              <a:avLst/>
              <a:gdLst/>
              <a:ahLst/>
              <a:cxnLst/>
              <a:rect l="l" t="t" r="r" b="b"/>
              <a:pathLst>
                <a:path w="18026" h="19788" extrusionOk="0">
                  <a:moveTo>
                    <a:pt x="8106" y="1"/>
                  </a:moveTo>
                  <a:cubicBezTo>
                    <a:pt x="7910" y="1"/>
                    <a:pt x="7720" y="10"/>
                    <a:pt x="7539" y="30"/>
                  </a:cubicBezTo>
                  <a:cubicBezTo>
                    <a:pt x="7539" y="30"/>
                    <a:pt x="7535" y="30"/>
                    <a:pt x="7528" y="30"/>
                  </a:cubicBezTo>
                  <a:cubicBezTo>
                    <a:pt x="7257" y="30"/>
                    <a:pt x="1884" y="116"/>
                    <a:pt x="669" y="6960"/>
                  </a:cubicBezTo>
                  <a:cubicBezTo>
                    <a:pt x="669" y="6960"/>
                    <a:pt x="0" y="11489"/>
                    <a:pt x="2645" y="15076"/>
                  </a:cubicBezTo>
                  <a:cubicBezTo>
                    <a:pt x="2645" y="15076"/>
                    <a:pt x="4286" y="16352"/>
                    <a:pt x="6505" y="17599"/>
                  </a:cubicBezTo>
                  <a:cubicBezTo>
                    <a:pt x="8359" y="18602"/>
                    <a:pt x="10548" y="19574"/>
                    <a:pt x="12645" y="19787"/>
                  </a:cubicBezTo>
                  <a:cubicBezTo>
                    <a:pt x="12827" y="19787"/>
                    <a:pt x="12979" y="19787"/>
                    <a:pt x="13131" y="19726"/>
                  </a:cubicBezTo>
                  <a:cubicBezTo>
                    <a:pt x="18025" y="18936"/>
                    <a:pt x="16748" y="5440"/>
                    <a:pt x="16019" y="4316"/>
                  </a:cubicBezTo>
                  <a:cubicBezTo>
                    <a:pt x="14269" y="1634"/>
                    <a:pt x="10657" y="1"/>
                    <a:pt x="8106"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56"/>
            <p:cNvSpPr/>
            <p:nvPr/>
          </p:nvSpPr>
          <p:spPr>
            <a:xfrm>
              <a:off x="3941663" y="3356725"/>
              <a:ext cx="165675" cy="95025"/>
            </a:xfrm>
            <a:custGeom>
              <a:avLst/>
              <a:gdLst/>
              <a:ahLst/>
              <a:cxnLst/>
              <a:rect l="l" t="t" r="r" b="b"/>
              <a:pathLst>
                <a:path w="6627" h="3801" extrusionOk="0">
                  <a:moveTo>
                    <a:pt x="1763" y="1"/>
                  </a:moveTo>
                  <a:lnTo>
                    <a:pt x="0" y="1612"/>
                  </a:lnTo>
                  <a:cubicBezTo>
                    <a:pt x="1854" y="2615"/>
                    <a:pt x="4043" y="3587"/>
                    <a:pt x="6140" y="3800"/>
                  </a:cubicBezTo>
                  <a:cubicBezTo>
                    <a:pt x="6322" y="3800"/>
                    <a:pt x="6474" y="3800"/>
                    <a:pt x="6626" y="3739"/>
                  </a:cubicBezTo>
                  <a:cubicBezTo>
                    <a:pt x="3800" y="2584"/>
                    <a:pt x="1763" y="31"/>
                    <a:pt x="1763"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6"/>
            <p:cNvSpPr/>
            <p:nvPr/>
          </p:nvSpPr>
          <p:spPr>
            <a:xfrm>
              <a:off x="3699238" y="2898525"/>
              <a:ext cx="552475" cy="477650"/>
            </a:xfrm>
            <a:custGeom>
              <a:avLst/>
              <a:gdLst/>
              <a:ahLst/>
              <a:cxnLst/>
              <a:rect l="l" t="t" r="r" b="b"/>
              <a:pathLst>
                <a:path w="22099" h="19106" extrusionOk="0">
                  <a:moveTo>
                    <a:pt x="20974" y="0"/>
                  </a:moveTo>
                  <a:cubicBezTo>
                    <a:pt x="20974" y="0"/>
                    <a:pt x="19785" y="1369"/>
                    <a:pt x="18293" y="1369"/>
                  </a:cubicBezTo>
                  <a:cubicBezTo>
                    <a:pt x="18049" y="1369"/>
                    <a:pt x="17796" y="1332"/>
                    <a:pt x="17539" y="1246"/>
                  </a:cubicBezTo>
                  <a:cubicBezTo>
                    <a:pt x="16533" y="905"/>
                    <a:pt x="14132" y="0"/>
                    <a:pt x="11782" y="0"/>
                  </a:cubicBezTo>
                  <a:cubicBezTo>
                    <a:pt x="9942" y="0"/>
                    <a:pt x="8134" y="555"/>
                    <a:pt x="7053" y="2371"/>
                  </a:cubicBezTo>
                  <a:cubicBezTo>
                    <a:pt x="7053" y="2371"/>
                    <a:pt x="6982" y="2364"/>
                    <a:pt x="6860" y="2364"/>
                  </a:cubicBezTo>
                  <a:cubicBezTo>
                    <a:pt x="6419" y="2364"/>
                    <a:pt x="5306" y="2457"/>
                    <a:pt x="4378" y="3313"/>
                  </a:cubicBezTo>
                  <a:cubicBezTo>
                    <a:pt x="1" y="7477"/>
                    <a:pt x="3223" y="13830"/>
                    <a:pt x="5867" y="17417"/>
                  </a:cubicBezTo>
                  <a:cubicBezTo>
                    <a:pt x="5867" y="17417"/>
                    <a:pt x="7354" y="19106"/>
                    <a:pt x="9546" y="19106"/>
                  </a:cubicBezTo>
                  <a:cubicBezTo>
                    <a:pt x="11154" y="19106"/>
                    <a:pt x="13141" y="18197"/>
                    <a:pt x="15199" y="15046"/>
                  </a:cubicBezTo>
                  <a:cubicBezTo>
                    <a:pt x="14829" y="14567"/>
                    <a:pt x="15564" y="14167"/>
                    <a:pt x="16135" y="14167"/>
                  </a:cubicBezTo>
                  <a:cubicBezTo>
                    <a:pt x="16362" y="14167"/>
                    <a:pt x="16563" y="14230"/>
                    <a:pt x="16658" y="14377"/>
                  </a:cubicBezTo>
                  <a:cubicBezTo>
                    <a:pt x="16931" y="14164"/>
                    <a:pt x="17782" y="7751"/>
                    <a:pt x="17205" y="7021"/>
                  </a:cubicBezTo>
                  <a:lnTo>
                    <a:pt x="17205" y="7021"/>
                  </a:lnTo>
                  <a:cubicBezTo>
                    <a:pt x="17205" y="7021"/>
                    <a:pt x="18989" y="7568"/>
                    <a:pt x="19506" y="7568"/>
                  </a:cubicBezTo>
                  <a:cubicBezTo>
                    <a:pt x="19573" y="7568"/>
                    <a:pt x="19619" y="7559"/>
                    <a:pt x="19636" y="7538"/>
                  </a:cubicBezTo>
                  <a:cubicBezTo>
                    <a:pt x="22099" y="5684"/>
                    <a:pt x="21582" y="821"/>
                    <a:pt x="20974" y="0"/>
                  </a:cubicBezTo>
                  <a:close/>
                </a:path>
              </a:pathLst>
            </a:custGeom>
            <a:solidFill>
              <a:srgbClr val="583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6"/>
            <p:cNvSpPr/>
            <p:nvPr/>
          </p:nvSpPr>
          <p:spPr>
            <a:xfrm>
              <a:off x="3988763" y="3158675"/>
              <a:ext cx="129200" cy="119500"/>
            </a:xfrm>
            <a:custGeom>
              <a:avLst/>
              <a:gdLst/>
              <a:ahLst/>
              <a:cxnLst/>
              <a:rect l="l" t="t" r="r" b="b"/>
              <a:pathLst>
                <a:path w="5168" h="4780" extrusionOk="0">
                  <a:moveTo>
                    <a:pt x="1652" y="1"/>
                  </a:moveTo>
                  <a:cubicBezTo>
                    <a:pt x="1309" y="1"/>
                    <a:pt x="957" y="94"/>
                    <a:pt x="609" y="324"/>
                  </a:cubicBezTo>
                  <a:cubicBezTo>
                    <a:pt x="1" y="719"/>
                    <a:pt x="1" y="1540"/>
                    <a:pt x="335" y="2330"/>
                  </a:cubicBezTo>
                  <a:cubicBezTo>
                    <a:pt x="883" y="3563"/>
                    <a:pt x="2255" y="4779"/>
                    <a:pt x="3715" y="4779"/>
                  </a:cubicBezTo>
                  <a:cubicBezTo>
                    <a:pt x="4199" y="4779"/>
                    <a:pt x="4692" y="4646"/>
                    <a:pt x="5168" y="4336"/>
                  </a:cubicBezTo>
                  <a:lnTo>
                    <a:pt x="4560" y="1874"/>
                  </a:lnTo>
                  <a:cubicBezTo>
                    <a:pt x="4560" y="1874"/>
                    <a:pt x="4378" y="1631"/>
                    <a:pt x="4074" y="1296"/>
                  </a:cubicBezTo>
                  <a:cubicBezTo>
                    <a:pt x="3534" y="757"/>
                    <a:pt x="2628" y="1"/>
                    <a:pt x="1652" y="1"/>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6"/>
            <p:cNvSpPr/>
            <p:nvPr/>
          </p:nvSpPr>
          <p:spPr>
            <a:xfrm>
              <a:off x="3988763" y="3158700"/>
              <a:ext cx="101850" cy="58225"/>
            </a:xfrm>
            <a:custGeom>
              <a:avLst/>
              <a:gdLst/>
              <a:ahLst/>
              <a:cxnLst/>
              <a:rect l="l" t="t" r="r" b="b"/>
              <a:pathLst>
                <a:path w="4074" h="2329" extrusionOk="0">
                  <a:moveTo>
                    <a:pt x="1623" y="0"/>
                  </a:moveTo>
                  <a:cubicBezTo>
                    <a:pt x="1283" y="0"/>
                    <a:pt x="940" y="94"/>
                    <a:pt x="609" y="323"/>
                  </a:cubicBezTo>
                  <a:cubicBezTo>
                    <a:pt x="1" y="718"/>
                    <a:pt x="1" y="1539"/>
                    <a:pt x="335" y="2329"/>
                  </a:cubicBezTo>
                  <a:cubicBezTo>
                    <a:pt x="335" y="2329"/>
                    <a:pt x="305" y="1022"/>
                    <a:pt x="1581" y="718"/>
                  </a:cubicBezTo>
                  <a:cubicBezTo>
                    <a:pt x="1741" y="687"/>
                    <a:pt x="1899" y="674"/>
                    <a:pt x="2055" y="674"/>
                  </a:cubicBezTo>
                  <a:cubicBezTo>
                    <a:pt x="3143" y="674"/>
                    <a:pt x="4074" y="1326"/>
                    <a:pt x="4074" y="1326"/>
                  </a:cubicBezTo>
                  <a:cubicBezTo>
                    <a:pt x="3533" y="763"/>
                    <a:pt x="2593" y="0"/>
                    <a:pt x="1623"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56"/>
            <p:cNvSpPr/>
            <p:nvPr/>
          </p:nvSpPr>
          <p:spPr>
            <a:xfrm>
              <a:off x="4026013" y="3196825"/>
              <a:ext cx="69925" cy="46700"/>
            </a:xfrm>
            <a:custGeom>
              <a:avLst/>
              <a:gdLst/>
              <a:ahLst/>
              <a:cxnLst/>
              <a:rect l="l" t="t" r="r" b="b"/>
              <a:pathLst>
                <a:path w="2797" h="1868" extrusionOk="0">
                  <a:moveTo>
                    <a:pt x="692" y="0"/>
                  </a:moveTo>
                  <a:cubicBezTo>
                    <a:pt x="500" y="0"/>
                    <a:pt x="299" y="22"/>
                    <a:pt x="91" y="74"/>
                  </a:cubicBezTo>
                  <a:cubicBezTo>
                    <a:pt x="30" y="74"/>
                    <a:pt x="0" y="165"/>
                    <a:pt x="30" y="317"/>
                  </a:cubicBezTo>
                  <a:cubicBezTo>
                    <a:pt x="30" y="342"/>
                    <a:pt x="70" y="387"/>
                    <a:pt x="134" y="387"/>
                  </a:cubicBezTo>
                  <a:cubicBezTo>
                    <a:pt x="149" y="387"/>
                    <a:pt x="165" y="384"/>
                    <a:pt x="182" y="378"/>
                  </a:cubicBezTo>
                  <a:lnTo>
                    <a:pt x="213" y="378"/>
                  </a:lnTo>
                  <a:cubicBezTo>
                    <a:pt x="354" y="327"/>
                    <a:pt x="506" y="308"/>
                    <a:pt x="658" y="308"/>
                  </a:cubicBezTo>
                  <a:cubicBezTo>
                    <a:pt x="865" y="308"/>
                    <a:pt x="1071" y="343"/>
                    <a:pt x="1246" y="378"/>
                  </a:cubicBezTo>
                  <a:cubicBezTo>
                    <a:pt x="821" y="956"/>
                    <a:pt x="1277" y="1776"/>
                    <a:pt x="1307" y="1837"/>
                  </a:cubicBezTo>
                  <a:cubicBezTo>
                    <a:pt x="1337" y="1868"/>
                    <a:pt x="1429" y="1868"/>
                    <a:pt x="1459" y="1868"/>
                  </a:cubicBezTo>
                  <a:lnTo>
                    <a:pt x="1520" y="1868"/>
                  </a:lnTo>
                  <a:cubicBezTo>
                    <a:pt x="1550" y="1837"/>
                    <a:pt x="1581" y="1746"/>
                    <a:pt x="1550" y="1685"/>
                  </a:cubicBezTo>
                  <a:cubicBezTo>
                    <a:pt x="1550" y="1685"/>
                    <a:pt x="1094" y="865"/>
                    <a:pt x="1520" y="409"/>
                  </a:cubicBezTo>
                  <a:lnTo>
                    <a:pt x="1520" y="409"/>
                  </a:lnTo>
                  <a:cubicBezTo>
                    <a:pt x="2158" y="652"/>
                    <a:pt x="2584" y="1077"/>
                    <a:pt x="2584" y="1077"/>
                  </a:cubicBezTo>
                  <a:cubicBezTo>
                    <a:pt x="2614" y="1108"/>
                    <a:pt x="2644" y="1108"/>
                    <a:pt x="2675" y="1108"/>
                  </a:cubicBezTo>
                  <a:cubicBezTo>
                    <a:pt x="2705" y="1108"/>
                    <a:pt x="2766" y="1077"/>
                    <a:pt x="2766" y="1077"/>
                  </a:cubicBezTo>
                  <a:cubicBezTo>
                    <a:pt x="2796" y="986"/>
                    <a:pt x="2796" y="925"/>
                    <a:pt x="2766" y="865"/>
                  </a:cubicBezTo>
                  <a:cubicBezTo>
                    <a:pt x="2688" y="812"/>
                    <a:pt x="1849" y="0"/>
                    <a:pt x="692" y="0"/>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56"/>
            <p:cNvSpPr/>
            <p:nvPr/>
          </p:nvSpPr>
          <p:spPr>
            <a:xfrm>
              <a:off x="4175688" y="3265050"/>
              <a:ext cx="34225" cy="12050"/>
            </a:xfrm>
            <a:custGeom>
              <a:avLst/>
              <a:gdLst/>
              <a:ahLst/>
              <a:cxnLst/>
              <a:rect l="l" t="t" r="r" b="b"/>
              <a:pathLst>
                <a:path w="1369" h="482" extrusionOk="0">
                  <a:moveTo>
                    <a:pt x="486" y="1"/>
                  </a:moveTo>
                  <a:cubicBezTo>
                    <a:pt x="217" y="1"/>
                    <a:pt x="31" y="77"/>
                    <a:pt x="31" y="172"/>
                  </a:cubicBezTo>
                  <a:cubicBezTo>
                    <a:pt x="1" y="324"/>
                    <a:pt x="305" y="415"/>
                    <a:pt x="700" y="476"/>
                  </a:cubicBezTo>
                  <a:cubicBezTo>
                    <a:pt x="749" y="480"/>
                    <a:pt x="797" y="482"/>
                    <a:pt x="843" y="482"/>
                  </a:cubicBezTo>
                  <a:cubicBezTo>
                    <a:pt x="1141" y="482"/>
                    <a:pt x="1369" y="403"/>
                    <a:pt x="1369" y="324"/>
                  </a:cubicBezTo>
                  <a:cubicBezTo>
                    <a:pt x="1369" y="172"/>
                    <a:pt x="1095" y="51"/>
                    <a:pt x="730" y="20"/>
                  </a:cubicBezTo>
                  <a:cubicBezTo>
                    <a:pt x="644" y="7"/>
                    <a:pt x="562" y="1"/>
                    <a:pt x="486"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56"/>
            <p:cNvSpPr/>
            <p:nvPr/>
          </p:nvSpPr>
          <p:spPr>
            <a:xfrm>
              <a:off x="4174188" y="3243225"/>
              <a:ext cx="32700" cy="11975"/>
            </a:xfrm>
            <a:custGeom>
              <a:avLst/>
              <a:gdLst/>
              <a:ahLst/>
              <a:cxnLst/>
              <a:rect l="l" t="t" r="r" b="b"/>
              <a:pathLst>
                <a:path w="1308" h="479" extrusionOk="0">
                  <a:moveTo>
                    <a:pt x="837" y="1"/>
                  </a:moveTo>
                  <a:cubicBezTo>
                    <a:pt x="764" y="1"/>
                    <a:pt x="687" y="4"/>
                    <a:pt x="608" y="12"/>
                  </a:cubicBezTo>
                  <a:cubicBezTo>
                    <a:pt x="243" y="72"/>
                    <a:pt x="0" y="194"/>
                    <a:pt x="0" y="346"/>
                  </a:cubicBezTo>
                  <a:cubicBezTo>
                    <a:pt x="23" y="439"/>
                    <a:pt x="206" y="479"/>
                    <a:pt x="440" y="479"/>
                  </a:cubicBezTo>
                  <a:cubicBezTo>
                    <a:pt x="513" y="479"/>
                    <a:pt x="590" y="475"/>
                    <a:pt x="669" y="468"/>
                  </a:cubicBezTo>
                  <a:cubicBezTo>
                    <a:pt x="1064" y="376"/>
                    <a:pt x="1307" y="224"/>
                    <a:pt x="1277" y="133"/>
                  </a:cubicBezTo>
                  <a:cubicBezTo>
                    <a:pt x="1254" y="40"/>
                    <a:pt x="1071" y="1"/>
                    <a:pt x="837" y="1"/>
                  </a:cubicBezTo>
                  <a:close/>
                </a:path>
              </a:pathLst>
            </a:custGeom>
            <a:solidFill>
              <a:srgbClr val="CA7E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56"/>
            <p:cNvSpPr/>
            <p:nvPr/>
          </p:nvSpPr>
          <p:spPr>
            <a:xfrm>
              <a:off x="3772188" y="3315725"/>
              <a:ext cx="288950" cy="298775"/>
            </a:xfrm>
            <a:custGeom>
              <a:avLst/>
              <a:gdLst/>
              <a:ahLst/>
              <a:cxnLst/>
              <a:rect l="l" t="t" r="r" b="b"/>
              <a:pathLst>
                <a:path w="11558" h="11951" extrusionOk="0">
                  <a:moveTo>
                    <a:pt x="4283" y="0"/>
                  </a:moveTo>
                  <a:cubicBezTo>
                    <a:pt x="3829" y="0"/>
                    <a:pt x="3491" y="177"/>
                    <a:pt x="3344" y="607"/>
                  </a:cubicBezTo>
                  <a:cubicBezTo>
                    <a:pt x="2493" y="3008"/>
                    <a:pt x="1" y="4863"/>
                    <a:pt x="1" y="4863"/>
                  </a:cubicBezTo>
                  <a:cubicBezTo>
                    <a:pt x="1" y="4863"/>
                    <a:pt x="3770" y="11398"/>
                    <a:pt x="7721" y="11914"/>
                  </a:cubicBezTo>
                  <a:cubicBezTo>
                    <a:pt x="7899" y="11939"/>
                    <a:pt x="8066" y="11951"/>
                    <a:pt x="8223" y="11951"/>
                  </a:cubicBezTo>
                  <a:cubicBezTo>
                    <a:pt x="11558" y="11951"/>
                    <a:pt x="10366" y="6656"/>
                    <a:pt x="10366" y="6656"/>
                  </a:cubicBezTo>
                  <a:lnTo>
                    <a:pt x="10913" y="3707"/>
                  </a:lnTo>
                  <a:cubicBezTo>
                    <a:pt x="10913" y="3707"/>
                    <a:pt x="6366" y="0"/>
                    <a:pt x="4283" y="0"/>
                  </a:cubicBezTo>
                  <a:close/>
                </a:path>
              </a:pathLst>
            </a:custGeom>
            <a:solidFill>
              <a:srgbClr val="E5B7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56"/>
            <p:cNvSpPr/>
            <p:nvPr/>
          </p:nvSpPr>
          <p:spPr>
            <a:xfrm>
              <a:off x="3559438" y="3408375"/>
              <a:ext cx="637575" cy="1034575"/>
            </a:xfrm>
            <a:custGeom>
              <a:avLst/>
              <a:gdLst/>
              <a:ahLst/>
              <a:cxnLst/>
              <a:rect l="l" t="t" r="r" b="b"/>
              <a:pathLst>
                <a:path w="25503" h="41383" extrusionOk="0">
                  <a:moveTo>
                    <a:pt x="10742" y="1"/>
                  </a:moveTo>
                  <a:cubicBezTo>
                    <a:pt x="10353" y="1"/>
                    <a:pt x="10009" y="20"/>
                    <a:pt x="9727" y="62"/>
                  </a:cubicBezTo>
                  <a:cubicBezTo>
                    <a:pt x="3192" y="1005"/>
                    <a:pt x="942" y="6020"/>
                    <a:pt x="942" y="6020"/>
                  </a:cubicBezTo>
                  <a:lnTo>
                    <a:pt x="942" y="6050"/>
                  </a:lnTo>
                  <a:cubicBezTo>
                    <a:pt x="1094" y="6628"/>
                    <a:pt x="973" y="19333"/>
                    <a:pt x="942" y="22312"/>
                  </a:cubicBezTo>
                  <a:lnTo>
                    <a:pt x="942" y="22920"/>
                  </a:lnTo>
                  <a:cubicBezTo>
                    <a:pt x="2158" y="29303"/>
                    <a:pt x="0" y="40823"/>
                    <a:pt x="0" y="40823"/>
                  </a:cubicBezTo>
                  <a:cubicBezTo>
                    <a:pt x="173" y="41020"/>
                    <a:pt x="3140" y="41382"/>
                    <a:pt x="6940" y="41382"/>
                  </a:cubicBezTo>
                  <a:cubicBezTo>
                    <a:pt x="12508" y="41382"/>
                    <a:pt x="19864" y="40604"/>
                    <a:pt x="22827" y="37388"/>
                  </a:cubicBezTo>
                  <a:cubicBezTo>
                    <a:pt x="22949" y="37297"/>
                    <a:pt x="23040" y="37114"/>
                    <a:pt x="23162" y="36993"/>
                  </a:cubicBezTo>
                  <a:cubicBezTo>
                    <a:pt x="23162" y="36932"/>
                    <a:pt x="20882" y="31795"/>
                    <a:pt x="20943" y="31461"/>
                  </a:cubicBezTo>
                  <a:cubicBezTo>
                    <a:pt x="20943" y="31431"/>
                    <a:pt x="20730" y="29941"/>
                    <a:pt x="20882" y="29364"/>
                  </a:cubicBezTo>
                  <a:cubicBezTo>
                    <a:pt x="20943" y="29151"/>
                    <a:pt x="20973" y="28877"/>
                    <a:pt x="21003" y="28604"/>
                  </a:cubicBezTo>
                  <a:cubicBezTo>
                    <a:pt x="21247" y="27084"/>
                    <a:pt x="21551" y="25412"/>
                    <a:pt x="21855" y="23892"/>
                  </a:cubicBezTo>
                  <a:cubicBezTo>
                    <a:pt x="22007" y="23133"/>
                    <a:pt x="22614" y="21430"/>
                    <a:pt x="22766" y="20762"/>
                  </a:cubicBezTo>
                  <a:cubicBezTo>
                    <a:pt x="25137" y="15169"/>
                    <a:pt x="25502" y="5777"/>
                    <a:pt x="25502" y="5777"/>
                  </a:cubicBezTo>
                  <a:cubicBezTo>
                    <a:pt x="25502" y="5777"/>
                    <a:pt x="21642" y="2251"/>
                    <a:pt x="18541" y="1005"/>
                  </a:cubicBezTo>
                  <a:cubicBezTo>
                    <a:pt x="16332" y="568"/>
                    <a:pt x="12864" y="1"/>
                    <a:pt x="10742" y="1"/>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56"/>
            <p:cNvSpPr/>
            <p:nvPr/>
          </p:nvSpPr>
          <p:spPr>
            <a:xfrm>
              <a:off x="4684063" y="3910100"/>
              <a:ext cx="197850" cy="154525"/>
            </a:xfrm>
            <a:custGeom>
              <a:avLst/>
              <a:gdLst/>
              <a:ahLst/>
              <a:cxnLst/>
              <a:rect l="l" t="t" r="r" b="b"/>
              <a:pathLst>
                <a:path w="7914" h="6181" extrusionOk="0">
                  <a:moveTo>
                    <a:pt x="4119" y="0"/>
                  </a:moveTo>
                  <a:cubicBezTo>
                    <a:pt x="4059" y="0"/>
                    <a:pt x="4012" y="8"/>
                    <a:pt x="3983" y="24"/>
                  </a:cubicBezTo>
                  <a:cubicBezTo>
                    <a:pt x="3648" y="237"/>
                    <a:pt x="2402" y="1179"/>
                    <a:pt x="1733" y="1605"/>
                  </a:cubicBezTo>
                  <a:cubicBezTo>
                    <a:pt x="1368" y="1817"/>
                    <a:pt x="609" y="2547"/>
                    <a:pt x="1" y="3124"/>
                  </a:cubicBezTo>
                  <a:lnTo>
                    <a:pt x="730" y="6073"/>
                  </a:lnTo>
                  <a:cubicBezTo>
                    <a:pt x="791" y="6073"/>
                    <a:pt x="882" y="6133"/>
                    <a:pt x="943" y="6133"/>
                  </a:cubicBezTo>
                  <a:cubicBezTo>
                    <a:pt x="1128" y="6166"/>
                    <a:pt x="1304" y="6181"/>
                    <a:pt x="1472" y="6181"/>
                  </a:cubicBezTo>
                  <a:cubicBezTo>
                    <a:pt x="3177" y="6181"/>
                    <a:pt x="3996" y="4644"/>
                    <a:pt x="4134" y="4644"/>
                  </a:cubicBezTo>
                  <a:cubicBezTo>
                    <a:pt x="4266" y="4644"/>
                    <a:pt x="5290" y="5467"/>
                    <a:pt x="5857" y="5467"/>
                  </a:cubicBezTo>
                  <a:cubicBezTo>
                    <a:pt x="5943" y="5467"/>
                    <a:pt x="6019" y="5448"/>
                    <a:pt x="6080" y="5404"/>
                  </a:cubicBezTo>
                  <a:cubicBezTo>
                    <a:pt x="6262" y="5222"/>
                    <a:pt x="6080" y="4766"/>
                    <a:pt x="6080" y="4766"/>
                  </a:cubicBezTo>
                  <a:lnTo>
                    <a:pt x="6080" y="4766"/>
                  </a:lnTo>
                  <a:cubicBezTo>
                    <a:pt x="6436" y="4959"/>
                    <a:pt x="6676" y="5036"/>
                    <a:pt x="6836" y="5036"/>
                  </a:cubicBezTo>
                  <a:cubicBezTo>
                    <a:pt x="7003" y="5036"/>
                    <a:pt x="7082" y="4951"/>
                    <a:pt x="7113" y="4826"/>
                  </a:cubicBezTo>
                  <a:cubicBezTo>
                    <a:pt x="7174" y="4614"/>
                    <a:pt x="6718" y="4188"/>
                    <a:pt x="6718" y="4188"/>
                  </a:cubicBezTo>
                  <a:lnTo>
                    <a:pt x="6718" y="4188"/>
                  </a:lnTo>
                  <a:cubicBezTo>
                    <a:pt x="6886" y="4314"/>
                    <a:pt x="7082" y="4367"/>
                    <a:pt x="7265" y="4367"/>
                  </a:cubicBezTo>
                  <a:cubicBezTo>
                    <a:pt x="7613" y="4367"/>
                    <a:pt x="7913" y="4174"/>
                    <a:pt x="7873" y="3915"/>
                  </a:cubicBezTo>
                  <a:cubicBezTo>
                    <a:pt x="7812" y="3550"/>
                    <a:pt x="5654" y="2030"/>
                    <a:pt x="5290" y="1969"/>
                  </a:cubicBezTo>
                  <a:cubicBezTo>
                    <a:pt x="5250" y="1963"/>
                    <a:pt x="5198" y="1960"/>
                    <a:pt x="5136" y="1960"/>
                  </a:cubicBezTo>
                  <a:cubicBezTo>
                    <a:pt x="4583" y="1960"/>
                    <a:pt x="3253" y="2182"/>
                    <a:pt x="3253" y="2182"/>
                  </a:cubicBezTo>
                  <a:lnTo>
                    <a:pt x="4682" y="1179"/>
                  </a:lnTo>
                  <a:cubicBezTo>
                    <a:pt x="4682" y="1179"/>
                    <a:pt x="5624" y="1574"/>
                    <a:pt x="6749" y="1908"/>
                  </a:cubicBezTo>
                  <a:cubicBezTo>
                    <a:pt x="6871" y="1924"/>
                    <a:pt x="6973" y="1931"/>
                    <a:pt x="7057" y="1931"/>
                  </a:cubicBezTo>
                  <a:cubicBezTo>
                    <a:pt x="7782" y="1931"/>
                    <a:pt x="7152" y="1388"/>
                    <a:pt x="6961" y="1088"/>
                  </a:cubicBezTo>
                  <a:cubicBezTo>
                    <a:pt x="6768" y="783"/>
                    <a:pt x="4734" y="0"/>
                    <a:pt x="4119" y="0"/>
                  </a:cubicBezTo>
                  <a:close/>
                </a:path>
              </a:pathLst>
            </a:custGeom>
            <a:solidFill>
              <a:srgbClr val="DCA5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6"/>
            <p:cNvSpPr/>
            <p:nvPr/>
          </p:nvSpPr>
          <p:spPr>
            <a:xfrm>
              <a:off x="4072363" y="3527200"/>
              <a:ext cx="654275" cy="701150"/>
            </a:xfrm>
            <a:custGeom>
              <a:avLst/>
              <a:gdLst/>
              <a:ahLst/>
              <a:cxnLst/>
              <a:rect l="l" t="t" r="r" b="b"/>
              <a:pathLst>
                <a:path w="26171" h="28046" extrusionOk="0">
                  <a:moveTo>
                    <a:pt x="2928" y="0"/>
                  </a:moveTo>
                  <a:cubicBezTo>
                    <a:pt x="1306" y="0"/>
                    <a:pt x="414" y="3562"/>
                    <a:pt x="334" y="4671"/>
                  </a:cubicBezTo>
                  <a:cubicBezTo>
                    <a:pt x="0" y="5674"/>
                    <a:pt x="61" y="7316"/>
                    <a:pt x="365" y="9291"/>
                  </a:cubicBezTo>
                  <a:cubicBezTo>
                    <a:pt x="821" y="12057"/>
                    <a:pt x="1793" y="15462"/>
                    <a:pt x="2888" y="18623"/>
                  </a:cubicBezTo>
                  <a:cubicBezTo>
                    <a:pt x="4529" y="23243"/>
                    <a:pt x="6444" y="27377"/>
                    <a:pt x="7569" y="28045"/>
                  </a:cubicBezTo>
                  <a:cubicBezTo>
                    <a:pt x="7599" y="28045"/>
                    <a:pt x="7660" y="28015"/>
                    <a:pt x="7781" y="27985"/>
                  </a:cubicBezTo>
                  <a:cubicBezTo>
                    <a:pt x="8785" y="27589"/>
                    <a:pt x="12979" y="26252"/>
                    <a:pt x="19058" y="24337"/>
                  </a:cubicBezTo>
                  <a:cubicBezTo>
                    <a:pt x="21247" y="23638"/>
                    <a:pt x="23618" y="22878"/>
                    <a:pt x="26171" y="22057"/>
                  </a:cubicBezTo>
                  <a:lnTo>
                    <a:pt x="25654" y="20598"/>
                  </a:lnTo>
                  <a:lnTo>
                    <a:pt x="24560" y="17741"/>
                  </a:lnTo>
                  <a:cubicBezTo>
                    <a:pt x="22341" y="18258"/>
                    <a:pt x="16779" y="18927"/>
                    <a:pt x="11794" y="19838"/>
                  </a:cubicBezTo>
                  <a:cubicBezTo>
                    <a:pt x="11794" y="19838"/>
                    <a:pt x="7417" y="7771"/>
                    <a:pt x="6140" y="3972"/>
                  </a:cubicBezTo>
                  <a:cubicBezTo>
                    <a:pt x="4869" y="1018"/>
                    <a:pt x="3794" y="0"/>
                    <a:pt x="2928" y="0"/>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6"/>
            <p:cNvSpPr/>
            <p:nvPr/>
          </p:nvSpPr>
          <p:spPr>
            <a:xfrm>
              <a:off x="4013838" y="3555050"/>
              <a:ext cx="237875" cy="379225"/>
            </a:xfrm>
            <a:custGeom>
              <a:avLst/>
              <a:gdLst/>
              <a:ahLst/>
              <a:cxnLst/>
              <a:rect l="l" t="t" r="r" b="b"/>
              <a:pathLst>
                <a:path w="9515" h="15169" extrusionOk="0">
                  <a:moveTo>
                    <a:pt x="7265" y="1"/>
                  </a:moveTo>
                  <a:cubicBezTo>
                    <a:pt x="7265" y="1"/>
                    <a:pt x="852" y="609"/>
                    <a:pt x="426" y="3527"/>
                  </a:cubicBezTo>
                  <a:cubicBezTo>
                    <a:pt x="1" y="6445"/>
                    <a:pt x="1004" y="15168"/>
                    <a:pt x="1004" y="15168"/>
                  </a:cubicBezTo>
                  <a:lnTo>
                    <a:pt x="9028" y="14651"/>
                  </a:lnTo>
                  <a:cubicBezTo>
                    <a:pt x="9515" y="2402"/>
                    <a:pt x="7265" y="1"/>
                    <a:pt x="7265" y="1"/>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6"/>
            <p:cNvSpPr/>
            <p:nvPr/>
          </p:nvSpPr>
          <p:spPr>
            <a:xfrm>
              <a:off x="4058688" y="3730575"/>
              <a:ext cx="667950" cy="497775"/>
            </a:xfrm>
            <a:custGeom>
              <a:avLst/>
              <a:gdLst/>
              <a:ahLst/>
              <a:cxnLst/>
              <a:rect l="l" t="t" r="r" b="b"/>
              <a:pathLst>
                <a:path w="26718" h="19911" extrusionOk="0">
                  <a:moveTo>
                    <a:pt x="84" y="1"/>
                  </a:moveTo>
                  <a:cubicBezTo>
                    <a:pt x="42" y="1"/>
                    <a:pt x="14" y="40"/>
                    <a:pt x="0" y="123"/>
                  </a:cubicBezTo>
                  <a:cubicBezTo>
                    <a:pt x="547" y="2767"/>
                    <a:pt x="1885" y="6749"/>
                    <a:pt x="3435" y="10488"/>
                  </a:cubicBezTo>
                  <a:cubicBezTo>
                    <a:pt x="4863" y="13953"/>
                    <a:pt x="6778" y="17874"/>
                    <a:pt x="8116" y="19910"/>
                  </a:cubicBezTo>
                  <a:cubicBezTo>
                    <a:pt x="8146" y="19910"/>
                    <a:pt x="8207" y="19880"/>
                    <a:pt x="8328" y="19850"/>
                  </a:cubicBezTo>
                  <a:cubicBezTo>
                    <a:pt x="9332" y="19454"/>
                    <a:pt x="13526" y="18117"/>
                    <a:pt x="19605" y="16202"/>
                  </a:cubicBezTo>
                  <a:cubicBezTo>
                    <a:pt x="21703" y="15442"/>
                    <a:pt x="24104" y="14621"/>
                    <a:pt x="26718" y="13922"/>
                  </a:cubicBezTo>
                  <a:lnTo>
                    <a:pt x="26232" y="12433"/>
                  </a:lnTo>
                  <a:cubicBezTo>
                    <a:pt x="26232" y="12433"/>
                    <a:pt x="26201" y="12433"/>
                    <a:pt x="26201" y="12463"/>
                  </a:cubicBezTo>
                  <a:cubicBezTo>
                    <a:pt x="23861" y="12980"/>
                    <a:pt x="13982" y="16141"/>
                    <a:pt x="9088" y="17053"/>
                  </a:cubicBezTo>
                  <a:cubicBezTo>
                    <a:pt x="9088" y="17053"/>
                    <a:pt x="3283" y="4925"/>
                    <a:pt x="973" y="1126"/>
                  </a:cubicBezTo>
                  <a:cubicBezTo>
                    <a:pt x="527" y="446"/>
                    <a:pt x="226" y="1"/>
                    <a:pt x="84" y="1"/>
                  </a:cubicBezTo>
                  <a:close/>
                </a:path>
              </a:pathLst>
            </a:custGeom>
            <a:solidFill>
              <a:srgbClr val="C55E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6"/>
            <p:cNvSpPr/>
            <p:nvPr/>
          </p:nvSpPr>
          <p:spPr>
            <a:xfrm>
              <a:off x="3732688" y="4805825"/>
              <a:ext cx="106400" cy="902025"/>
            </a:xfrm>
            <a:custGeom>
              <a:avLst/>
              <a:gdLst/>
              <a:ahLst/>
              <a:cxnLst/>
              <a:rect l="l" t="t" r="r" b="b"/>
              <a:pathLst>
                <a:path w="4256" h="36081" extrusionOk="0">
                  <a:moveTo>
                    <a:pt x="0" y="1"/>
                  </a:moveTo>
                  <a:lnTo>
                    <a:pt x="0" y="36080"/>
                  </a:lnTo>
                  <a:lnTo>
                    <a:pt x="4256" y="36080"/>
                  </a:lnTo>
                  <a:lnTo>
                    <a:pt x="4256" y="1"/>
                  </a:ln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6"/>
            <p:cNvSpPr/>
            <p:nvPr/>
          </p:nvSpPr>
          <p:spPr>
            <a:xfrm>
              <a:off x="3266863" y="4719200"/>
              <a:ext cx="1125425" cy="107925"/>
            </a:xfrm>
            <a:custGeom>
              <a:avLst/>
              <a:gdLst/>
              <a:ahLst/>
              <a:cxnLst/>
              <a:rect l="l" t="t" r="r" b="b"/>
              <a:pathLst>
                <a:path w="45017" h="4317" extrusionOk="0">
                  <a:moveTo>
                    <a:pt x="36324" y="1"/>
                  </a:moveTo>
                  <a:lnTo>
                    <a:pt x="36324" y="92"/>
                  </a:lnTo>
                  <a:lnTo>
                    <a:pt x="1" y="92"/>
                  </a:lnTo>
                  <a:cubicBezTo>
                    <a:pt x="852" y="2281"/>
                    <a:pt x="2463" y="4317"/>
                    <a:pt x="6262" y="4317"/>
                  </a:cubicBezTo>
                  <a:lnTo>
                    <a:pt x="40792" y="4317"/>
                  </a:lnTo>
                  <a:cubicBezTo>
                    <a:pt x="43649" y="4317"/>
                    <a:pt x="45017" y="2797"/>
                    <a:pt x="45017" y="92"/>
                  </a:cubicBezTo>
                  <a:lnTo>
                    <a:pt x="36324" y="1"/>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6"/>
            <p:cNvSpPr/>
            <p:nvPr/>
          </p:nvSpPr>
          <p:spPr>
            <a:xfrm>
              <a:off x="3536638" y="5641725"/>
              <a:ext cx="498500" cy="69175"/>
            </a:xfrm>
            <a:custGeom>
              <a:avLst/>
              <a:gdLst/>
              <a:ahLst/>
              <a:cxnLst/>
              <a:rect l="l" t="t" r="r" b="b"/>
              <a:pathLst>
                <a:path w="19940" h="2767" extrusionOk="0">
                  <a:moveTo>
                    <a:pt x="4134" y="0"/>
                  </a:moveTo>
                  <a:cubicBezTo>
                    <a:pt x="638" y="0"/>
                    <a:pt x="0" y="2766"/>
                    <a:pt x="0" y="2766"/>
                  </a:cubicBezTo>
                  <a:lnTo>
                    <a:pt x="19940" y="2766"/>
                  </a:lnTo>
                  <a:cubicBezTo>
                    <a:pt x="19362" y="1064"/>
                    <a:pt x="17538" y="0"/>
                    <a:pt x="15593"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6"/>
            <p:cNvSpPr/>
            <p:nvPr/>
          </p:nvSpPr>
          <p:spPr>
            <a:xfrm>
              <a:off x="3366413" y="4618900"/>
              <a:ext cx="1026650" cy="102625"/>
            </a:xfrm>
            <a:custGeom>
              <a:avLst/>
              <a:gdLst/>
              <a:ahLst/>
              <a:cxnLst/>
              <a:rect l="l" t="t" r="r" b="b"/>
              <a:pathLst>
                <a:path w="41066" h="4105" extrusionOk="0">
                  <a:moveTo>
                    <a:pt x="8511" y="1"/>
                  </a:moveTo>
                  <a:cubicBezTo>
                    <a:pt x="1338" y="1"/>
                    <a:pt x="1" y="4104"/>
                    <a:pt x="1" y="4104"/>
                  </a:cubicBezTo>
                  <a:lnTo>
                    <a:pt x="41065" y="4104"/>
                  </a:lnTo>
                  <a:cubicBezTo>
                    <a:pt x="39910" y="1581"/>
                    <a:pt x="38026" y="1"/>
                    <a:pt x="34074" y="1"/>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6"/>
            <p:cNvSpPr/>
            <p:nvPr/>
          </p:nvSpPr>
          <p:spPr>
            <a:xfrm>
              <a:off x="2952263" y="3495025"/>
              <a:ext cx="1191550" cy="1226500"/>
            </a:xfrm>
            <a:custGeom>
              <a:avLst/>
              <a:gdLst/>
              <a:ahLst/>
              <a:cxnLst/>
              <a:rect l="l" t="t" r="r" b="b"/>
              <a:pathLst>
                <a:path w="47662" h="49060" extrusionOk="0">
                  <a:moveTo>
                    <a:pt x="8177" y="1"/>
                  </a:moveTo>
                  <a:cubicBezTo>
                    <a:pt x="548" y="1"/>
                    <a:pt x="1" y="4864"/>
                    <a:pt x="1338" y="9697"/>
                  </a:cubicBezTo>
                  <a:cubicBezTo>
                    <a:pt x="2676" y="14560"/>
                    <a:pt x="12585" y="49059"/>
                    <a:pt x="12585" y="49059"/>
                  </a:cubicBezTo>
                  <a:lnTo>
                    <a:pt x="47661" y="49059"/>
                  </a:lnTo>
                  <a:cubicBezTo>
                    <a:pt x="47661" y="49059"/>
                    <a:pt x="38421" y="11520"/>
                    <a:pt x="37084" y="6688"/>
                  </a:cubicBezTo>
                  <a:cubicBezTo>
                    <a:pt x="35746" y="1824"/>
                    <a:pt x="32524" y="1"/>
                    <a:pt x="28421" y="1"/>
                  </a:cubicBez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6"/>
            <p:cNvSpPr/>
            <p:nvPr/>
          </p:nvSpPr>
          <p:spPr>
            <a:xfrm>
              <a:off x="2958363" y="3567225"/>
              <a:ext cx="1085150" cy="1154300"/>
            </a:xfrm>
            <a:custGeom>
              <a:avLst/>
              <a:gdLst/>
              <a:ahLst/>
              <a:cxnLst/>
              <a:rect l="l" t="t" r="r" b="b"/>
              <a:pathLst>
                <a:path w="43406" h="46172" extrusionOk="0">
                  <a:moveTo>
                    <a:pt x="8085" y="0"/>
                  </a:moveTo>
                  <a:cubicBezTo>
                    <a:pt x="1216" y="0"/>
                    <a:pt x="0" y="2614"/>
                    <a:pt x="1155" y="6991"/>
                  </a:cubicBezTo>
                  <a:cubicBezTo>
                    <a:pt x="2341" y="11368"/>
                    <a:pt x="12341" y="46171"/>
                    <a:pt x="12341" y="46171"/>
                  </a:cubicBezTo>
                  <a:lnTo>
                    <a:pt x="12341" y="46110"/>
                  </a:lnTo>
                  <a:lnTo>
                    <a:pt x="43405" y="46110"/>
                  </a:lnTo>
                  <a:cubicBezTo>
                    <a:pt x="43405" y="46110"/>
                    <a:pt x="34803" y="10365"/>
                    <a:pt x="33618" y="6018"/>
                  </a:cubicBezTo>
                  <a:cubicBezTo>
                    <a:pt x="32432" y="1642"/>
                    <a:pt x="29514" y="0"/>
                    <a:pt x="25836" y="0"/>
                  </a:cubicBezTo>
                  <a:close/>
                </a:path>
              </a:pathLst>
            </a:custGeom>
            <a:solidFill>
              <a:srgbClr val="5959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688;p45">
            <a:extLst>
              <a:ext uri="{FF2B5EF4-FFF2-40B4-BE49-F238E27FC236}">
                <a16:creationId xmlns:a16="http://schemas.microsoft.com/office/drawing/2014/main" id="{98CCB6B8-0C1D-78CD-FEF1-86EB0851D449}"/>
              </a:ext>
            </a:extLst>
          </p:cNvPr>
          <p:cNvSpPr txBox="1">
            <a:spLocks noGrp="1"/>
          </p:cNvSpPr>
          <p:nvPr>
            <p:ph type="subTitle" idx="1"/>
          </p:nvPr>
        </p:nvSpPr>
        <p:spPr>
          <a:xfrm>
            <a:off x="82622" y="2300015"/>
            <a:ext cx="2844000" cy="46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Milestones</a:t>
            </a:r>
            <a:endParaRPr dirty="0"/>
          </a:p>
        </p:txBody>
      </p:sp>
      <p:sp>
        <p:nvSpPr>
          <p:cNvPr id="45" name="Google Shape;687;p45">
            <a:extLst>
              <a:ext uri="{FF2B5EF4-FFF2-40B4-BE49-F238E27FC236}">
                <a16:creationId xmlns:a16="http://schemas.microsoft.com/office/drawing/2014/main" id="{55F1D5F1-1D5D-EE2E-8DBB-4CF066A3EA34}"/>
              </a:ext>
            </a:extLst>
          </p:cNvPr>
          <p:cNvSpPr txBox="1">
            <a:spLocks/>
          </p:cNvSpPr>
          <p:nvPr/>
        </p:nvSpPr>
        <p:spPr>
          <a:xfrm>
            <a:off x="3168998" y="2297349"/>
            <a:ext cx="2844000" cy="46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Short Term Goals</a:t>
            </a:r>
          </a:p>
        </p:txBody>
      </p:sp>
      <p:sp>
        <p:nvSpPr>
          <p:cNvPr id="1413" name="Google Shape;687;p45">
            <a:extLst>
              <a:ext uri="{FF2B5EF4-FFF2-40B4-BE49-F238E27FC236}">
                <a16:creationId xmlns:a16="http://schemas.microsoft.com/office/drawing/2014/main" id="{B55487D6-85AF-E41E-0630-97A40D56FFE9}"/>
              </a:ext>
            </a:extLst>
          </p:cNvPr>
          <p:cNvSpPr txBox="1">
            <a:spLocks/>
          </p:cNvSpPr>
          <p:nvPr/>
        </p:nvSpPr>
        <p:spPr>
          <a:xfrm>
            <a:off x="6121357" y="2300015"/>
            <a:ext cx="2844000" cy="46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400" b="1" i="0" u="none" strike="noStrike" cap="none">
                <a:solidFill>
                  <a:schemeClr val="dk1"/>
                </a:solidFill>
                <a:latin typeface="Lato"/>
                <a:ea typeface="Lato"/>
                <a:cs typeface="Lato"/>
                <a:sym typeface="Lato"/>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Long Term Goals</a:t>
            </a:r>
          </a:p>
        </p:txBody>
      </p:sp>
      <p:pic>
        <p:nvPicPr>
          <p:cNvPr id="2050" name="Picture 2" descr="Milestones - Free marketing icons">
            <a:extLst>
              <a:ext uri="{FF2B5EF4-FFF2-40B4-BE49-F238E27FC236}">
                <a16:creationId xmlns:a16="http://schemas.microsoft.com/office/drawing/2014/main" id="{88C7126B-012B-8470-4026-88EB713E4A19}"/>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0812" y="1127772"/>
            <a:ext cx="1056750" cy="1056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electronics&#10;&#10;Description automatically generated">
            <a:extLst>
              <a:ext uri="{FF2B5EF4-FFF2-40B4-BE49-F238E27FC236}">
                <a16:creationId xmlns:a16="http://schemas.microsoft.com/office/drawing/2014/main" id="{7413587F-F278-D511-7FAC-DF1335953067}"/>
              </a:ext>
            </a:extLst>
          </p:cNvPr>
          <p:cNvPicPr>
            <a:picLocks noChangeAspect="1"/>
          </p:cNvPicPr>
          <p:nvPr/>
        </p:nvPicPr>
        <p:blipFill rotWithShape="1">
          <a:blip r:embed="rId4">
            <a:duotone>
              <a:prstClr val="black"/>
              <a:schemeClr val="tx2">
                <a:tint val="45000"/>
                <a:satMod val="400000"/>
              </a:schemeClr>
            </a:duotone>
          </a:blip>
          <a:srcRect l="24863" t="8299" r="23683" b="40365"/>
          <a:stretch/>
        </p:blipFill>
        <p:spPr>
          <a:xfrm>
            <a:off x="4022500" y="1078895"/>
            <a:ext cx="1236790" cy="1233965"/>
          </a:xfrm>
          <a:prstGeom prst="rect">
            <a:avLst/>
          </a:prstGeom>
        </p:spPr>
      </p:pic>
      <p:pic>
        <p:nvPicPr>
          <p:cNvPr id="2054" name="Picture 6" descr="Long-Term Icons - Free SVG &amp; PNG Long-Term Images - Noun Project">
            <a:extLst>
              <a:ext uri="{FF2B5EF4-FFF2-40B4-BE49-F238E27FC236}">
                <a16:creationId xmlns:a16="http://schemas.microsoft.com/office/drawing/2014/main" id="{8A02AE56-9228-A9F4-9131-0DA10F6B7E4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999020" y="1096397"/>
            <a:ext cx="1088675" cy="1088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9"/>
          <p:cNvSpPr txBox="1">
            <a:spLocks noGrp="1"/>
          </p:cNvSpPr>
          <p:nvPr>
            <p:ph type="title"/>
          </p:nvPr>
        </p:nvSpPr>
        <p:spPr>
          <a:xfrm>
            <a:off x="1159500" y="1230900"/>
            <a:ext cx="48984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Market Plan</a:t>
            </a:r>
            <a:endParaRPr dirty="0"/>
          </a:p>
        </p:txBody>
      </p:sp>
      <p:grpSp>
        <p:nvGrpSpPr>
          <p:cNvPr id="944" name="Google Shape;944;p49"/>
          <p:cNvGrpSpPr/>
          <p:nvPr/>
        </p:nvGrpSpPr>
        <p:grpSpPr>
          <a:xfrm>
            <a:off x="8233402" y="1748043"/>
            <a:ext cx="1267291" cy="1269214"/>
            <a:chOff x="1064875" y="862750"/>
            <a:chExt cx="510675" cy="511450"/>
          </a:xfrm>
        </p:grpSpPr>
        <p:sp>
          <p:nvSpPr>
            <p:cNvPr id="945" name="Google Shape;945;p49"/>
            <p:cNvSpPr/>
            <p:nvPr/>
          </p:nvSpPr>
          <p:spPr>
            <a:xfrm>
              <a:off x="1070950" y="891975"/>
              <a:ext cx="498525" cy="451975"/>
            </a:xfrm>
            <a:custGeom>
              <a:avLst/>
              <a:gdLst/>
              <a:ahLst/>
              <a:cxnLst/>
              <a:rect l="l" t="t" r="r" b="b"/>
              <a:pathLst>
                <a:path w="19941" h="18079" extrusionOk="0">
                  <a:moveTo>
                    <a:pt x="9944" y="1"/>
                  </a:moveTo>
                  <a:cubicBezTo>
                    <a:pt x="5865" y="1"/>
                    <a:pt x="2170" y="2776"/>
                    <a:pt x="1186" y="6917"/>
                  </a:cubicBezTo>
                  <a:cubicBezTo>
                    <a:pt x="1" y="11781"/>
                    <a:pt x="3010" y="16644"/>
                    <a:pt x="7843" y="17829"/>
                  </a:cubicBezTo>
                  <a:cubicBezTo>
                    <a:pt x="8551" y="17997"/>
                    <a:pt x="9259" y="18078"/>
                    <a:pt x="9957" y="18078"/>
                  </a:cubicBezTo>
                  <a:cubicBezTo>
                    <a:pt x="14051" y="18078"/>
                    <a:pt x="17768" y="15302"/>
                    <a:pt x="18755" y="11173"/>
                  </a:cubicBezTo>
                  <a:cubicBezTo>
                    <a:pt x="19940" y="6309"/>
                    <a:pt x="16961" y="1416"/>
                    <a:pt x="12098" y="261"/>
                  </a:cubicBezTo>
                  <a:cubicBezTo>
                    <a:pt x="11377" y="85"/>
                    <a:pt x="10654" y="1"/>
                    <a:pt x="99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1064875" y="862750"/>
              <a:ext cx="510675" cy="511450"/>
            </a:xfrm>
            <a:custGeom>
              <a:avLst/>
              <a:gdLst/>
              <a:ahLst/>
              <a:cxnLst/>
              <a:rect l="l" t="t" r="r" b="b"/>
              <a:pathLst>
                <a:path w="20427" h="20458" extrusionOk="0">
                  <a:moveTo>
                    <a:pt x="10269" y="1186"/>
                  </a:moveTo>
                  <a:cubicBezTo>
                    <a:pt x="15228" y="1186"/>
                    <a:pt x="19241" y="5248"/>
                    <a:pt x="19241" y="10244"/>
                  </a:cubicBezTo>
                  <a:cubicBezTo>
                    <a:pt x="19241" y="15199"/>
                    <a:pt x="15168" y="19272"/>
                    <a:pt x="10213" y="19272"/>
                  </a:cubicBezTo>
                  <a:cubicBezTo>
                    <a:pt x="5229" y="19272"/>
                    <a:pt x="1156" y="15199"/>
                    <a:pt x="1156" y="10244"/>
                  </a:cubicBezTo>
                  <a:cubicBezTo>
                    <a:pt x="1156" y="5260"/>
                    <a:pt x="5229" y="1187"/>
                    <a:pt x="10213" y="1187"/>
                  </a:cubicBezTo>
                  <a:cubicBezTo>
                    <a:pt x="10232" y="1186"/>
                    <a:pt x="10250" y="1186"/>
                    <a:pt x="10269" y="1186"/>
                  </a:cubicBezTo>
                  <a:close/>
                  <a:moveTo>
                    <a:pt x="10158" y="1"/>
                  </a:moveTo>
                  <a:cubicBezTo>
                    <a:pt x="4530" y="1"/>
                    <a:pt x="1" y="4579"/>
                    <a:pt x="1" y="10244"/>
                  </a:cubicBezTo>
                  <a:cubicBezTo>
                    <a:pt x="1" y="15868"/>
                    <a:pt x="4560" y="20457"/>
                    <a:pt x="10213" y="20457"/>
                  </a:cubicBezTo>
                  <a:cubicBezTo>
                    <a:pt x="15837" y="20457"/>
                    <a:pt x="20426" y="15868"/>
                    <a:pt x="20426" y="10244"/>
                  </a:cubicBezTo>
                  <a:cubicBezTo>
                    <a:pt x="20426" y="4560"/>
                    <a:pt x="15837" y="1"/>
                    <a:pt x="10213" y="1"/>
                  </a:cubicBezTo>
                  <a:cubicBezTo>
                    <a:pt x="10195" y="1"/>
                    <a:pt x="10176" y="1"/>
                    <a:pt x="101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1308800" y="1307300"/>
              <a:ext cx="22825" cy="47150"/>
            </a:xfrm>
            <a:custGeom>
              <a:avLst/>
              <a:gdLst/>
              <a:ahLst/>
              <a:cxnLst/>
              <a:rect l="l" t="t" r="r" b="b"/>
              <a:pathLst>
                <a:path w="913" h="1886" extrusionOk="0">
                  <a:moveTo>
                    <a:pt x="456" y="1"/>
                  </a:moveTo>
                  <a:cubicBezTo>
                    <a:pt x="183" y="1"/>
                    <a:pt x="1" y="213"/>
                    <a:pt x="1" y="456"/>
                  </a:cubicBezTo>
                  <a:lnTo>
                    <a:pt x="1" y="1429"/>
                  </a:lnTo>
                  <a:cubicBezTo>
                    <a:pt x="1" y="1672"/>
                    <a:pt x="183" y="1885"/>
                    <a:pt x="456" y="1885"/>
                  </a:cubicBezTo>
                  <a:cubicBezTo>
                    <a:pt x="730" y="1885"/>
                    <a:pt x="912" y="1672"/>
                    <a:pt x="912" y="1429"/>
                  </a:cubicBezTo>
                  <a:lnTo>
                    <a:pt x="912" y="456"/>
                  </a:lnTo>
                  <a:cubicBezTo>
                    <a:pt x="912" y="244"/>
                    <a:pt x="669" y="1"/>
                    <a:pt x="456"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9"/>
            <p:cNvSpPr/>
            <p:nvPr/>
          </p:nvSpPr>
          <p:spPr>
            <a:xfrm>
              <a:off x="1308800" y="872650"/>
              <a:ext cx="22825" cy="46375"/>
            </a:xfrm>
            <a:custGeom>
              <a:avLst/>
              <a:gdLst/>
              <a:ahLst/>
              <a:cxnLst/>
              <a:rect l="l" t="t" r="r" b="b"/>
              <a:pathLst>
                <a:path w="913" h="1855" extrusionOk="0">
                  <a:moveTo>
                    <a:pt x="456" y="0"/>
                  </a:moveTo>
                  <a:cubicBezTo>
                    <a:pt x="183" y="0"/>
                    <a:pt x="1" y="183"/>
                    <a:pt x="1" y="456"/>
                  </a:cubicBezTo>
                  <a:lnTo>
                    <a:pt x="1" y="1398"/>
                  </a:lnTo>
                  <a:cubicBezTo>
                    <a:pt x="1" y="1672"/>
                    <a:pt x="183" y="1854"/>
                    <a:pt x="456" y="1854"/>
                  </a:cubicBezTo>
                  <a:cubicBezTo>
                    <a:pt x="730" y="1854"/>
                    <a:pt x="912" y="1672"/>
                    <a:pt x="912" y="1398"/>
                  </a:cubicBezTo>
                  <a:lnTo>
                    <a:pt x="912" y="456"/>
                  </a:lnTo>
                  <a:cubicBezTo>
                    <a:pt x="912" y="213"/>
                    <a:pt x="669" y="0"/>
                    <a:pt x="456"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9"/>
            <p:cNvSpPr/>
            <p:nvPr/>
          </p:nvSpPr>
          <p:spPr>
            <a:xfrm>
              <a:off x="1513975" y="1102125"/>
              <a:ext cx="46375" cy="22825"/>
            </a:xfrm>
            <a:custGeom>
              <a:avLst/>
              <a:gdLst/>
              <a:ahLst/>
              <a:cxnLst/>
              <a:rect l="l" t="t" r="r" b="b"/>
              <a:pathLst>
                <a:path w="1855" h="913" extrusionOk="0">
                  <a:moveTo>
                    <a:pt x="456" y="1"/>
                  </a:moveTo>
                  <a:cubicBezTo>
                    <a:pt x="183" y="1"/>
                    <a:pt x="0" y="213"/>
                    <a:pt x="0" y="457"/>
                  </a:cubicBezTo>
                  <a:cubicBezTo>
                    <a:pt x="0" y="730"/>
                    <a:pt x="183" y="913"/>
                    <a:pt x="456" y="913"/>
                  </a:cubicBezTo>
                  <a:lnTo>
                    <a:pt x="1399" y="913"/>
                  </a:lnTo>
                  <a:cubicBezTo>
                    <a:pt x="1672" y="913"/>
                    <a:pt x="1855" y="730"/>
                    <a:pt x="1855" y="457"/>
                  </a:cubicBezTo>
                  <a:cubicBezTo>
                    <a:pt x="1855" y="213"/>
                    <a:pt x="1672" y="1"/>
                    <a:pt x="1399"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9"/>
            <p:cNvSpPr/>
            <p:nvPr/>
          </p:nvSpPr>
          <p:spPr>
            <a:xfrm>
              <a:off x="1078550" y="1102125"/>
              <a:ext cx="47150" cy="22825"/>
            </a:xfrm>
            <a:custGeom>
              <a:avLst/>
              <a:gdLst/>
              <a:ahLst/>
              <a:cxnLst/>
              <a:rect l="l" t="t" r="r" b="b"/>
              <a:pathLst>
                <a:path w="1886" h="913" extrusionOk="0">
                  <a:moveTo>
                    <a:pt x="457" y="1"/>
                  </a:moveTo>
                  <a:cubicBezTo>
                    <a:pt x="244" y="1"/>
                    <a:pt x="1" y="213"/>
                    <a:pt x="1" y="457"/>
                  </a:cubicBezTo>
                  <a:cubicBezTo>
                    <a:pt x="1" y="730"/>
                    <a:pt x="213" y="913"/>
                    <a:pt x="457" y="913"/>
                  </a:cubicBezTo>
                  <a:lnTo>
                    <a:pt x="1429" y="913"/>
                  </a:lnTo>
                  <a:cubicBezTo>
                    <a:pt x="1672" y="913"/>
                    <a:pt x="1885" y="730"/>
                    <a:pt x="1885" y="457"/>
                  </a:cubicBezTo>
                  <a:cubicBezTo>
                    <a:pt x="1885" y="213"/>
                    <a:pt x="1672" y="1"/>
                    <a:pt x="1429"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1217625" y="1111250"/>
              <a:ext cx="110950" cy="179350"/>
            </a:xfrm>
            <a:custGeom>
              <a:avLst/>
              <a:gdLst/>
              <a:ahLst/>
              <a:cxnLst/>
              <a:rect l="l" t="t" r="r" b="b"/>
              <a:pathLst>
                <a:path w="4438" h="7174" extrusionOk="0">
                  <a:moveTo>
                    <a:pt x="4103" y="0"/>
                  </a:moveTo>
                  <a:cubicBezTo>
                    <a:pt x="4073" y="0"/>
                    <a:pt x="3982" y="0"/>
                    <a:pt x="3952" y="31"/>
                  </a:cubicBezTo>
                  <a:lnTo>
                    <a:pt x="182" y="2493"/>
                  </a:lnTo>
                  <a:cubicBezTo>
                    <a:pt x="30" y="2584"/>
                    <a:pt x="0" y="2766"/>
                    <a:pt x="122" y="2918"/>
                  </a:cubicBezTo>
                  <a:cubicBezTo>
                    <a:pt x="157" y="3007"/>
                    <a:pt x="234" y="3054"/>
                    <a:pt x="322" y="3054"/>
                  </a:cubicBezTo>
                  <a:cubicBezTo>
                    <a:pt x="385" y="3054"/>
                    <a:pt x="453" y="3030"/>
                    <a:pt x="517" y="2979"/>
                  </a:cubicBezTo>
                  <a:lnTo>
                    <a:pt x="3830" y="821"/>
                  </a:lnTo>
                  <a:lnTo>
                    <a:pt x="3830" y="6870"/>
                  </a:lnTo>
                  <a:cubicBezTo>
                    <a:pt x="3830" y="7022"/>
                    <a:pt x="3952" y="7174"/>
                    <a:pt x="4134" y="7174"/>
                  </a:cubicBezTo>
                  <a:cubicBezTo>
                    <a:pt x="4286" y="7174"/>
                    <a:pt x="4438" y="7052"/>
                    <a:pt x="4438" y="6870"/>
                  </a:cubicBezTo>
                  <a:lnTo>
                    <a:pt x="4438" y="304"/>
                  </a:lnTo>
                  <a:cubicBezTo>
                    <a:pt x="4438" y="183"/>
                    <a:pt x="4347" y="92"/>
                    <a:pt x="4286" y="31"/>
                  </a:cubicBezTo>
                  <a:cubicBezTo>
                    <a:pt x="4164" y="0"/>
                    <a:pt x="4134" y="0"/>
                    <a:pt x="4103" y="0"/>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9"/>
            <p:cNvSpPr/>
            <p:nvPr/>
          </p:nvSpPr>
          <p:spPr>
            <a:xfrm>
              <a:off x="1290575" y="1088450"/>
              <a:ext cx="59275" cy="58550"/>
            </a:xfrm>
            <a:custGeom>
              <a:avLst/>
              <a:gdLst/>
              <a:ahLst/>
              <a:cxnLst/>
              <a:rect l="l" t="t" r="r" b="b"/>
              <a:pathLst>
                <a:path w="2371" h="2342" extrusionOk="0">
                  <a:moveTo>
                    <a:pt x="1185" y="1"/>
                  </a:moveTo>
                  <a:cubicBezTo>
                    <a:pt x="547" y="1"/>
                    <a:pt x="0" y="517"/>
                    <a:pt x="0" y="1156"/>
                  </a:cubicBezTo>
                  <a:cubicBezTo>
                    <a:pt x="0" y="1824"/>
                    <a:pt x="547" y="2341"/>
                    <a:pt x="1185" y="2341"/>
                  </a:cubicBezTo>
                  <a:cubicBezTo>
                    <a:pt x="1824" y="2341"/>
                    <a:pt x="2371" y="1855"/>
                    <a:pt x="2371" y="1156"/>
                  </a:cubicBezTo>
                  <a:cubicBezTo>
                    <a:pt x="2371" y="517"/>
                    <a:pt x="1824" y="1"/>
                    <a:pt x="1185" y="1"/>
                  </a:cubicBezTo>
                  <a:close/>
                </a:path>
              </a:pathLst>
            </a:custGeom>
            <a:solidFill>
              <a:srgbClr val="3637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49"/>
          <p:cNvGrpSpPr/>
          <p:nvPr/>
        </p:nvGrpSpPr>
        <p:grpSpPr>
          <a:xfrm>
            <a:off x="6323038" y="3472593"/>
            <a:ext cx="1910602" cy="2043244"/>
            <a:chOff x="5826375" y="794375"/>
            <a:chExt cx="744700" cy="796400"/>
          </a:xfrm>
        </p:grpSpPr>
        <p:sp>
          <p:nvSpPr>
            <p:cNvPr id="954" name="Google Shape;954;p49"/>
            <p:cNvSpPr/>
            <p:nvPr/>
          </p:nvSpPr>
          <p:spPr>
            <a:xfrm>
              <a:off x="5899300" y="1466875"/>
              <a:ext cx="35000" cy="123900"/>
            </a:xfrm>
            <a:custGeom>
              <a:avLst/>
              <a:gdLst/>
              <a:ahLst/>
              <a:cxnLst/>
              <a:rect l="l" t="t" r="r" b="b"/>
              <a:pathLst>
                <a:path w="1400"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9"/>
            <p:cNvSpPr/>
            <p:nvPr/>
          </p:nvSpPr>
          <p:spPr>
            <a:xfrm>
              <a:off x="6461625" y="1466875"/>
              <a:ext cx="34975" cy="123900"/>
            </a:xfrm>
            <a:custGeom>
              <a:avLst/>
              <a:gdLst/>
              <a:ahLst/>
              <a:cxnLst/>
              <a:rect l="l" t="t" r="r" b="b"/>
              <a:pathLst>
                <a:path w="1399" h="4956" extrusionOk="0">
                  <a:moveTo>
                    <a:pt x="1" y="1"/>
                  </a:moveTo>
                  <a:lnTo>
                    <a:pt x="1" y="4955"/>
                  </a:lnTo>
                  <a:lnTo>
                    <a:pt x="1399" y="4955"/>
                  </a:lnTo>
                  <a:lnTo>
                    <a:pt x="1399" y="1"/>
                  </a:ln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9"/>
            <p:cNvSpPr/>
            <p:nvPr/>
          </p:nvSpPr>
          <p:spPr>
            <a:xfrm>
              <a:off x="5826375" y="1412175"/>
              <a:ext cx="744700" cy="55475"/>
            </a:xfrm>
            <a:custGeom>
              <a:avLst/>
              <a:gdLst/>
              <a:ahLst/>
              <a:cxnLst/>
              <a:rect l="l" t="t" r="r" b="b"/>
              <a:pathLst>
                <a:path w="29788" h="2219" extrusionOk="0">
                  <a:moveTo>
                    <a:pt x="0" y="0"/>
                  </a:moveTo>
                  <a:lnTo>
                    <a:pt x="0" y="2219"/>
                  </a:lnTo>
                  <a:lnTo>
                    <a:pt x="29788" y="2219"/>
                  </a:lnTo>
                  <a:lnTo>
                    <a:pt x="29788" y="0"/>
                  </a:lnTo>
                  <a:close/>
                </a:path>
              </a:pathLst>
            </a:custGeom>
            <a:solidFill>
              <a:srgbClr val="808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9"/>
            <p:cNvSpPr/>
            <p:nvPr/>
          </p:nvSpPr>
          <p:spPr>
            <a:xfrm>
              <a:off x="6283050" y="1024625"/>
              <a:ext cx="174800" cy="236350"/>
            </a:xfrm>
            <a:custGeom>
              <a:avLst/>
              <a:gdLst/>
              <a:ahLst/>
              <a:cxnLst/>
              <a:rect l="l" t="t" r="r" b="b"/>
              <a:pathLst>
                <a:path w="6992" h="9454" extrusionOk="0">
                  <a:moveTo>
                    <a:pt x="6718" y="0"/>
                  </a:moveTo>
                  <a:cubicBezTo>
                    <a:pt x="5746" y="1551"/>
                    <a:pt x="4621" y="2310"/>
                    <a:pt x="3648" y="2858"/>
                  </a:cubicBezTo>
                  <a:cubicBezTo>
                    <a:pt x="3618" y="2888"/>
                    <a:pt x="3527" y="2918"/>
                    <a:pt x="3466" y="2949"/>
                  </a:cubicBezTo>
                  <a:cubicBezTo>
                    <a:pt x="3405" y="3010"/>
                    <a:pt x="3344" y="3010"/>
                    <a:pt x="3314" y="3040"/>
                  </a:cubicBezTo>
                  <a:cubicBezTo>
                    <a:pt x="2736" y="3283"/>
                    <a:pt x="2250" y="3526"/>
                    <a:pt x="1825" y="3830"/>
                  </a:cubicBezTo>
                  <a:cubicBezTo>
                    <a:pt x="1794" y="3861"/>
                    <a:pt x="1703" y="3891"/>
                    <a:pt x="1673" y="3952"/>
                  </a:cubicBezTo>
                  <a:cubicBezTo>
                    <a:pt x="1581" y="4013"/>
                    <a:pt x="1551" y="4104"/>
                    <a:pt x="1490" y="4165"/>
                  </a:cubicBezTo>
                  <a:cubicBezTo>
                    <a:pt x="1277" y="4469"/>
                    <a:pt x="1095" y="4924"/>
                    <a:pt x="913" y="5411"/>
                  </a:cubicBezTo>
                  <a:lnTo>
                    <a:pt x="791" y="5776"/>
                  </a:lnTo>
                  <a:cubicBezTo>
                    <a:pt x="609" y="6383"/>
                    <a:pt x="457" y="7052"/>
                    <a:pt x="305" y="7660"/>
                  </a:cubicBezTo>
                  <a:cubicBezTo>
                    <a:pt x="274" y="7934"/>
                    <a:pt x="183" y="8207"/>
                    <a:pt x="153" y="8420"/>
                  </a:cubicBezTo>
                  <a:cubicBezTo>
                    <a:pt x="122" y="8572"/>
                    <a:pt x="122" y="8724"/>
                    <a:pt x="92" y="8876"/>
                  </a:cubicBezTo>
                  <a:cubicBezTo>
                    <a:pt x="92" y="8967"/>
                    <a:pt x="31" y="9028"/>
                    <a:pt x="31" y="9058"/>
                  </a:cubicBezTo>
                  <a:lnTo>
                    <a:pt x="31" y="9180"/>
                  </a:lnTo>
                  <a:cubicBezTo>
                    <a:pt x="31" y="9271"/>
                    <a:pt x="1" y="9362"/>
                    <a:pt x="1" y="9453"/>
                  </a:cubicBezTo>
                  <a:lnTo>
                    <a:pt x="639" y="9453"/>
                  </a:lnTo>
                  <a:lnTo>
                    <a:pt x="761" y="9241"/>
                  </a:lnTo>
                  <a:cubicBezTo>
                    <a:pt x="761" y="9180"/>
                    <a:pt x="791" y="9180"/>
                    <a:pt x="791" y="9149"/>
                  </a:cubicBezTo>
                  <a:cubicBezTo>
                    <a:pt x="943" y="8845"/>
                    <a:pt x="1217" y="8450"/>
                    <a:pt x="1551" y="8055"/>
                  </a:cubicBezTo>
                  <a:cubicBezTo>
                    <a:pt x="1642" y="7934"/>
                    <a:pt x="1764" y="7782"/>
                    <a:pt x="1855" y="7660"/>
                  </a:cubicBezTo>
                  <a:lnTo>
                    <a:pt x="1977" y="7538"/>
                  </a:lnTo>
                  <a:cubicBezTo>
                    <a:pt x="2280" y="7235"/>
                    <a:pt x="2615" y="6900"/>
                    <a:pt x="3010" y="6566"/>
                  </a:cubicBezTo>
                  <a:cubicBezTo>
                    <a:pt x="3071" y="6535"/>
                    <a:pt x="3162" y="6444"/>
                    <a:pt x="3223" y="6383"/>
                  </a:cubicBezTo>
                  <a:cubicBezTo>
                    <a:pt x="3344" y="6353"/>
                    <a:pt x="3436" y="6262"/>
                    <a:pt x="3496" y="6171"/>
                  </a:cubicBezTo>
                  <a:cubicBezTo>
                    <a:pt x="3770" y="5958"/>
                    <a:pt x="4043" y="5776"/>
                    <a:pt x="4287" y="5593"/>
                  </a:cubicBezTo>
                  <a:cubicBezTo>
                    <a:pt x="4895" y="5137"/>
                    <a:pt x="5350" y="4651"/>
                    <a:pt x="5746" y="4165"/>
                  </a:cubicBezTo>
                  <a:cubicBezTo>
                    <a:pt x="5806" y="4073"/>
                    <a:pt x="5898" y="3982"/>
                    <a:pt x="5958" y="3861"/>
                  </a:cubicBezTo>
                  <a:cubicBezTo>
                    <a:pt x="5958" y="3830"/>
                    <a:pt x="6019" y="3830"/>
                    <a:pt x="6019" y="3800"/>
                  </a:cubicBezTo>
                  <a:cubicBezTo>
                    <a:pt x="6992" y="2158"/>
                    <a:pt x="6840" y="578"/>
                    <a:pt x="6749" y="92"/>
                  </a:cubicBezTo>
                  <a:cubicBezTo>
                    <a:pt x="6718" y="31"/>
                    <a:pt x="6718" y="0"/>
                    <a:pt x="6718"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6040650" y="794375"/>
              <a:ext cx="114000" cy="467350"/>
            </a:xfrm>
            <a:custGeom>
              <a:avLst/>
              <a:gdLst/>
              <a:ahLst/>
              <a:cxnLst/>
              <a:rect l="l" t="t" r="r" b="b"/>
              <a:pathLst>
                <a:path w="4560" h="18694" extrusionOk="0">
                  <a:moveTo>
                    <a:pt x="487" y="1"/>
                  </a:moveTo>
                  <a:lnTo>
                    <a:pt x="487" y="426"/>
                  </a:lnTo>
                  <a:cubicBezTo>
                    <a:pt x="548" y="1399"/>
                    <a:pt x="548" y="3982"/>
                    <a:pt x="153" y="6384"/>
                  </a:cubicBezTo>
                  <a:cubicBezTo>
                    <a:pt x="1" y="7417"/>
                    <a:pt x="244" y="9180"/>
                    <a:pt x="639" y="11034"/>
                  </a:cubicBezTo>
                  <a:cubicBezTo>
                    <a:pt x="1338" y="14104"/>
                    <a:pt x="2402" y="17539"/>
                    <a:pt x="2767" y="18694"/>
                  </a:cubicBezTo>
                  <a:lnTo>
                    <a:pt x="4560" y="18694"/>
                  </a:lnTo>
                  <a:lnTo>
                    <a:pt x="4560" y="17752"/>
                  </a:lnTo>
                  <a:lnTo>
                    <a:pt x="4560" y="16566"/>
                  </a:lnTo>
                  <a:cubicBezTo>
                    <a:pt x="4560" y="14560"/>
                    <a:pt x="4530" y="11551"/>
                    <a:pt x="4286" y="10061"/>
                  </a:cubicBezTo>
                  <a:cubicBezTo>
                    <a:pt x="3314" y="3496"/>
                    <a:pt x="487" y="1"/>
                    <a:pt x="487"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9"/>
            <p:cNvSpPr/>
            <p:nvPr/>
          </p:nvSpPr>
          <p:spPr>
            <a:xfrm>
              <a:off x="6053575" y="794375"/>
              <a:ext cx="101075" cy="443800"/>
            </a:xfrm>
            <a:custGeom>
              <a:avLst/>
              <a:gdLst/>
              <a:ahLst/>
              <a:cxnLst/>
              <a:rect l="l" t="t" r="r" b="b"/>
              <a:pathLst>
                <a:path w="4043" h="17752" extrusionOk="0">
                  <a:moveTo>
                    <a:pt x="0" y="1"/>
                  </a:moveTo>
                  <a:lnTo>
                    <a:pt x="0" y="1"/>
                  </a:lnTo>
                  <a:cubicBezTo>
                    <a:pt x="0" y="1"/>
                    <a:pt x="973" y="2858"/>
                    <a:pt x="1429" y="5472"/>
                  </a:cubicBezTo>
                  <a:cubicBezTo>
                    <a:pt x="2067" y="9210"/>
                    <a:pt x="3222" y="14256"/>
                    <a:pt x="4043" y="17752"/>
                  </a:cubicBezTo>
                  <a:lnTo>
                    <a:pt x="4043" y="16566"/>
                  </a:lnTo>
                  <a:cubicBezTo>
                    <a:pt x="4043" y="14560"/>
                    <a:pt x="4013" y="11551"/>
                    <a:pt x="3800" y="10092"/>
                  </a:cubicBezTo>
                  <a:cubicBezTo>
                    <a:pt x="2797" y="3496"/>
                    <a:pt x="1" y="1"/>
                    <a:pt x="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9"/>
            <p:cNvSpPr/>
            <p:nvPr/>
          </p:nvSpPr>
          <p:spPr>
            <a:xfrm>
              <a:off x="6241275" y="913675"/>
              <a:ext cx="158075" cy="347300"/>
            </a:xfrm>
            <a:custGeom>
              <a:avLst/>
              <a:gdLst/>
              <a:ahLst/>
              <a:cxnLst/>
              <a:rect l="l" t="t" r="r" b="b"/>
              <a:pathLst>
                <a:path w="6323" h="13892" extrusionOk="0">
                  <a:moveTo>
                    <a:pt x="6322" y="1"/>
                  </a:moveTo>
                  <a:lnTo>
                    <a:pt x="6322" y="1"/>
                  </a:lnTo>
                  <a:cubicBezTo>
                    <a:pt x="6322" y="1"/>
                    <a:pt x="6079" y="153"/>
                    <a:pt x="5714" y="517"/>
                  </a:cubicBezTo>
                  <a:cubicBezTo>
                    <a:pt x="4955" y="1277"/>
                    <a:pt x="3496" y="2827"/>
                    <a:pt x="2280" y="5168"/>
                  </a:cubicBezTo>
                  <a:cubicBezTo>
                    <a:pt x="1094" y="7387"/>
                    <a:pt x="91" y="10335"/>
                    <a:pt x="0" y="13891"/>
                  </a:cubicBezTo>
                  <a:lnTo>
                    <a:pt x="1702" y="13891"/>
                  </a:lnTo>
                  <a:cubicBezTo>
                    <a:pt x="1702" y="13861"/>
                    <a:pt x="1763" y="13861"/>
                    <a:pt x="1763" y="13831"/>
                  </a:cubicBezTo>
                  <a:cubicBezTo>
                    <a:pt x="2432" y="12676"/>
                    <a:pt x="4195" y="9727"/>
                    <a:pt x="5137" y="7356"/>
                  </a:cubicBezTo>
                  <a:cubicBezTo>
                    <a:pt x="5532" y="6323"/>
                    <a:pt x="5866" y="5381"/>
                    <a:pt x="5806" y="4773"/>
                  </a:cubicBezTo>
                  <a:cubicBezTo>
                    <a:pt x="5745" y="2493"/>
                    <a:pt x="6322" y="1"/>
                    <a:pt x="6322"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6241275" y="927350"/>
              <a:ext cx="142875" cy="334375"/>
            </a:xfrm>
            <a:custGeom>
              <a:avLst/>
              <a:gdLst/>
              <a:ahLst/>
              <a:cxnLst/>
              <a:rect l="l" t="t" r="r" b="b"/>
              <a:pathLst>
                <a:path w="5715" h="13375" extrusionOk="0">
                  <a:moveTo>
                    <a:pt x="5714" y="1"/>
                  </a:moveTo>
                  <a:cubicBezTo>
                    <a:pt x="4955" y="761"/>
                    <a:pt x="3496" y="2341"/>
                    <a:pt x="2280" y="4651"/>
                  </a:cubicBezTo>
                  <a:cubicBezTo>
                    <a:pt x="1094" y="6901"/>
                    <a:pt x="91" y="9819"/>
                    <a:pt x="0" y="13375"/>
                  </a:cubicBezTo>
                  <a:lnTo>
                    <a:pt x="1702" y="13375"/>
                  </a:lnTo>
                  <a:cubicBezTo>
                    <a:pt x="1702" y="13344"/>
                    <a:pt x="1733" y="13344"/>
                    <a:pt x="1733" y="13314"/>
                  </a:cubicBezTo>
                  <a:cubicBezTo>
                    <a:pt x="2067" y="12372"/>
                    <a:pt x="3100" y="9119"/>
                    <a:pt x="3344" y="7843"/>
                  </a:cubicBezTo>
                  <a:cubicBezTo>
                    <a:pt x="3648" y="6353"/>
                    <a:pt x="3465" y="5746"/>
                    <a:pt x="3921" y="4043"/>
                  </a:cubicBezTo>
                  <a:cubicBezTo>
                    <a:pt x="4134" y="3101"/>
                    <a:pt x="5015" y="1338"/>
                    <a:pt x="5714" y="1"/>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6134875" y="929625"/>
              <a:ext cx="90450" cy="331350"/>
            </a:xfrm>
            <a:custGeom>
              <a:avLst/>
              <a:gdLst/>
              <a:ahLst/>
              <a:cxnLst/>
              <a:rect l="l" t="t" r="r" b="b"/>
              <a:pathLst>
                <a:path w="3618" h="13254" extrusionOk="0">
                  <a:moveTo>
                    <a:pt x="2615" y="1"/>
                  </a:moveTo>
                  <a:cubicBezTo>
                    <a:pt x="2615" y="1"/>
                    <a:pt x="2554" y="274"/>
                    <a:pt x="2098" y="1247"/>
                  </a:cubicBezTo>
                  <a:cubicBezTo>
                    <a:pt x="2037" y="1278"/>
                    <a:pt x="2037" y="1338"/>
                    <a:pt x="2007" y="1399"/>
                  </a:cubicBezTo>
                  <a:cubicBezTo>
                    <a:pt x="1976" y="1521"/>
                    <a:pt x="1885" y="1673"/>
                    <a:pt x="1824" y="1825"/>
                  </a:cubicBezTo>
                  <a:cubicBezTo>
                    <a:pt x="1672" y="2159"/>
                    <a:pt x="1490" y="2554"/>
                    <a:pt x="1247" y="3010"/>
                  </a:cubicBezTo>
                  <a:cubicBezTo>
                    <a:pt x="1186" y="3162"/>
                    <a:pt x="1095" y="3344"/>
                    <a:pt x="973" y="3527"/>
                  </a:cubicBezTo>
                  <a:cubicBezTo>
                    <a:pt x="973" y="3557"/>
                    <a:pt x="943" y="3618"/>
                    <a:pt x="943" y="3648"/>
                  </a:cubicBezTo>
                  <a:cubicBezTo>
                    <a:pt x="913" y="3770"/>
                    <a:pt x="882" y="3831"/>
                    <a:pt x="821" y="3922"/>
                  </a:cubicBezTo>
                  <a:cubicBezTo>
                    <a:pt x="730" y="4165"/>
                    <a:pt x="609" y="4408"/>
                    <a:pt x="517" y="4682"/>
                  </a:cubicBezTo>
                  <a:cubicBezTo>
                    <a:pt x="153" y="5898"/>
                    <a:pt x="1" y="7144"/>
                    <a:pt x="1" y="8329"/>
                  </a:cubicBezTo>
                  <a:cubicBezTo>
                    <a:pt x="1" y="9879"/>
                    <a:pt x="213" y="11308"/>
                    <a:pt x="457" y="12281"/>
                  </a:cubicBezTo>
                  <a:cubicBezTo>
                    <a:pt x="457" y="12311"/>
                    <a:pt x="487" y="12372"/>
                    <a:pt x="487" y="12433"/>
                  </a:cubicBezTo>
                  <a:cubicBezTo>
                    <a:pt x="517" y="12524"/>
                    <a:pt x="517" y="12645"/>
                    <a:pt x="578" y="12767"/>
                  </a:cubicBezTo>
                  <a:lnTo>
                    <a:pt x="578" y="12797"/>
                  </a:lnTo>
                  <a:cubicBezTo>
                    <a:pt x="609" y="12919"/>
                    <a:pt x="609" y="13041"/>
                    <a:pt x="639" y="13101"/>
                  </a:cubicBezTo>
                  <a:lnTo>
                    <a:pt x="639" y="13132"/>
                  </a:lnTo>
                  <a:cubicBezTo>
                    <a:pt x="639" y="13193"/>
                    <a:pt x="669" y="13223"/>
                    <a:pt x="669" y="13253"/>
                  </a:cubicBezTo>
                  <a:lnTo>
                    <a:pt x="1794" y="13253"/>
                  </a:lnTo>
                  <a:cubicBezTo>
                    <a:pt x="1855" y="12889"/>
                    <a:pt x="1976" y="12494"/>
                    <a:pt x="2098" y="12129"/>
                  </a:cubicBezTo>
                  <a:cubicBezTo>
                    <a:pt x="2159" y="11855"/>
                    <a:pt x="2250" y="11612"/>
                    <a:pt x="2311" y="11369"/>
                  </a:cubicBezTo>
                  <a:cubicBezTo>
                    <a:pt x="2402" y="11065"/>
                    <a:pt x="2463" y="10791"/>
                    <a:pt x="2554" y="10518"/>
                  </a:cubicBezTo>
                  <a:cubicBezTo>
                    <a:pt x="2919" y="9028"/>
                    <a:pt x="3192" y="7904"/>
                    <a:pt x="3344" y="6992"/>
                  </a:cubicBezTo>
                  <a:cubicBezTo>
                    <a:pt x="3618" y="5503"/>
                    <a:pt x="3587" y="4682"/>
                    <a:pt x="3405" y="4135"/>
                  </a:cubicBezTo>
                  <a:cubicBezTo>
                    <a:pt x="3405" y="4074"/>
                    <a:pt x="3375" y="3983"/>
                    <a:pt x="3344" y="3922"/>
                  </a:cubicBezTo>
                  <a:cubicBezTo>
                    <a:pt x="3314" y="3861"/>
                    <a:pt x="3253" y="3831"/>
                    <a:pt x="3253" y="3800"/>
                  </a:cubicBezTo>
                  <a:cubicBezTo>
                    <a:pt x="3223" y="3709"/>
                    <a:pt x="3192" y="3648"/>
                    <a:pt x="3162" y="3527"/>
                  </a:cubicBezTo>
                  <a:cubicBezTo>
                    <a:pt x="2797" y="2463"/>
                    <a:pt x="2645" y="730"/>
                    <a:pt x="2615" y="153"/>
                  </a:cubicBezTo>
                  <a:lnTo>
                    <a:pt x="2615" y="1"/>
                  </a:ln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6177425" y="866575"/>
              <a:ext cx="134525" cy="395150"/>
            </a:xfrm>
            <a:custGeom>
              <a:avLst/>
              <a:gdLst/>
              <a:ahLst/>
              <a:cxnLst/>
              <a:rect l="l" t="t" r="r" b="b"/>
              <a:pathLst>
                <a:path w="5381" h="15806" extrusionOk="0">
                  <a:moveTo>
                    <a:pt x="4682" y="0"/>
                  </a:moveTo>
                  <a:cubicBezTo>
                    <a:pt x="4682" y="0"/>
                    <a:pt x="3466" y="2553"/>
                    <a:pt x="2341" y="5137"/>
                  </a:cubicBezTo>
                  <a:cubicBezTo>
                    <a:pt x="2220" y="5350"/>
                    <a:pt x="2129" y="5593"/>
                    <a:pt x="2037" y="5806"/>
                  </a:cubicBezTo>
                  <a:cubicBezTo>
                    <a:pt x="1916" y="6110"/>
                    <a:pt x="1794" y="6383"/>
                    <a:pt x="1673" y="6657"/>
                  </a:cubicBezTo>
                  <a:cubicBezTo>
                    <a:pt x="1642" y="6809"/>
                    <a:pt x="1581" y="6961"/>
                    <a:pt x="1521" y="7082"/>
                  </a:cubicBezTo>
                  <a:cubicBezTo>
                    <a:pt x="1217" y="7873"/>
                    <a:pt x="913" y="8602"/>
                    <a:pt x="700" y="9210"/>
                  </a:cubicBezTo>
                  <a:cubicBezTo>
                    <a:pt x="518" y="9727"/>
                    <a:pt x="335" y="10304"/>
                    <a:pt x="244" y="10882"/>
                  </a:cubicBezTo>
                  <a:cubicBezTo>
                    <a:pt x="153" y="11277"/>
                    <a:pt x="122" y="11702"/>
                    <a:pt x="92" y="12128"/>
                  </a:cubicBezTo>
                  <a:cubicBezTo>
                    <a:pt x="1" y="12918"/>
                    <a:pt x="1" y="13678"/>
                    <a:pt x="1" y="14316"/>
                  </a:cubicBezTo>
                  <a:lnTo>
                    <a:pt x="1" y="14590"/>
                  </a:lnTo>
                  <a:cubicBezTo>
                    <a:pt x="1" y="15076"/>
                    <a:pt x="1" y="15502"/>
                    <a:pt x="62" y="15806"/>
                  </a:cubicBezTo>
                  <a:lnTo>
                    <a:pt x="3253" y="15806"/>
                  </a:lnTo>
                  <a:cubicBezTo>
                    <a:pt x="3314" y="15593"/>
                    <a:pt x="3466" y="15289"/>
                    <a:pt x="3588" y="14955"/>
                  </a:cubicBezTo>
                  <a:cubicBezTo>
                    <a:pt x="4165" y="13435"/>
                    <a:pt x="5381" y="10760"/>
                    <a:pt x="4864" y="7021"/>
                  </a:cubicBezTo>
                  <a:cubicBezTo>
                    <a:pt x="4834" y="6839"/>
                    <a:pt x="4803" y="6626"/>
                    <a:pt x="4773" y="6383"/>
                  </a:cubicBezTo>
                  <a:cubicBezTo>
                    <a:pt x="4530" y="5198"/>
                    <a:pt x="4560" y="2979"/>
                    <a:pt x="4560" y="2675"/>
                  </a:cubicBezTo>
                  <a:cubicBezTo>
                    <a:pt x="4621" y="1489"/>
                    <a:pt x="4651" y="486"/>
                    <a:pt x="4682" y="152"/>
                  </a:cubicBezTo>
                  <a:lnTo>
                    <a:pt x="4682" y="0"/>
                  </a:ln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6180475" y="871875"/>
              <a:ext cx="131475" cy="389850"/>
            </a:xfrm>
            <a:custGeom>
              <a:avLst/>
              <a:gdLst/>
              <a:ahLst/>
              <a:cxnLst/>
              <a:rect l="l" t="t" r="r" b="b"/>
              <a:pathLst>
                <a:path w="5259" h="15594" extrusionOk="0">
                  <a:moveTo>
                    <a:pt x="4560" y="1"/>
                  </a:moveTo>
                  <a:cubicBezTo>
                    <a:pt x="4225" y="1095"/>
                    <a:pt x="3769" y="2919"/>
                    <a:pt x="3587" y="4195"/>
                  </a:cubicBezTo>
                  <a:cubicBezTo>
                    <a:pt x="3314" y="6171"/>
                    <a:pt x="3526" y="7843"/>
                    <a:pt x="2888" y="10366"/>
                  </a:cubicBezTo>
                  <a:cubicBezTo>
                    <a:pt x="2250" y="12858"/>
                    <a:pt x="0" y="15594"/>
                    <a:pt x="0" y="15594"/>
                  </a:cubicBezTo>
                  <a:lnTo>
                    <a:pt x="3131" y="15594"/>
                  </a:lnTo>
                  <a:cubicBezTo>
                    <a:pt x="3192" y="15381"/>
                    <a:pt x="3344" y="15077"/>
                    <a:pt x="3466" y="14743"/>
                  </a:cubicBezTo>
                  <a:cubicBezTo>
                    <a:pt x="4043" y="13223"/>
                    <a:pt x="5259" y="10548"/>
                    <a:pt x="4742" y="6870"/>
                  </a:cubicBezTo>
                  <a:cubicBezTo>
                    <a:pt x="4712" y="6688"/>
                    <a:pt x="4681" y="6445"/>
                    <a:pt x="4651" y="6202"/>
                  </a:cubicBezTo>
                  <a:cubicBezTo>
                    <a:pt x="4408" y="5047"/>
                    <a:pt x="4438" y="2797"/>
                    <a:pt x="4438" y="2493"/>
                  </a:cubicBezTo>
                  <a:cubicBezTo>
                    <a:pt x="4499" y="1308"/>
                    <a:pt x="4529" y="335"/>
                    <a:pt x="4560" y="1"/>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9"/>
            <p:cNvSpPr/>
            <p:nvPr/>
          </p:nvSpPr>
          <p:spPr>
            <a:xfrm>
              <a:off x="5938075" y="957000"/>
              <a:ext cx="215075" cy="304725"/>
            </a:xfrm>
            <a:custGeom>
              <a:avLst/>
              <a:gdLst/>
              <a:ahLst/>
              <a:cxnLst/>
              <a:rect l="l" t="t" r="r" b="b"/>
              <a:pathLst>
                <a:path w="8603"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56" y="7873"/>
                  </a:cubicBezTo>
                  <a:lnTo>
                    <a:pt x="3800" y="8116"/>
                  </a:lnTo>
                  <a:cubicBezTo>
                    <a:pt x="3891" y="8237"/>
                    <a:pt x="3952" y="8329"/>
                    <a:pt x="4043" y="8389"/>
                  </a:cubicBezTo>
                  <a:cubicBezTo>
                    <a:pt x="4499" y="8876"/>
                    <a:pt x="4863" y="9332"/>
                    <a:pt x="5167" y="9788"/>
                  </a:cubicBezTo>
                  <a:cubicBezTo>
                    <a:pt x="5289" y="9940"/>
                    <a:pt x="5380" y="10092"/>
                    <a:pt x="5471" y="10243"/>
                  </a:cubicBezTo>
                  <a:cubicBezTo>
                    <a:pt x="5836" y="10791"/>
                    <a:pt x="6049" y="11277"/>
                    <a:pt x="6231" y="11672"/>
                  </a:cubicBezTo>
                  <a:cubicBezTo>
                    <a:pt x="6231" y="11672"/>
                    <a:pt x="6292" y="11702"/>
                    <a:pt x="6292" y="11733"/>
                  </a:cubicBezTo>
                  <a:cubicBezTo>
                    <a:pt x="6353" y="11946"/>
                    <a:pt x="6444" y="12098"/>
                    <a:pt x="6474" y="12189"/>
                  </a:cubicBezTo>
                  <a:lnTo>
                    <a:pt x="8602" y="12189"/>
                  </a:lnTo>
                  <a:cubicBezTo>
                    <a:pt x="7660" y="10973"/>
                    <a:pt x="6961" y="8450"/>
                    <a:pt x="6748" y="7356"/>
                  </a:cubicBezTo>
                  <a:cubicBezTo>
                    <a:pt x="6292" y="5532"/>
                    <a:pt x="4955" y="4620"/>
                    <a:pt x="4803" y="4529"/>
                  </a:cubicBezTo>
                  <a:cubicBezTo>
                    <a:pt x="4499" y="4316"/>
                    <a:pt x="4164" y="4104"/>
                    <a:pt x="3769" y="3860"/>
                  </a:cubicBezTo>
                  <a:cubicBezTo>
                    <a:pt x="3617" y="3800"/>
                    <a:pt x="3496" y="3708"/>
                    <a:pt x="3404" y="3648"/>
                  </a:cubicBezTo>
                  <a:cubicBezTo>
                    <a:pt x="2432" y="2949"/>
                    <a:pt x="1368" y="2006"/>
                    <a:pt x="395" y="122"/>
                  </a:cubicBezTo>
                  <a:cubicBezTo>
                    <a:pt x="365" y="61"/>
                    <a:pt x="365" y="31"/>
                    <a:pt x="304" y="0"/>
                  </a:cubicBezTo>
                  <a:close/>
                </a:path>
              </a:pathLst>
            </a:custGeom>
            <a:solidFill>
              <a:srgbClr val="5D9D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9"/>
            <p:cNvSpPr/>
            <p:nvPr/>
          </p:nvSpPr>
          <p:spPr>
            <a:xfrm>
              <a:off x="5938075" y="957000"/>
              <a:ext cx="211275" cy="304725"/>
            </a:xfrm>
            <a:custGeom>
              <a:avLst/>
              <a:gdLst/>
              <a:ahLst/>
              <a:cxnLst/>
              <a:rect l="l" t="t" r="r" b="b"/>
              <a:pathLst>
                <a:path w="8451" h="12189" extrusionOk="0">
                  <a:moveTo>
                    <a:pt x="304" y="0"/>
                  </a:moveTo>
                  <a:cubicBezTo>
                    <a:pt x="304" y="0"/>
                    <a:pt x="274" y="61"/>
                    <a:pt x="274" y="183"/>
                  </a:cubicBezTo>
                  <a:cubicBezTo>
                    <a:pt x="183" y="760"/>
                    <a:pt x="0" y="2797"/>
                    <a:pt x="1034" y="4863"/>
                  </a:cubicBezTo>
                  <a:cubicBezTo>
                    <a:pt x="1034" y="4894"/>
                    <a:pt x="1064" y="4924"/>
                    <a:pt x="1064" y="4985"/>
                  </a:cubicBezTo>
                  <a:cubicBezTo>
                    <a:pt x="1155" y="5076"/>
                    <a:pt x="1216" y="5228"/>
                    <a:pt x="1307" y="5350"/>
                  </a:cubicBezTo>
                  <a:cubicBezTo>
                    <a:pt x="1642" y="5958"/>
                    <a:pt x="2128" y="6535"/>
                    <a:pt x="2736" y="7113"/>
                  </a:cubicBezTo>
                  <a:cubicBezTo>
                    <a:pt x="3040" y="7356"/>
                    <a:pt x="3313" y="7599"/>
                    <a:pt x="3526" y="7873"/>
                  </a:cubicBezTo>
                  <a:lnTo>
                    <a:pt x="3800" y="8116"/>
                  </a:lnTo>
                  <a:cubicBezTo>
                    <a:pt x="3891" y="8237"/>
                    <a:pt x="3952" y="8329"/>
                    <a:pt x="4043" y="8389"/>
                  </a:cubicBezTo>
                  <a:cubicBezTo>
                    <a:pt x="4499" y="8876"/>
                    <a:pt x="4863" y="9332"/>
                    <a:pt x="5167" y="9788"/>
                  </a:cubicBezTo>
                  <a:cubicBezTo>
                    <a:pt x="5289" y="9940"/>
                    <a:pt x="5350" y="10092"/>
                    <a:pt x="5471" y="10243"/>
                  </a:cubicBezTo>
                  <a:cubicBezTo>
                    <a:pt x="5806" y="10791"/>
                    <a:pt x="6049" y="11277"/>
                    <a:pt x="6231" y="11672"/>
                  </a:cubicBezTo>
                  <a:cubicBezTo>
                    <a:pt x="6231" y="11672"/>
                    <a:pt x="6262" y="11702"/>
                    <a:pt x="6262" y="11733"/>
                  </a:cubicBezTo>
                  <a:cubicBezTo>
                    <a:pt x="6353" y="11946"/>
                    <a:pt x="6414" y="12098"/>
                    <a:pt x="6474" y="12189"/>
                  </a:cubicBezTo>
                  <a:lnTo>
                    <a:pt x="8450" y="12189"/>
                  </a:lnTo>
                  <a:cubicBezTo>
                    <a:pt x="7599" y="11095"/>
                    <a:pt x="4529" y="7143"/>
                    <a:pt x="2857" y="5897"/>
                  </a:cubicBezTo>
                  <a:cubicBezTo>
                    <a:pt x="1398" y="4772"/>
                    <a:pt x="699" y="1672"/>
                    <a:pt x="395" y="122"/>
                  </a:cubicBezTo>
                  <a:cubicBezTo>
                    <a:pt x="335" y="61"/>
                    <a:pt x="335" y="31"/>
                    <a:pt x="304" y="0"/>
                  </a:cubicBezTo>
                  <a:close/>
                </a:path>
              </a:pathLst>
            </a:custGeom>
            <a:solidFill>
              <a:srgbClr val="AEDA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9"/>
            <p:cNvSpPr/>
            <p:nvPr/>
          </p:nvSpPr>
          <p:spPr>
            <a:xfrm>
              <a:off x="6068775" y="1253350"/>
              <a:ext cx="258375" cy="163400"/>
            </a:xfrm>
            <a:custGeom>
              <a:avLst/>
              <a:gdLst/>
              <a:ahLst/>
              <a:cxnLst/>
              <a:rect l="l" t="t" r="r" b="b"/>
              <a:pathLst>
                <a:path w="10335" h="6536" extrusionOk="0">
                  <a:moveTo>
                    <a:pt x="31" y="0"/>
                  </a:moveTo>
                  <a:cubicBezTo>
                    <a:pt x="0" y="274"/>
                    <a:pt x="0" y="487"/>
                    <a:pt x="0" y="760"/>
                  </a:cubicBezTo>
                  <a:cubicBezTo>
                    <a:pt x="0" y="1003"/>
                    <a:pt x="31" y="1186"/>
                    <a:pt x="31" y="1399"/>
                  </a:cubicBezTo>
                  <a:cubicBezTo>
                    <a:pt x="31" y="1855"/>
                    <a:pt x="91" y="2280"/>
                    <a:pt x="213" y="2675"/>
                  </a:cubicBezTo>
                  <a:lnTo>
                    <a:pt x="456" y="3344"/>
                  </a:lnTo>
                  <a:cubicBezTo>
                    <a:pt x="608" y="3739"/>
                    <a:pt x="791" y="4073"/>
                    <a:pt x="973" y="4408"/>
                  </a:cubicBezTo>
                  <a:cubicBezTo>
                    <a:pt x="1003" y="4499"/>
                    <a:pt x="1094" y="4560"/>
                    <a:pt x="1125" y="4651"/>
                  </a:cubicBezTo>
                  <a:cubicBezTo>
                    <a:pt x="1307" y="4864"/>
                    <a:pt x="1459" y="5107"/>
                    <a:pt x="1672" y="5320"/>
                  </a:cubicBezTo>
                  <a:cubicBezTo>
                    <a:pt x="1885" y="5624"/>
                    <a:pt x="2158" y="5897"/>
                    <a:pt x="2432" y="6171"/>
                  </a:cubicBezTo>
                  <a:cubicBezTo>
                    <a:pt x="2432" y="6171"/>
                    <a:pt x="3101" y="6535"/>
                    <a:pt x="5198" y="6535"/>
                  </a:cubicBezTo>
                  <a:cubicBezTo>
                    <a:pt x="7295" y="6535"/>
                    <a:pt x="7964" y="6171"/>
                    <a:pt x="7964" y="6171"/>
                  </a:cubicBezTo>
                  <a:cubicBezTo>
                    <a:pt x="8237" y="5897"/>
                    <a:pt x="8541" y="5593"/>
                    <a:pt x="8754" y="5289"/>
                  </a:cubicBezTo>
                  <a:cubicBezTo>
                    <a:pt x="8906" y="5046"/>
                    <a:pt x="9119" y="4803"/>
                    <a:pt x="9271" y="4560"/>
                  </a:cubicBezTo>
                  <a:cubicBezTo>
                    <a:pt x="9301" y="4499"/>
                    <a:pt x="9332" y="4438"/>
                    <a:pt x="9362" y="4377"/>
                  </a:cubicBezTo>
                  <a:cubicBezTo>
                    <a:pt x="9575" y="4043"/>
                    <a:pt x="9727" y="3678"/>
                    <a:pt x="9848" y="3314"/>
                  </a:cubicBezTo>
                  <a:cubicBezTo>
                    <a:pt x="9970" y="3070"/>
                    <a:pt x="10000" y="2858"/>
                    <a:pt x="10092" y="2614"/>
                  </a:cubicBezTo>
                  <a:cubicBezTo>
                    <a:pt x="10183" y="2250"/>
                    <a:pt x="10244" y="1824"/>
                    <a:pt x="10274" y="1399"/>
                  </a:cubicBezTo>
                  <a:cubicBezTo>
                    <a:pt x="10335" y="1186"/>
                    <a:pt x="10335" y="1003"/>
                    <a:pt x="10335" y="760"/>
                  </a:cubicBezTo>
                  <a:cubicBezTo>
                    <a:pt x="10335" y="487"/>
                    <a:pt x="10335" y="244"/>
                    <a:pt x="10274" y="0"/>
                  </a:cubicBezTo>
                  <a:close/>
                </a:path>
              </a:pathLst>
            </a:custGeom>
            <a:solidFill>
              <a:srgbClr val="B12E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9"/>
            <p:cNvSpPr/>
            <p:nvPr/>
          </p:nvSpPr>
          <p:spPr>
            <a:xfrm>
              <a:off x="6093075" y="1362775"/>
              <a:ext cx="209775" cy="53975"/>
            </a:xfrm>
            <a:custGeom>
              <a:avLst/>
              <a:gdLst/>
              <a:ahLst/>
              <a:cxnLst/>
              <a:rect l="l" t="t" r="r" b="b"/>
              <a:pathLst>
                <a:path w="8391" h="2159" extrusionOk="0">
                  <a:moveTo>
                    <a:pt x="8390" y="0"/>
                  </a:moveTo>
                  <a:cubicBezTo>
                    <a:pt x="8385" y="11"/>
                    <a:pt x="8380" y="21"/>
                    <a:pt x="8375" y="31"/>
                  </a:cubicBezTo>
                  <a:lnTo>
                    <a:pt x="8390" y="31"/>
                  </a:lnTo>
                  <a:lnTo>
                    <a:pt x="8390" y="0"/>
                  </a:lnTo>
                  <a:close/>
                  <a:moveTo>
                    <a:pt x="1" y="31"/>
                  </a:moveTo>
                  <a:cubicBezTo>
                    <a:pt x="31" y="122"/>
                    <a:pt x="122" y="183"/>
                    <a:pt x="153" y="274"/>
                  </a:cubicBezTo>
                  <a:cubicBezTo>
                    <a:pt x="335" y="487"/>
                    <a:pt x="487" y="730"/>
                    <a:pt x="700" y="943"/>
                  </a:cubicBezTo>
                  <a:cubicBezTo>
                    <a:pt x="913" y="1247"/>
                    <a:pt x="1186" y="1520"/>
                    <a:pt x="1460" y="1794"/>
                  </a:cubicBezTo>
                  <a:cubicBezTo>
                    <a:pt x="1460" y="1794"/>
                    <a:pt x="2129" y="2158"/>
                    <a:pt x="4226" y="2158"/>
                  </a:cubicBezTo>
                  <a:cubicBezTo>
                    <a:pt x="6323" y="2158"/>
                    <a:pt x="6992" y="1794"/>
                    <a:pt x="6992" y="1794"/>
                  </a:cubicBezTo>
                  <a:cubicBezTo>
                    <a:pt x="7265" y="1520"/>
                    <a:pt x="7569" y="1216"/>
                    <a:pt x="7782" y="912"/>
                  </a:cubicBezTo>
                  <a:cubicBezTo>
                    <a:pt x="7934" y="669"/>
                    <a:pt x="8147" y="426"/>
                    <a:pt x="8299" y="183"/>
                  </a:cubicBezTo>
                  <a:cubicBezTo>
                    <a:pt x="8324" y="132"/>
                    <a:pt x="8350" y="81"/>
                    <a:pt x="8375" y="31"/>
                  </a:cubicBezTo>
                  <a:close/>
                </a:path>
              </a:pathLst>
            </a:custGeom>
            <a:solidFill>
              <a:srgbClr val="D59E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raining Plan Project Proposal by Slidesgo">
  <a:themeElements>
    <a:clrScheme name="Simple Light">
      <a:dk1>
        <a:srgbClr val="CF2A61"/>
      </a:dk1>
      <a:lt1>
        <a:srgbClr val="F9EAF0"/>
      </a:lt1>
      <a:dk2>
        <a:srgbClr val="E15E8B"/>
      </a:dk2>
      <a:lt2>
        <a:srgbClr val="E9A0B7"/>
      </a:lt2>
      <a:accent1>
        <a:srgbClr val="9BDCDB"/>
      </a:accent1>
      <a:accent2>
        <a:srgbClr val="209F9D"/>
      </a:accent2>
      <a:accent3>
        <a:srgbClr val="A90049"/>
      </a:accent3>
      <a:accent4>
        <a:srgbClr val="FFFFFF"/>
      </a:accent4>
      <a:accent5>
        <a:srgbClr val="808183"/>
      </a:accent5>
      <a:accent6>
        <a:srgbClr val="323430"/>
      </a:accent6>
      <a:hlink>
        <a:srgbClr val="CF2A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348</TotalTime>
  <Words>1833</Words>
  <Application>Microsoft Office PowerPoint</Application>
  <PresentationFormat>On-screen Show (16:9)</PresentationFormat>
  <Paragraphs>219</Paragraphs>
  <Slides>25</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Wingdings</vt:lpstr>
      <vt:lpstr>Assistant Light</vt:lpstr>
      <vt:lpstr>Lato</vt:lpstr>
      <vt:lpstr>Bebas Neue</vt:lpstr>
      <vt:lpstr>Arial</vt:lpstr>
      <vt:lpstr>Training Plan Project Proposal by Slidesgo</vt:lpstr>
      <vt:lpstr>EasyPark Business Plan </vt:lpstr>
      <vt:lpstr>Authored By</vt:lpstr>
      <vt:lpstr>Finding available parking spots quickly and easily</vt:lpstr>
      <vt:lpstr>PowerPoint Presentation</vt:lpstr>
      <vt:lpstr>The Solution</vt:lpstr>
      <vt:lpstr>Our Product</vt:lpstr>
      <vt:lpstr>EasyPark Technology</vt:lpstr>
      <vt:lpstr>What we are working on</vt:lpstr>
      <vt:lpstr>Market Plan</vt:lpstr>
      <vt:lpstr>PowerPoint Presentation</vt:lpstr>
      <vt:lpstr>Market Analysis</vt:lpstr>
      <vt:lpstr>Competition &amp; Strategies</vt:lpstr>
      <vt:lpstr>PowerPoint Presentation</vt:lpstr>
      <vt:lpstr>PowerPoint Presentation</vt:lpstr>
      <vt:lpstr>PowerPoint Presentation</vt:lpstr>
      <vt:lpstr>PowerPoint Presentation</vt:lpstr>
      <vt:lpstr>Investment Opportunity in New Service Line</vt:lpstr>
      <vt:lpstr>PowerPoint Presentation</vt:lpstr>
      <vt:lpstr>Profit and Loss Forecast</vt:lpstr>
      <vt:lpstr>Budget</vt:lpstr>
      <vt:lpstr>Feasibility Analysis and Conclusions</vt:lpstr>
      <vt:lpstr>Revolutionizing the Parking Industry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EasyPark Business Plan </dc:title>
  <cp:lastModifiedBy>Demo Demo</cp:lastModifiedBy>
  <cp:revision>9</cp:revision>
  <dcterms:modified xsi:type="dcterms:W3CDTF">2023-05-18T20:03:14Z</dcterms:modified>
</cp:coreProperties>
</file>