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72" r:id="rId3"/>
    <p:sldId id="274" r:id="rId4"/>
    <p:sldId id="273" r:id="rId5"/>
    <p:sldId id="257" r:id="rId6"/>
    <p:sldId id="259" r:id="rId7"/>
    <p:sldId id="260" r:id="rId8"/>
    <p:sldId id="261" r:id="rId9"/>
    <p:sldId id="262" r:id="rId10"/>
    <p:sldId id="263" r:id="rId11"/>
    <p:sldId id="275" r:id="rId12"/>
    <p:sldId id="265" r:id="rId13"/>
    <p:sldId id="276" r:id="rId14"/>
    <p:sldId id="266" r:id="rId15"/>
    <p:sldId id="267" r:id="rId16"/>
    <p:sldId id="268" r:id="rId17"/>
    <p:sldId id="269" r:id="rId18"/>
    <p:sldId id="270"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18819E-829D-4AEB-B737-FF31DB8594A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5811B092-00FB-4325-863E-A014C4244E80}">
      <dgm:prSet phldrT="[Text]"/>
      <dgm:spPr/>
      <dgm:t>
        <a:bodyPr/>
        <a:lstStyle/>
        <a:p>
          <a:r>
            <a:rPr lang="tr-TR" noProof="1"/>
            <a:t>Genel</a:t>
          </a:r>
        </a:p>
      </dgm:t>
    </dgm:pt>
    <dgm:pt modelId="{E29BC2C0-9E20-4030-947E-58D2C544844A}" type="parTrans" cxnId="{7A5D1D5D-627F-425D-A0EB-04F07604AA60}">
      <dgm:prSet/>
      <dgm:spPr/>
      <dgm:t>
        <a:bodyPr/>
        <a:lstStyle/>
        <a:p>
          <a:endParaRPr lang="en-US"/>
        </a:p>
      </dgm:t>
    </dgm:pt>
    <dgm:pt modelId="{C300CDE3-11D4-4FC4-B4AB-C4374B84CFC3}" type="sibTrans" cxnId="{7A5D1D5D-627F-425D-A0EB-04F07604AA60}">
      <dgm:prSet/>
      <dgm:spPr/>
      <dgm:t>
        <a:bodyPr/>
        <a:lstStyle/>
        <a:p>
          <a:endParaRPr lang="en-US"/>
        </a:p>
      </dgm:t>
    </dgm:pt>
    <dgm:pt modelId="{E54A9006-B295-40F7-9068-9DAB6F1C5E2B}">
      <dgm:prSet phldrT="[Text]"/>
      <dgm:spPr/>
      <dgm:t>
        <a:bodyPr/>
        <a:lstStyle/>
        <a:p>
          <a:r>
            <a:rPr lang="tr-TR" b="1" dirty="0"/>
            <a:t>Bölüm 1-1: Terminoloji, konsept ve modeller</a:t>
          </a:r>
          <a:r>
            <a:rPr lang="tr-TR" dirty="0"/>
            <a:t> </a:t>
          </a:r>
          <a:endParaRPr lang="en-US" dirty="0"/>
        </a:p>
      </dgm:t>
    </dgm:pt>
    <dgm:pt modelId="{433E3442-8BF4-451D-A5B2-6439A5B45A0D}" type="parTrans" cxnId="{5F61A2B9-428E-4D59-A585-32D8D18FFFBF}">
      <dgm:prSet/>
      <dgm:spPr/>
      <dgm:t>
        <a:bodyPr/>
        <a:lstStyle/>
        <a:p>
          <a:endParaRPr lang="en-US"/>
        </a:p>
      </dgm:t>
    </dgm:pt>
    <dgm:pt modelId="{4A6E46DB-B355-48A9-8D42-A969591571C6}" type="sibTrans" cxnId="{5F61A2B9-428E-4D59-A585-32D8D18FFFBF}">
      <dgm:prSet/>
      <dgm:spPr/>
      <dgm:t>
        <a:bodyPr/>
        <a:lstStyle/>
        <a:p>
          <a:endParaRPr lang="en-US"/>
        </a:p>
      </dgm:t>
    </dgm:pt>
    <dgm:pt modelId="{55BCF51E-EE63-4C90-9FFF-FC2011BC5361}">
      <dgm:prSet phldrT="[Text]"/>
      <dgm:spPr/>
      <dgm:t>
        <a:bodyPr/>
        <a:lstStyle/>
        <a:p>
          <a:r>
            <a:rPr lang="tr-TR" b="1" dirty="0"/>
            <a:t>Bölüm 1-2: Temel terimler ve tanımlar sözlüğü</a:t>
          </a:r>
          <a:r>
            <a:rPr lang="tr-TR" dirty="0"/>
            <a:t> </a:t>
          </a:r>
          <a:endParaRPr lang="en-US" dirty="0"/>
        </a:p>
      </dgm:t>
    </dgm:pt>
    <dgm:pt modelId="{B17BD0AE-4785-459D-AF5A-31E86D4BB01C}" type="parTrans" cxnId="{07653E7F-58F3-434B-B4A8-BEF7DCB5DABC}">
      <dgm:prSet/>
      <dgm:spPr/>
      <dgm:t>
        <a:bodyPr/>
        <a:lstStyle/>
        <a:p>
          <a:endParaRPr lang="en-US"/>
        </a:p>
      </dgm:t>
    </dgm:pt>
    <dgm:pt modelId="{86D36F6C-0F6E-4A29-ABD8-BEA9BAB8C5F2}" type="sibTrans" cxnId="{07653E7F-58F3-434B-B4A8-BEF7DCB5DABC}">
      <dgm:prSet/>
      <dgm:spPr/>
      <dgm:t>
        <a:bodyPr/>
        <a:lstStyle/>
        <a:p>
          <a:endParaRPr lang="en-US"/>
        </a:p>
      </dgm:t>
    </dgm:pt>
    <dgm:pt modelId="{F729E222-3D26-49B9-B4A9-C485C708D87E}">
      <dgm:prSet phldrT="[Text]"/>
      <dgm:spPr/>
      <dgm:t>
        <a:bodyPr/>
        <a:lstStyle/>
        <a:p>
          <a:r>
            <a:rPr lang="tr-TR" dirty="0"/>
            <a:t>Politikalar ve Prosedürler</a:t>
          </a:r>
          <a:endParaRPr lang="en-US" dirty="0"/>
        </a:p>
      </dgm:t>
    </dgm:pt>
    <dgm:pt modelId="{BFF6CA3B-4A7A-4183-8815-6F596B84B024}" type="parTrans" cxnId="{0462FB0F-2608-4497-8612-913932F7056C}">
      <dgm:prSet/>
      <dgm:spPr/>
      <dgm:t>
        <a:bodyPr/>
        <a:lstStyle/>
        <a:p>
          <a:endParaRPr lang="en-US"/>
        </a:p>
      </dgm:t>
    </dgm:pt>
    <dgm:pt modelId="{CD8612CC-ACD2-4766-9746-70A1393DA516}" type="sibTrans" cxnId="{0462FB0F-2608-4497-8612-913932F7056C}">
      <dgm:prSet/>
      <dgm:spPr/>
      <dgm:t>
        <a:bodyPr/>
        <a:lstStyle/>
        <a:p>
          <a:endParaRPr lang="en-US"/>
        </a:p>
      </dgm:t>
    </dgm:pt>
    <dgm:pt modelId="{490CBD33-646A-415E-B670-EAED6FF834BA}">
      <dgm:prSet phldrT="[Text]"/>
      <dgm:spPr/>
      <dgm:t>
        <a:bodyPr/>
        <a:lstStyle/>
        <a:p>
          <a:r>
            <a:rPr lang="tr-TR" b="1" dirty="0"/>
            <a:t>Bölüm 2-1: Bir IACS güvenlik programının oluşturulması</a:t>
          </a:r>
          <a:r>
            <a:rPr lang="tr-TR" dirty="0"/>
            <a:t> </a:t>
          </a:r>
          <a:endParaRPr lang="en-US" dirty="0"/>
        </a:p>
      </dgm:t>
    </dgm:pt>
    <dgm:pt modelId="{476390EF-680F-41A5-BF2C-D90FB171C4B1}" type="parTrans" cxnId="{E435334B-614C-4C5A-A367-5B07DFB5B980}">
      <dgm:prSet/>
      <dgm:spPr/>
      <dgm:t>
        <a:bodyPr/>
        <a:lstStyle/>
        <a:p>
          <a:endParaRPr lang="en-US"/>
        </a:p>
      </dgm:t>
    </dgm:pt>
    <dgm:pt modelId="{8DACE1E0-52EB-47CB-A599-2F5A2A35E281}" type="sibTrans" cxnId="{E435334B-614C-4C5A-A367-5B07DFB5B980}">
      <dgm:prSet/>
      <dgm:spPr/>
      <dgm:t>
        <a:bodyPr/>
        <a:lstStyle/>
        <a:p>
          <a:endParaRPr lang="en-US"/>
        </a:p>
      </dgm:t>
    </dgm:pt>
    <dgm:pt modelId="{485472D2-CE39-4B96-AD14-386DBDECCD51}">
      <dgm:prSet phldrT="[Text]"/>
      <dgm:spPr/>
      <dgm:t>
        <a:bodyPr/>
        <a:lstStyle/>
        <a:p>
          <a:r>
            <a:rPr lang="tr-TR" b="1" dirty="0"/>
            <a:t>Bölüm 2-2: IACS güvenlik programı derecelendirmeleri</a:t>
          </a:r>
          <a:r>
            <a:rPr lang="tr-TR" dirty="0"/>
            <a:t> </a:t>
          </a:r>
          <a:endParaRPr lang="en-US" dirty="0"/>
        </a:p>
      </dgm:t>
    </dgm:pt>
    <dgm:pt modelId="{1956B64D-0773-4BCA-B3E9-4995CE3B1911}" type="parTrans" cxnId="{C77D08B8-7AAB-4482-9849-3037C38DE24E}">
      <dgm:prSet/>
      <dgm:spPr/>
      <dgm:t>
        <a:bodyPr/>
        <a:lstStyle/>
        <a:p>
          <a:endParaRPr lang="en-US"/>
        </a:p>
      </dgm:t>
    </dgm:pt>
    <dgm:pt modelId="{DE94B0FA-5602-48AE-B365-3DCE6D18A5AC}" type="sibTrans" cxnId="{C77D08B8-7AAB-4482-9849-3037C38DE24E}">
      <dgm:prSet/>
      <dgm:spPr/>
      <dgm:t>
        <a:bodyPr/>
        <a:lstStyle/>
        <a:p>
          <a:endParaRPr lang="en-US"/>
        </a:p>
      </dgm:t>
    </dgm:pt>
    <dgm:pt modelId="{70976D4E-24B0-4C34-8FE6-6C6A33F47380}">
      <dgm:prSet phldrT="[Text]"/>
      <dgm:spPr/>
      <dgm:t>
        <a:bodyPr/>
        <a:lstStyle/>
        <a:p>
          <a:r>
            <a:rPr lang="en-US" dirty="0" err="1"/>
            <a:t>Sistem</a:t>
          </a:r>
          <a:endParaRPr lang="en-US" dirty="0"/>
        </a:p>
      </dgm:t>
    </dgm:pt>
    <dgm:pt modelId="{43A7D7CA-9122-4C18-9143-0B120F0897D7}" type="parTrans" cxnId="{AEE65F05-357F-4BB3-B456-09B726F5738C}">
      <dgm:prSet/>
      <dgm:spPr/>
      <dgm:t>
        <a:bodyPr/>
        <a:lstStyle/>
        <a:p>
          <a:endParaRPr lang="en-US"/>
        </a:p>
      </dgm:t>
    </dgm:pt>
    <dgm:pt modelId="{EEA4FEAD-CCDD-4D93-B1B9-6989EDA83A00}" type="sibTrans" cxnId="{AEE65F05-357F-4BB3-B456-09B726F5738C}">
      <dgm:prSet/>
      <dgm:spPr/>
      <dgm:t>
        <a:bodyPr/>
        <a:lstStyle/>
        <a:p>
          <a:endParaRPr lang="en-US"/>
        </a:p>
      </dgm:t>
    </dgm:pt>
    <dgm:pt modelId="{2D3C21A9-BDF2-4739-8654-68877D5A9653}">
      <dgm:prSet phldrT="[Text]"/>
      <dgm:spPr/>
      <dgm:t>
        <a:bodyPr/>
        <a:lstStyle/>
        <a:p>
          <a:r>
            <a:rPr lang="tr-TR" b="1" dirty="0"/>
            <a:t>Bölüm 3-1: IACS için güvenlik teknolojileri</a:t>
          </a:r>
          <a:endParaRPr lang="en-US" dirty="0"/>
        </a:p>
      </dgm:t>
    </dgm:pt>
    <dgm:pt modelId="{F5870282-F696-414B-8944-27FDC0BAB0FB}" type="parTrans" cxnId="{BB39D80E-9148-4953-8F06-3A4B0CA51FF3}">
      <dgm:prSet/>
      <dgm:spPr/>
      <dgm:t>
        <a:bodyPr/>
        <a:lstStyle/>
        <a:p>
          <a:endParaRPr lang="en-US"/>
        </a:p>
      </dgm:t>
    </dgm:pt>
    <dgm:pt modelId="{66028BE5-F99A-4F3B-B0DE-E3F5C76A01A9}" type="sibTrans" cxnId="{BB39D80E-9148-4953-8F06-3A4B0CA51FF3}">
      <dgm:prSet/>
      <dgm:spPr/>
      <dgm:t>
        <a:bodyPr/>
        <a:lstStyle/>
        <a:p>
          <a:endParaRPr lang="en-US"/>
        </a:p>
      </dgm:t>
    </dgm:pt>
    <dgm:pt modelId="{8F51CFAC-17BB-46D8-A962-C53C5F749DB5}">
      <dgm:prSet phldrT="[Text]"/>
      <dgm:spPr/>
      <dgm:t>
        <a:bodyPr/>
        <a:lstStyle/>
        <a:p>
          <a:r>
            <a:rPr lang="tr-TR" b="1" dirty="0"/>
            <a:t>Bölüm 3-2: </a:t>
          </a:r>
          <a:r>
            <a:rPr lang="tr-TR" b="1" noProof="1"/>
            <a:t>Sistem</a:t>
          </a:r>
          <a:r>
            <a:rPr lang="tr-TR" b="1" dirty="0"/>
            <a:t> tasarımına </a:t>
          </a:r>
          <a:r>
            <a:rPr lang="tr-TR" b="1" noProof="1"/>
            <a:t>yönelik</a:t>
          </a:r>
          <a:r>
            <a:rPr lang="tr-TR" b="1" dirty="0"/>
            <a:t> güvenlik riski değerlendirmesi</a:t>
          </a:r>
          <a:r>
            <a:rPr lang="tr-TR" dirty="0"/>
            <a:t> </a:t>
          </a:r>
          <a:endParaRPr lang="en-US" dirty="0"/>
        </a:p>
      </dgm:t>
    </dgm:pt>
    <dgm:pt modelId="{E13EB7DA-893B-4797-89FE-8581E7C12710}" type="parTrans" cxnId="{84D9427D-A357-4CF7-B946-55530D0733F3}">
      <dgm:prSet/>
      <dgm:spPr/>
      <dgm:t>
        <a:bodyPr/>
        <a:lstStyle/>
        <a:p>
          <a:endParaRPr lang="en-US"/>
        </a:p>
      </dgm:t>
    </dgm:pt>
    <dgm:pt modelId="{B07B6BBF-6BE3-4D18-A6A5-8A756F046C32}" type="sibTrans" cxnId="{84D9427D-A357-4CF7-B946-55530D0733F3}">
      <dgm:prSet/>
      <dgm:spPr/>
      <dgm:t>
        <a:bodyPr/>
        <a:lstStyle/>
        <a:p>
          <a:endParaRPr lang="en-US"/>
        </a:p>
      </dgm:t>
    </dgm:pt>
    <dgm:pt modelId="{E454F7BE-73BB-43DF-A20D-3AB5C99D4CA8}">
      <dgm:prSet phldrT="[Text]"/>
      <dgm:spPr/>
      <dgm:t>
        <a:bodyPr/>
        <a:lstStyle/>
        <a:p>
          <a:r>
            <a:rPr lang="tr-TR" b="1" dirty="0"/>
            <a:t>Bölüm 1-3: Sistem güvenliği uygunluk metrikleri</a:t>
          </a:r>
          <a:r>
            <a:rPr lang="tr-TR" dirty="0"/>
            <a:t> </a:t>
          </a:r>
          <a:endParaRPr lang="en-US" dirty="0"/>
        </a:p>
      </dgm:t>
    </dgm:pt>
    <dgm:pt modelId="{E5509823-5ACE-49D4-9100-639FB46163F4}" type="parTrans" cxnId="{F52C6050-D74E-467A-B0A4-456D6F982B73}">
      <dgm:prSet/>
      <dgm:spPr/>
      <dgm:t>
        <a:bodyPr/>
        <a:lstStyle/>
        <a:p>
          <a:endParaRPr lang="en-US"/>
        </a:p>
      </dgm:t>
    </dgm:pt>
    <dgm:pt modelId="{B4DBD59F-BD13-42E2-B8CC-F6255EE30461}" type="sibTrans" cxnId="{F52C6050-D74E-467A-B0A4-456D6F982B73}">
      <dgm:prSet/>
      <dgm:spPr/>
      <dgm:t>
        <a:bodyPr/>
        <a:lstStyle/>
        <a:p>
          <a:endParaRPr lang="en-US"/>
        </a:p>
      </dgm:t>
    </dgm:pt>
    <dgm:pt modelId="{299000BD-A486-494A-8C47-2DF7D4446160}">
      <dgm:prSet phldrT="[Text]"/>
      <dgm:spPr/>
      <dgm:t>
        <a:bodyPr/>
        <a:lstStyle/>
        <a:p>
          <a:r>
            <a:rPr lang="tr-TR" b="1" dirty="0"/>
            <a:t>Bölüm 1-4: IACS güvenlik yaşam döngüsü ve kullanım senaryoları</a:t>
          </a:r>
          <a:endParaRPr lang="en-US" dirty="0"/>
        </a:p>
      </dgm:t>
    </dgm:pt>
    <dgm:pt modelId="{C2E66CD7-DFDE-41AA-9321-41475614AAE7}" type="parTrans" cxnId="{2A3D8BA7-1A66-4DEA-9FD5-88CF6D3CE537}">
      <dgm:prSet/>
      <dgm:spPr/>
      <dgm:t>
        <a:bodyPr/>
        <a:lstStyle/>
        <a:p>
          <a:endParaRPr lang="en-US"/>
        </a:p>
      </dgm:t>
    </dgm:pt>
    <dgm:pt modelId="{FDF08AD5-BAB2-4EE2-8554-1538F677D43E}" type="sibTrans" cxnId="{2A3D8BA7-1A66-4DEA-9FD5-88CF6D3CE537}">
      <dgm:prSet/>
      <dgm:spPr/>
      <dgm:t>
        <a:bodyPr/>
        <a:lstStyle/>
        <a:p>
          <a:endParaRPr lang="en-US"/>
        </a:p>
      </dgm:t>
    </dgm:pt>
    <dgm:pt modelId="{5DF8EA28-D4FE-4600-9CB2-B5433065DE07}">
      <dgm:prSet phldrT="[Text]"/>
      <dgm:spPr/>
      <dgm:t>
        <a:bodyPr/>
        <a:lstStyle/>
        <a:p>
          <a:r>
            <a:rPr lang="tr-TR" b="1" dirty="0"/>
            <a:t>Bölüm 2-3: IACS ortamındaki yama yönetimi</a:t>
          </a:r>
          <a:endParaRPr lang="en-US" dirty="0"/>
        </a:p>
      </dgm:t>
    </dgm:pt>
    <dgm:pt modelId="{EF3A6A2F-A635-414F-8CB6-5777ADEA7F66}" type="parTrans" cxnId="{04DA1984-814E-4B7A-98B9-43C135AE755F}">
      <dgm:prSet/>
      <dgm:spPr/>
      <dgm:t>
        <a:bodyPr/>
        <a:lstStyle/>
        <a:p>
          <a:endParaRPr lang="en-US"/>
        </a:p>
      </dgm:t>
    </dgm:pt>
    <dgm:pt modelId="{73889BAC-4572-46C7-8912-BEFD023502AD}" type="sibTrans" cxnId="{04DA1984-814E-4B7A-98B9-43C135AE755F}">
      <dgm:prSet/>
      <dgm:spPr/>
      <dgm:t>
        <a:bodyPr/>
        <a:lstStyle/>
        <a:p>
          <a:endParaRPr lang="en-US"/>
        </a:p>
      </dgm:t>
    </dgm:pt>
    <dgm:pt modelId="{C174DEFF-0CCC-46B2-AE0D-CA241F1635C0}">
      <dgm:prSet phldrT="[Text]"/>
      <dgm:spPr/>
      <dgm:t>
        <a:bodyPr/>
        <a:lstStyle/>
        <a:p>
          <a:r>
            <a:rPr lang="tr-TR" b="1" dirty="0"/>
            <a:t>Bölüm 2-4: IACS hizmet sağlayıcılarına yönelik güvenlik programı gereksinimleri</a:t>
          </a:r>
          <a:r>
            <a:rPr lang="tr-TR" dirty="0"/>
            <a:t> </a:t>
          </a:r>
          <a:endParaRPr lang="en-US" dirty="0"/>
        </a:p>
      </dgm:t>
    </dgm:pt>
    <dgm:pt modelId="{74C70EF7-F8CD-4CA6-8CE3-199258C1F07F}" type="parTrans" cxnId="{F1B9B805-DA50-4852-AC4F-C307FF2F7EB3}">
      <dgm:prSet/>
      <dgm:spPr/>
      <dgm:t>
        <a:bodyPr/>
        <a:lstStyle/>
        <a:p>
          <a:endParaRPr lang="en-US"/>
        </a:p>
      </dgm:t>
    </dgm:pt>
    <dgm:pt modelId="{2705D89F-1153-4D7C-9131-D18700A9BBC4}" type="sibTrans" cxnId="{F1B9B805-DA50-4852-AC4F-C307FF2F7EB3}">
      <dgm:prSet/>
      <dgm:spPr/>
      <dgm:t>
        <a:bodyPr/>
        <a:lstStyle/>
        <a:p>
          <a:endParaRPr lang="en-US"/>
        </a:p>
      </dgm:t>
    </dgm:pt>
    <dgm:pt modelId="{E4A108ED-B679-4E2E-828B-0DFAABE293CF}">
      <dgm:prSet phldrT="[Text]"/>
      <dgm:spPr/>
      <dgm:t>
        <a:bodyPr/>
        <a:lstStyle/>
        <a:p>
          <a:r>
            <a:rPr lang="tr-TR" b="1" dirty="0"/>
            <a:t>Bölüm 2-5: IACS varlık sahipleri için </a:t>
          </a:r>
          <a:r>
            <a:rPr lang="tr-TR" b="1" dirty="0" err="1"/>
            <a:t>implementasyon</a:t>
          </a:r>
          <a:r>
            <a:rPr lang="tr-TR" dirty="0"/>
            <a:t> </a:t>
          </a:r>
          <a:endParaRPr lang="en-US" dirty="0"/>
        </a:p>
      </dgm:t>
    </dgm:pt>
    <dgm:pt modelId="{9EBEE461-B2B7-43EE-AFFD-8556D0CD490B}" type="parTrans" cxnId="{A09D0E56-8380-47D1-B0DF-6277E434D34B}">
      <dgm:prSet/>
      <dgm:spPr/>
      <dgm:t>
        <a:bodyPr/>
        <a:lstStyle/>
        <a:p>
          <a:endParaRPr lang="en-US"/>
        </a:p>
      </dgm:t>
    </dgm:pt>
    <dgm:pt modelId="{18604EC7-ABEA-46FC-86BF-D1A33090C83B}" type="sibTrans" cxnId="{A09D0E56-8380-47D1-B0DF-6277E434D34B}">
      <dgm:prSet/>
      <dgm:spPr/>
      <dgm:t>
        <a:bodyPr/>
        <a:lstStyle/>
        <a:p>
          <a:endParaRPr lang="en-US"/>
        </a:p>
      </dgm:t>
    </dgm:pt>
    <dgm:pt modelId="{15A487D6-E49D-4E2F-86CD-6778E14F8532}">
      <dgm:prSet phldrT="[Text]"/>
      <dgm:spPr/>
      <dgm:t>
        <a:bodyPr/>
        <a:lstStyle/>
        <a:p>
          <a:r>
            <a:rPr lang="tr-TR" b="1"/>
            <a:t>Bölüm 3-3: Sistem güvenlik gereksinimleri ve güvenlik düzeyleri</a:t>
          </a:r>
          <a:r>
            <a:rPr lang="tr-TR"/>
            <a:t> </a:t>
          </a:r>
          <a:endParaRPr lang="en-US" dirty="0"/>
        </a:p>
      </dgm:t>
    </dgm:pt>
    <dgm:pt modelId="{9E8B7B2D-C736-4D55-8733-523319A534C1}" type="parTrans" cxnId="{1CB9ACDC-5EC7-4712-B200-EC4069C1727F}">
      <dgm:prSet/>
      <dgm:spPr/>
      <dgm:t>
        <a:bodyPr/>
        <a:lstStyle/>
        <a:p>
          <a:endParaRPr lang="en-US"/>
        </a:p>
      </dgm:t>
    </dgm:pt>
    <dgm:pt modelId="{9FF4DA2E-DB14-4F7A-9BE3-AD4C7607ED5B}" type="sibTrans" cxnId="{1CB9ACDC-5EC7-4712-B200-EC4069C1727F}">
      <dgm:prSet/>
      <dgm:spPr/>
      <dgm:t>
        <a:bodyPr/>
        <a:lstStyle/>
        <a:p>
          <a:endParaRPr lang="en-US"/>
        </a:p>
      </dgm:t>
    </dgm:pt>
    <dgm:pt modelId="{5AC9C27C-5F90-4E25-8B5D-2B1DF3A72826}">
      <dgm:prSet phldrT="[Text]"/>
      <dgm:spPr/>
      <dgm:t>
        <a:bodyPr/>
        <a:lstStyle/>
        <a:p>
          <a:r>
            <a:rPr lang="en-US" dirty="0" err="1"/>
            <a:t>Bileşen</a:t>
          </a:r>
          <a:endParaRPr lang="en-US" dirty="0"/>
        </a:p>
      </dgm:t>
    </dgm:pt>
    <dgm:pt modelId="{490F3E4F-93E3-4A15-B1D2-14CBFD952498}" type="parTrans" cxnId="{9BE9D161-6172-40F3-BDE5-727951619C89}">
      <dgm:prSet/>
      <dgm:spPr/>
      <dgm:t>
        <a:bodyPr/>
        <a:lstStyle/>
        <a:p>
          <a:endParaRPr lang="en-US"/>
        </a:p>
      </dgm:t>
    </dgm:pt>
    <dgm:pt modelId="{5E77B1B7-388F-4140-AF37-D390029E2174}" type="sibTrans" cxnId="{9BE9D161-6172-40F3-BDE5-727951619C89}">
      <dgm:prSet/>
      <dgm:spPr/>
      <dgm:t>
        <a:bodyPr/>
        <a:lstStyle/>
        <a:p>
          <a:endParaRPr lang="en-US"/>
        </a:p>
      </dgm:t>
    </dgm:pt>
    <dgm:pt modelId="{E19255B6-F291-4F2F-8F39-001FC05B800E}">
      <dgm:prSet phldrT="[Text]"/>
      <dgm:spPr/>
      <dgm:t>
        <a:bodyPr/>
        <a:lstStyle/>
        <a:p>
          <a:r>
            <a:rPr lang="tr-TR" b="1"/>
            <a:t>Bölüm 4-1: Ürün güvenliği geliştirme yaşam döngüsü gereksinimleri</a:t>
          </a:r>
          <a:endParaRPr lang="en-US" dirty="0"/>
        </a:p>
      </dgm:t>
    </dgm:pt>
    <dgm:pt modelId="{7B35671A-6032-4FE0-A524-74801BEAE19B}" type="parTrans" cxnId="{0B35BEA6-3F04-4133-86AD-EE7AF6067ACE}">
      <dgm:prSet/>
      <dgm:spPr/>
      <dgm:t>
        <a:bodyPr/>
        <a:lstStyle/>
        <a:p>
          <a:endParaRPr lang="en-US"/>
        </a:p>
      </dgm:t>
    </dgm:pt>
    <dgm:pt modelId="{9A4EEB27-38A2-4A51-8D33-D9D174CEECB4}" type="sibTrans" cxnId="{0B35BEA6-3F04-4133-86AD-EE7AF6067ACE}">
      <dgm:prSet/>
      <dgm:spPr/>
      <dgm:t>
        <a:bodyPr/>
        <a:lstStyle/>
        <a:p>
          <a:endParaRPr lang="en-US"/>
        </a:p>
      </dgm:t>
    </dgm:pt>
    <dgm:pt modelId="{224A7C1E-D688-466C-97ED-918CEC0A6CCA}">
      <dgm:prSet phldrT="[Text]"/>
      <dgm:spPr/>
      <dgm:t>
        <a:bodyPr/>
        <a:lstStyle/>
        <a:p>
          <a:r>
            <a:rPr lang="tr-TR" b="1"/>
            <a:t>Bölüm 4-2: IACS bileşenleri için teknik güvenlik gereksinimleri</a:t>
          </a:r>
          <a:endParaRPr lang="en-US" dirty="0"/>
        </a:p>
      </dgm:t>
    </dgm:pt>
    <dgm:pt modelId="{70B049E9-40F8-4FD7-B724-3B157F6988D4}" type="parTrans" cxnId="{009A23FD-7E8D-4007-A078-3519B3F994BC}">
      <dgm:prSet/>
      <dgm:spPr/>
      <dgm:t>
        <a:bodyPr/>
        <a:lstStyle/>
        <a:p>
          <a:endParaRPr lang="en-US"/>
        </a:p>
      </dgm:t>
    </dgm:pt>
    <dgm:pt modelId="{50625419-D249-4A93-BAEA-11208A7B86A0}" type="sibTrans" cxnId="{009A23FD-7E8D-4007-A078-3519B3F994BC}">
      <dgm:prSet/>
      <dgm:spPr/>
      <dgm:t>
        <a:bodyPr/>
        <a:lstStyle/>
        <a:p>
          <a:endParaRPr lang="en-US"/>
        </a:p>
      </dgm:t>
    </dgm:pt>
    <dgm:pt modelId="{92C09DC4-58E5-4534-9D91-F0714938A21A}" type="pres">
      <dgm:prSet presAssocID="{2018819E-829D-4AEB-B737-FF31DB8594AC}" presName="linearFlow" presStyleCnt="0">
        <dgm:presLayoutVars>
          <dgm:dir/>
          <dgm:animLvl val="lvl"/>
          <dgm:resizeHandles val="exact"/>
        </dgm:presLayoutVars>
      </dgm:prSet>
      <dgm:spPr/>
    </dgm:pt>
    <dgm:pt modelId="{85A06BEC-9372-4E23-9ACD-A962AE5B2DC8}" type="pres">
      <dgm:prSet presAssocID="{5811B092-00FB-4325-863E-A014C4244E80}" presName="composite" presStyleCnt="0"/>
      <dgm:spPr/>
    </dgm:pt>
    <dgm:pt modelId="{8BE4D02A-5E26-48D7-B983-6B82BCED6FF0}" type="pres">
      <dgm:prSet presAssocID="{5811B092-00FB-4325-863E-A014C4244E80}" presName="parentText" presStyleLbl="alignNode1" presStyleIdx="0" presStyleCnt="4">
        <dgm:presLayoutVars>
          <dgm:chMax val="1"/>
          <dgm:bulletEnabled val="1"/>
        </dgm:presLayoutVars>
      </dgm:prSet>
      <dgm:spPr/>
    </dgm:pt>
    <dgm:pt modelId="{F152B68A-0965-46E0-8553-5EA9346DA65E}" type="pres">
      <dgm:prSet presAssocID="{5811B092-00FB-4325-863E-A014C4244E80}" presName="descendantText" presStyleLbl="alignAcc1" presStyleIdx="0" presStyleCnt="4">
        <dgm:presLayoutVars>
          <dgm:bulletEnabled val="1"/>
        </dgm:presLayoutVars>
      </dgm:prSet>
      <dgm:spPr/>
    </dgm:pt>
    <dgm:pt modelId="{4DD4CDAB-B901-4BB1-9D81-0383BA62D919}" type="pres">
      <dgm:prSet presAssocID="{C300CDE3-11D4-4FC4-B4AB-C4374B84CFC3}" presName="sp" presStyleCnt="0"/>
      <dgm:spPr/>
    </dgm:pt>
    <dgm:pt modelId="{7A69C947-4586-4AB3-8A1D-A301C311835B}" type="pres">
      <dgm:prSet presAssocID="{F729E222-3D26-49B9-B4A9-C485C708D87E}" presName="composite" presStyleCnt="0"/>
      <dgm:spPr/>
    </dgm:pt>
    <dgm:pt modelId="{EC2527CD-E37B-4672-ABDD-557E615F622E}" type="pres">
      <dgm:prSet presAssocID="{F729E222-3D26-49B9-B4A9-C485C708D87E}" presName="parentText" presStyleLbl="alignNode1" presStyleIdx="1" presStyleCnt="4">
        <dgm:presLayoutVars>
          <dgm:chMax val="1"/>
          <dgm:bulletEnabled val="1"/>
        </dgm:presLayoutVars>
      </dgm:prSet>
      <dgm:spPr/>
    </dgm:pt>
    <dgm:pt modelId="{11016CCB-ABA6-4181-A35E-E2097D68EFE1}" type="pres">
      <dgm:prSet presAssocID="{F729E222-3D26-49B9-B4A9-C485C708D87E}" presName="descendantText" presStyleLbl="alignAcc1" presStyleIdx="1" presStyleCnt="4">
        <dgm:presLayoutVars>
          <dgm:bulletEnabled val="1"/>
        </dgm:presLayoutVars>
      </dgm:prSet>
      <dgm:spPr/>
    </dgm:pt>
    <dgm:pt modelId="{45AAFB11-F14C-4E9F-BCFD-E19A03B116AF}" type="pres">
      <dgm:prSet presAssocID="{CD8612CC-ACD2-4766-9746-70A1393DA516}" presName="sp" presStyleCnt="0"/>
      <dgm:spPr/>
    </dgm:pt>
    <dgm:pt modelId="{2DA2D0A8-BACD-4501-8D75-611A41E2650D}" type="pres">
      <dgm:prSet presAssocID="{70976D4E-24B0-4C34-8FE6-6C6A33F47380}" presName="composite" presStyleCnt="0"/>
      <dgm:spPr/>
    </dgm:pt>
    <dgm:pt modelId="{18ABB218-16F5-477B-BC88-DB9616F36D03}" type="pres">
      <dgm:prSet presAssocID="{70976D4E-24B0-4C34-8FE6-6C6A33F47380}" presName="parentText" presStyleLbl="alignNode1" presStyleIdx="2" presStyleCnt="4">
        <dgm:presLayoutVars>
          <dgm:chMax val="1"/>
          <dgm:bulletEnabled val="1"/>
        </dgm:presLayoutVars>
      </dgm:prSet>
      <dgm:spPr/>
    </dgm:pt>
    <dgm:pt modelId="{E2E9C4E9-EA8E-4A54-8001-90ABA7E6D171}" type="pres">
      <dgm:prSet presAssocID="{70976D4E-24B0-4C34-8FE6-6C6A33F47380}" presName="descendantText" presStyleLbl="alignAcc1" presStyleIdx="2" presStyleCnt="4">
        <dgm:presLayoutVars>
          <dgm:bulletEnabled val="1"/>
        </dgm:presLayoutVars>
      </dgm:prSet>
      <dgm:spPr/>
    </dgm:pt>
    <dgm:pt modelId="{75A6B39D-428D-4732-AF0F-231555A8CB88}" type="pres">
      <dgm:prSet presAssocID="{EEA4FEAD-CCDD-4D93-B1B9-6989EDA83A00}" presName="sp" presStyleCnt="0"/>
      <dgm:spPr/>
    </dgm:pt>
    <dgm:pt modelId="{8617282F-324A-4B16-8116-2FF4390A2E0A}" type="pres">
      <dgm:prSet presAssocID="{5AC9C27C-5F90-4E25-8B5D-2B1DF3A72826}" presName="composite" presStyleCnt="0"/>
      <dgm:spPr/>
    </dgm:pt>
    <dgm:pt modelId="{19B9F348-9159-435A-95C0-A0DBF93F4ED8}" type="pres">
      <dgm:prSet presAssocID="{5AC9C27C-5F90-4E25-8B5D-2B1DF3A72826}" presName="parentText" presStyleLbl="alignNode1" presStyleIdx="3" presStyleCnt="4">
        <dgm:presLayoutVars>
          <dgm:chMax val="1"/>
          <dgm:bulletEnabled val="1"/>
        </dgm:presLayoutVars>
      </dgm:prSet>
      <dgm:spPr/>
    </dgm:pt>
    <dgm:pt modelId="{3DBC3929-47F3-4AFE-B754-0F3BE57D8903}" type="pres">
      <dgm:prSet presAssocID="{5AC9C27C-5F90-4E25-8B5D-2B1DF3A72826}" presName="descendantText" presStyleLbl="alignAcc1" presStyleIdx="3" presStyleCnt="4">
        <dgm:presLayoutVars>
          <dgm:bulletEnabled val="1"/>
        </dgm:presLayoutVars>
      </dgm:prSet>
      <dgm:spPr/>
    </dgm:pt>
  </dgm:ptLst>
  <dgm:cxnLst>
    <dgm:cxn modelId="{AEE65F05-357F-4BB3-B456-09B726F5738C}" srcId="{2018819E-829D-4AEB-B737-FF31DB8594AC}" destId="{70976D4E-24B0-4C34-8FE6-6C6A33F47380}" srcOrd="2" destOrd="0" parTransId="{43A7D7CA-9122-4C18-9143-0B120F0897D7}" sibTransId="{EEA4FEAD-CCDD-4D93-B1B9-6989EDA83A00}"/>
    <dgm:cxn modelId="{F1B9B805-DA50-4852-AC4F-C307FF2F7EB3}" srcId="{F729E222-3D26-49B9-B4A9-C485C708D87E}" destId="{C174DEFF-0CCC-46B2-AE0D-CA241F1635C0}" srcOrd="3" destOrd="0" parTransId="{74C70EF7-F8CD-4CA6-8CE3-199258C1F07F}" sibTransId="{2705D89F-1153-4D7C-9131-D18700A9BBC4}"/>
    <dgm:cxn modelId="{BB39D80E-9148-4953-8F06-3A4B0CA51FF3}" srcId="{70976D4E-24B0-4C34-8FE6-6C6A33F47380}" destId="{2D3C21A9-BDF2-4739-8654-68877D5A9653}" srcOrd="0" destOrd="0" parTransId="{F5870282-F696-414B-8944-27FDC0BAB0FB}" sibTransId="{66028BE5-F99A-4F3B-B0DE-E3F5C76A01A9}"/>
    <dgm:cxn modelId="{0462FB0F-2608-4497-8612-913932F7056C}" srcId="{2018819E-829D-4AEB-B737-FF31DB8594AC}" destId="{F729E222-3D26-49B9-B4A9-C485C708D87E}" srcOrd="1" destOrd="0" parTransId="{BFF6CA3B-4A7A-4183-8815-6F596B84B024}" sibTransId="{CD8612CC-ACD2-4766-9746-70A1393DA516}"/>
    <dgm:cxn modelId="{B025AE16-0DE9-47E3-B0A3-1988FCBBB59C}" type="presOf" srcId="{2018819E-829D-4AEB-B737-FF31DB8594AC}" destId="{92C09DC4-58E5-4534-9D91-F0714938A21A}" srcOrd="0" destOrd="0" presId="urn:microsoft.com/office/officeart/2005/8/layout/chevron2"/>
    <dgm:cxn modelId="{5512D229-00E6-4382-92D7-2AB13A02FA87}" type="presOf" srcId="{E54A9006-B295-40F7-9068-9DAB6F1C5E2B}" destId="{F152B68A-0965-46E0-8553-5EA9346DA65E}" srcOrd="0" destOrd="0" presId="urn:microsoft.com/office/officeart/2005/8/layout/chevron2"/>
    <dgm:cxn modelId="{6A61FB2E-A290-4E4A-81F4-24A069E853AC}" type="presOf" srcId="{F729E222-3D26-49B9-B4A9-C485C708D87E}" destId="{EC2527CD-E37B-4672-ABDD-557E615F622E}" srcOrd="0" destOrd="0" presId="urn:microsoft.com/office/officeart/2005/8/layout/chevron2"/>
    <dgm:cxn modelId="{3E1F4F32-6A13-4568-8674-A9DA947F8525}" type="presOf" srcId="{8F51CFAC-17BB-46D8-A962-C53C5F749DB5}" destId="{E2E9C4E9-EA8E-4A54-8001-90ABA7E6D171}" srcOrd="0" destOrd="1" presId="urn:microsoft.com/office/officeart/2005/8/layout/chevron2"/>
    <dgm:cxn modelId="{4B2F7B34-4409-42E5-914E-6E9A9A2988BC}" type="presOf" srcId="{224A7C1E-D688-466C-97ED-918CEC0A6CCA}" destId="{3DBC3929-47F3-4AFE-B754-0F3BE57D8903}" srcOrd="0" destOrd="1" presId="urn:microsoft.com/office/officeart/2005/8/layout/chevron2"/>
    <dgm:cxn modelId="{1E04EE3A-102E-42AA-8D44-1F3341B3708B}" type="presOf" srcId="{5DF8EA28-D4FE-4600-9CB2-B5433065DE07}" destId="{11016CCB-ABA6-4181-A35E-E2097D68EFE1}" srcOrd="0" destOrd="2" presId="urn:microsoft.com/office/officeart/2005/8/layout/chevron2"/>
    <dgm:cxn modelId="{8239093B-E6EC-4C03-8853-0E8D61FC41E6}" type="presOf" srcId="{5811B092-00FB-4325-863E-A014C4244E80}" destId="{8BE4D02A-5E26-48D7-B983-6B82BCED6FF0}" srcOrd="0" destOrd="0" presId="urn:microsoft.com/office/officeart/2005/8/layout/chevron2"/>
    <dgm:cxn modelId="{60F3095D-C485-4220-BC92-AD8E3C01A198}" type="presOf" srcId="{2D3C21A9-BDF2-4739-8654-68877D5A9653}" destId="{E2E9C4E9-EA8E-4A54-8001-90ABA7E6D171}" srcOrd="0" destOrd="0" presId="urn:microsoft.com/office/officeart/2005/8/layout/chevron2"/>
    <dgm:cxn modelId="{7A5D1D5D-627F-425D-A0EB-04F07604AA60}" srcId="{2018819E-829D-4AEB-B737-FF31DB8594AC}" destId="{5811B092-00FB-4325-863E-A014C4244E80}" srcOrd="0" destOrd="0" parTransId="{E29BC2C0-9E20-4030-947E-58D2C544844A}" sibTransId="{C300CDE3-11D4-4FC4-B4AB-C4374B84CFC3}"/>
    <dgm:cxn modelId="{9BE9D161-6172-40F3-BDE5-727951619C89}" srcId="{2018819E-829D-4AEB-B737-FF31DB8594AC}" destId="{5AC9C27C-5F90-4E25-8B5D-2B1DF3A72826}" srcOrd="3" destOrd="0" parTransId="{490F3E4F-93E3-4A15-B1D2-14CBFD952498}" sibTransId="{5E77B1B7-388F-4140-AF37-D390029E2174}"/>
    <dgm:cxn modelId="{D0BDB846-63B8-4190-8D24-10113B81CF80}" type="presOf" srcId="{E454F7BE-73BB-43DF-A20D-3AB5C99D4CA8}" destId="{F152B68A-0965-46E0-8553-5EA9346DA65E}" srcOrd="0" destOrd="2" presId="urn:microsoft.com/office/officeart/2005/8/layout/chevron2"/>
    <dgm:cxn modelId="{E435334B-614C-4C5A-A367-5B07DFB5B980}" srcId="{F729E222-3D26-49B9-B4A9-C485C708D87E}" destId="{490CBD33-646A-415E-B670-EAED6FF834BA}" srcOrd="0" destOrd="0" parTransId="{476390EF-680F-41A5-BF2C-D90FB171C4B1}" sibTransId="{8DACE1E0-52EB-47CB-A599-2F5A2A35E281}"/>
    <dgm:cxn modelId="{955CEF6B-5607-46E3-A9A6-0CFA6B7F2C07}" type="presOf" srcId="{299000BD-A486-494A-8C47-2DF7D4446160}" destId="{F152B68A-0965-46E0-8553-5EA9346DA65E}" srcOrd="0" destOrd="3" presId="urn:microsoft.com/office/officeart/2005/8/layout/chevron2"/>
    <dgm:cxn modelId="{F52C6050-D74E-467A-B0A4-456D6F982B73}" srcId="{5811B092-00FB-4325-863E-A014C4244E80}" destId="{E454F7BE-73BB-43DF-A20D-3AB5C99D4CA8}" srcOrd="2" destOrd="0" parTransId="{E5509823-5ACE-49D4-9100-639FB46163F4}" sibTransId="{B4DBD59F-BD13-42E2-B8CC-F6255EE30461}"/>
    <dgm:cxn modelId="{A09D0E56-8380-47D1-B0DF-6277E434D34B}" srcId="{F729E222-3D26-49B9-B4A9-C485C708D87E}" destId="{E4A108ED-B679-4E2E-828B-0DFAABE293CF}" srcOrd="4" destOrd="0" parTransId="{9EBEE461-B2B7-43EE-AFFD-8556D0CD490B}" sibTransId="{18604EC7-ABEA-46FC-86BF-D1A33090C83B}"/>
    <dgm:cxn modelId="{5382C359-15A5-41EA-9872-8328B1CACEEC}" type="presOf" srcId="{55BCF51E-EE63-4C90-9FFF-FC2011BC5361}" destId="{F152B68A-0965-46E0-8553-5EA9346DA65E}" srcOrd="0" destOrd="1" presId="urn:microsoft.com/office/officeart/2005/8/layout/chevron2"/>
    <dgm:cxn modelId="{84D9427D-A357-4CF7-B946-55530D0733F3}" srcId="{70976D4E-24B0-4C34-8FE6-6C6A33F47380}" destId="{8F51CFAC-17BB-46D8-A962-C53C5F749DB5}" srcOrd="1" destOrd="0" parTransId="{E13EB7DA-893B-4797-89FE-8581E7C12710}" sibTransId="{B07B6BBF-6BE3-4D18-A6A5-8A756F046C32}"/>
    <dgm:cxn modelId="{07653E7F-58F3-434B-B4A8-BEF7DCB5DABC}" srcId="{5811B092-00FB-4325-863E-A014C4244E80}" destId="{55BCF51E-EE63-4C90-9FFF-FC2011BC5361}" srcOrd="1" destOrd="0" parTransId="{B17BD0AE-4785-459D-AF5A-31E86D4BB01C}" sibTransId="{86D36F6C-0F6E-4A29-ABD8-BEA9BAB8C5F2}"/>
    <dgm:cxn modelId="{04DA1984-814E-4B7A-98B9-43C135AE755F}" srcId="{F729E222-3D26-49B9-B4A9-C485C708D87E}" destId="{5DF8EA28-D4FE-4600-9CB2-B5433065DE07}" srcOrd="2" destOrd="0" parTransId="{EF3A6A2F-A635-414F-8CB6-5777ADEA7F66}" sibTransId="{73889BAC-4572-46C7-8912-BEFD023502AD}"/>
    <dgm:cxn modelId="{8DBD2C91-32AF-4D2C-8610-55EFE037FE32}" type="presOf" srcId="{C174DEFF-0CCC-46B2-AE0D-CA241F1635C0}" destId="{11016CCB-ABA6-4181-A35E-E2097D68EFE1}" srcOrd="0" destOrd="3" presId="urn:microsoft.com/office/officeart/2005/8/layout/chevron2"/>
    <dgm:cxn modelId="{0B35BEA6-3F04-4133-86AD-EE7AF6067ACE}" srcId="{5AC9C27C-5F90-4E25-8B5D-2B1DF3A72826}" destId="{E19255B6-F291-4F2F-8F39-001FC05B800E}" srcOrd="0" destOrd="0" parTransId="{7B35671A-6032-4FE0-A524-74801BEAE19B}" sibTransId="{9A4EEB27-38A2-4A51-8D33-D9D174CEECB4}"/>
    <dgm:cxn modelId="{2A3D8BA7-1A66-4DEA-9FD5-88CF6D3CE537}" srcId="{5811B092-00FB-4325-863E-A014C4244E80}" destId="{299000BD-A486-494A-8C47-2DF7D4446160}" srcOrd="3" destOrd="0" parTransId="{C2E66CD7-DFDE-41AA-9321-41475614AAE7}" sibTransId="{FDF08AD5-BAB2-4EE2-8554-1538F677D43E}"/>
    <dgm:cxn modelId="{47FD50AA-A2A0-4C8F-B0F4-8DD0D07E4B5E}" type="presOf" srcId="{E4A108ED-B679-4E2E-828B-0DFAABE293CF}" destId="{11016CCB-ABA6-4181-A35E-E2097D68EFE1}" srcOrd="0" destOrd="4" presId="urn:microsoft.com/office/officeart/2005/8/layout/chevron2"/>
    <dgm:cxn modelId="{DD69C9B5-393D-47B3-ABBC-9958E0A779BF}" type="presOf" srcId="{490CBD33-646A-415E-B670-EAED6FF834BA}" destId="{11016CCB-ABA6-4181-A35E-E2097D68EFE1}" srcOrd="0" destOrd="0" presId="urn:microsoft.com/office/officeart/2005/8/layout/chevron2"/>
    <dgm:cxn modelId="{C77D08B8-7AAB-4482-9849-3037C38DE24E}" srcId="{F729E222-3D26-49B9-B4A9-C485C708D87E}" destId="{485472D2-CE39-4B96-AD14-386DBDECCD51}" srcOrd="1" destOrd="0" parTransId="{1956B64D-0773-4BCA-B3E9-4995CE3B1911}" sibTransId="{DE94B0FA-5602-48AE-B365-3DCE6D18A5AC}"/>
    <dgm:cxn modelId="{5F61A2B9-428E-4D59-A585-32D8D18FFFBF}" srcId="{5811B092-00FB-4325-863E-A014C4244E80}" destId="{E54A9006-B295-40F7-9068-9DAB6F1C5E2B}" srcOrd="0" destOrd="0" parTransId="{433E3442-8BF4-451D-A5B2-6439A5B45A0D}" sibTransId="{4A6E46DB-B355-48A9-8D42-A969591571C6}"/>
    <dgm:cxn modelId="{B8C974C3-782A-4FF2-A974-29750E63A287}" type="presOf" srcId="{5AC9C27C-5F90-4E25-8B5D-2B1DF3A72826}" destId="{19B9F348-9159-435A-95C0-A0DBF93F4ED8}" srcOrd="0" destOrd="0" presId="urn:microsoft.com/office/officeart/2005/8/layout/chevron2"/>
    <dgm:cxn modelId="{DE0CD7CA-C80D-46B5-B910-761C34C10126}" type="presOf" srcId="{485472D2-CE39-4B96-AD14-386DBDECCD51}" destId="{11016CCB-ABA6-4181-A35E-E2097D68EFE1}" srcOrd="0" destOrd="1" presId="urn:microsoft.com/office/officeart/2005/8/layout/chevron2"/>
    <dgm:cxn modelId="{90B434D1-5978-47E2-B445-6C17079D64F6}" type="presOf" srcId="{E19255B6-F291-4F2F-8F39-001FC05B800E}" destId="{3DBC3929-47F3-4AFE-B754-0F3BE57D8903}" srcOrd="0" destOrd="0" presId="urn:microsoft.com/office/officeart/2005/8/layout/chevron2"/>
    <dgm:cxn modelId="{1CB9ACDC-5EC7-4712-B200-EC4069C1727F}" srcId="{70976D4E-24B0-4C34-8FE6-6C6A33F47380}" destId="{15A487D6-E49D-4E2F-86CD-6778E14F8532}" srcOrd="2" destOrd="0" parTransId="{9E8B7B2D-C736-4D55-8733-523319A534C1}" sibTransId="{9FF4DA2E-DB14-4F7A-9BE3-AD4C7607ED5B}"/>
    <dgm:cxn modelId="{CA4122E8-760A-4EC1-8AAB-0289D8036E89}" type="presOf" srcId="{70976D4E-24B0-4C34-8FE6-6C6A33F47380}" destId="{18ABB218-16F5-477B-BC88-DB9616F36D03}" srcOrd="0" destOrd="0" presId="urn:microsoft.com/office/officeart/2005/8/layout/chevron2"/>
    <dgm:cxn modelId="{ADF182F2-7D2B-4950-870F-82303CC500E1}" type="presOf" srcId="{15A487D6-E49D-4E2F-86CD-6778E14F8532}" destId="{E2E9C4E9-EA8E-4A54-8001-90ABA7E6D171}" srcOrd="0" destOrd="2" presId="urn:microsoft.com/office/officeart/2005/8/layout/chevron2"/>
    <dgm:cxn modelId="{009A23FD-7E8D-4007-A078-3519B3F994BC}" srcId="{5AC9C27C-5F90-4E25-8B5D-2B1DF3A72826}" destId="{224A7C1E-D688-466C-97ED-918CEC0A6CCA}" srcOrd="1" destOrd="0" parTransId="{70B049E9-40F8-4FD7-B724-3B157F6988D4}" sibTransId="{50625419-D249-4A93-BAEA-11208A7B86A0}"/>
    <dgm:cxn modelId="{463B97FB-A78A-4169-94DA-7B4CC1108DF3}" type="presParOf" srcId="{92C09DC4-58E5-4534-9D91-F0714938A21A}" destId="{85A06BEC-9372-4E23-9ACD-A962AE5B2DC8}" srcOrd="0" destOrd="0" presId="urn:microsoft.com/office/officeart/2005/8/layout/chevron2"/>
    <dgm:cxn modelId="{CC05623C-70BC-4041-B4ED-B9EC3765386C}" type="presParOf" srcId="{85A06BEC-9372-4E23-9ACD-A962AE5B2DC8}" destId="{8BE4D02A-5E26-48D7-B983-6B82BCED6FF0}" srcOrd="0" destOrd="0" presId="urn:microsoft.com/office/officeart/2005/8/layout/chevron2"/>
    <dgm:cxn modelId="{0F2F65D2-92EC-423C-A643-50E98BE88CEE}" type="presParOf" srcId="{85A06BEC-9372-4E23-9ACD-A962AE5B2DC8}" destId="{F152B68A-0965-46E0-8553-5EA9346DA65E}" srcOrd="1" destOrd="0" presId="urn:microsoft.com/office/officeart/2005/8/layout/chevron2"/>
    <dgm:cxn modelId="{6A89789B-3BE0-4317-AC2F-9FEF6C58D8FB}" type="presParOf" srcId="{92C09DC4-58E5-4534-9D91-F0714938A21A}" destId="{4DD4CDAB-B901-4BB1-9D81-0383BA62D919}" srcOrd="1" destOrd="0" presId="urn:microsoft.com/office/officeart/2005/8/layout/chevron2"/>
    <dgm:cxn modelId="{3E280926-8473-4C20-AEA0-61C84394F9B8}" type="presParOf" srcId="{92C09DC4-58E5-4534-9D91-F0714938A21A}" destId="{7A69C947-4586-4AB3-8A1D-A301C311835B}" srcOrd="2" destOrd="0" presId="urn:microsoft.com/office/officeart/2005/8/layout/chevron2"/>
    <dgm:cxn modelId="{A387898A-C95E-4F84-8FD0-F196BBB0EEB8}" type="presParOf" srcId="{7A69C947-4586-4AB3-8A1D-A301C311835B}" destId="{EC2527CD-E37B-4672-ABDD-557E615F622E}" srcOrd="0" destOrd="0" presId="urn:microsoft.com/office/officeart/2005/8/layout/chevron2"/>
    <dgm:cxn modelId="{1DACF7B1-AAB0-4306-8D7D-183031C7315E}" type="presParOf" srcId="{7A69C947-4586-4AB3-8A1D-A301C311835B}" destId="{11016CCB-ABA6-4181-A35E-E2097D68EFE1}" srcOrd="1" destOrd="0" presId="urn:microsoft.com/office/officeart/2005/8/layout/chevron2"/>
    <dgm:cxn modelId="{9D5B138A-8B61-492B-9075-A8C1A2BC1722}" type="presParOf" srcId="{92C09DC4-58E5-4534-9D91-F0714938A21A}" destId="{45AAFB11-F14C-4E9F-BCFD-E19A03B116AF}" srcOrd="3" destOrd="0" presId="urn:microsoft.com/office/officeart/2005/8/layout/chevron2"/>
    <dgm:cxn modelId="{313E45E6-68A1-44DE-B4D5-7826788AE40D}" type="presParOf" srcId="{92C09DC4-58E5-4534-9D91-F0714938A21A}" destId="{2DA2D0A8-BACD-4501-8D75-611A41E2650D}" srcOrd="4" destOrd="0" presId="urn:microsoft.com/office/officeart/2005/8/layout/chevron2"/>
    <dgm:cxn modelId="{758BBCA1-E85D-4930-A557-774EBACDC95D}" type="presParOf" srcId="{2DA2D0A8-BACD-4501-8D75-611A41E2650D}" destId="{18ABB218-16F5-477B-BC88-DB9616F36D03}" srcOrd="0" destOrd="0" presId="urn:microsoft.com/office/officeart/2005/8/layout/chevron2"/>
    <dgm:cxn modelId="{70EB9BAE-CB0F-42F8-A518-1BDAE2E7FD1F}" type="presParOf" srcId="{2DA2D0A8-BACD-4501-8D75-611A41E2650D}" destId="{E2E9C4E9-EA8E-4A54-8001-90ABA7E6D171}" srcOrd="1" destOrd="0" presId="urn:microsoft.com/office/officeart/2005/8/layout/chevron2"/>
    <dgm:cxn modelId="{36DC0B69-33B2-44F5-8F5B-FC3603E36797}" type="presParOf" srcId="{92C09DC4-58E5-4534-9D91-F0714938A21A}" destId="{75A6B39D-428D-4732-AF0F-231555A8CB88}" srcOrd="5" destOrd="0" presId="urn:microsoft.com/office/officeart/2005/8/layout/chevron2"/>
    <dgm:cxn modelId="{3974E077-68FC-47DE-92CF-966746DBB30C}" type="presParOf" srcId="{92C09DC4-58E5-4534-9D91-F0714938A21A}" destId="{8617282F-324A-4B16-8116-2FF4390A2E0A}" srcOrd="6" destOrd="0" presId="urn:microsoft.com/office/officeart/2005/8/layout/chevron2"/>
    <dgm:cxn modelId="{FD31952C-FD6D-4E96-9B5F-AD06BEC03DD2}" type="presParOf" srcId="{8617282F-324A-4B16-8116-2FF4390A2E0A}" destId="{19B9F348-9159-435A-95C0-A0DBF93F4ED8}" srcOrd="0" destOrd="0" presId="urn:microsoft.com/office/officeart/2005/8/layout/chevron2"/>
    <dgm:cxn modelId="{D85E270C-F8D0-4964-AD19-D9C811CC03CC}" type="presParOf" srcId="{8617282F-324A-4B16-8116-2FF4390A2E0A}" destId="{3DBC3929-47F3-4AFE-B754-0F3BE57D890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69F00F-FD2F-4299-8520-CA311FA73C61}"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tr-TR"/>
        </a:p>
      </dgm:t>
    </dgm:pt>
    <dgm:pt modelId="{DACBDDF0-E316-46E3-A22C-437AFC1CC06D}">
      <dgm:prSet phldrT="[Text]"/>
      <dgm:spPr/>
      <dgm:t>
        <a:bodyPr/>
        <a:lstStyle/>
        <a:p>
          <a:pPr>
            <a:buFont typeface="Symbol" panose="05050102010706020507" pitchFamily="18" charset="2"/>
            <a:buChar char=""/>
          </a:pPr>
          <a:r>
            <a:rPr lang="tr-TR" dirty="0">
              <a:effectLst/>
              <a:ea typeface="Calibri" panose="020F0502020204030204" pitchFamily="34" charset="0"/>
              <a:cs typeface="Times New Roman" panose="02020603050405020304" pitchFamily="18" charset="0"/>
            </a:rPr>
            <a:t>CSMS programının başlatılması</a:t>
          </a:r>
          <a:endParaRPr lang="tr-TR" dirty="0"/>
        </a:p>
      </dgm:t>
    </dgm:pt>
    <dgm:pt modelId="{B79A3D4D-FEBE-44A2-B38C-C75E150EBF72}" type="parTrans" cxnId="{267A8477-66D3-4C20-A7DD-65EBF9EA0468}">
      <dgm:prSet/>
      <dgm:spPr/>
      <dgm:t>
        <a:bodyPr/>
        <a:lstStyle/>
        <a:p>
          <a:endParaRPr lang="tr-TR"/>
        </a:p>
      </dgm:t>
    </dgm:pt>
    <dgm:pt modelId="{C943F7F4-C14F-40F2-A075-CE7A9B9B026B}" type="sibTrans" cxnId="{267A8477-66D3-4C20-A7DD-65EBF9EA0468}">
      <dgm:prSet/>
      <dgm:spPr/>
      <dgm:t>
        <a:bodyPr/>
        <a:lstStyle/>
        <a:p>
          <a:endParaRPr lang="tr-TR"/>
        </a:p>
      </dgm:t>
    </dgm:pt>
    <dgm:pt modelId="{686CCF84-0EB3-4391-BC07-941C87AA3F52}">
      <dgm:prSet phldrT="[Text]"/>
      <dgm:spPr/>
      <dgm:t>
        <a:bodyPr/>
        <a:lstStyle/>
        <a:p>
          <a:pPr>
            <a:buFont typeface="Symbol" panose="05050102010706020507" pitchFamily="18" charset="2"/>
            <a:buChar char=""/>
          </a:pPr>
          <a:r>
            <a:rPr lang="tr-TR" dirty="0">
              <a:effectLst/>
              <a:ea typeface="Calibri" panose="020F0502020204030204" pitchFamily="34" charset="0"/>
              <a:cs typeface="Times New Roman" panose="02020603050405020304" pitchFamily="18" charset="0"/>
            </a:rPr>
            <a:t>Genel risk değerlendirilmesi</a:t>
          </a:r>
          <a:endParaRPr lang="tr-TR" dirty="0"/>
        </a:p>
      </dgm:t>
    </dgm:pt>
    <dgm:pt modelId="{D937131E-D45D-4851-AE79-947C3A011B27}" type="parTrans" cxnId="{B1F38B1B-306B-45BA-9D2D-F74073DF4284}">
      <dgm:prSet/>
      <dgm:spPr/>
      <dgm:t>
        <a:bodyPr/>
        <a:lstStyle/>
        <a:p>
          <a:endParaRPr lang="tr-TR"/>
        </a:p>
      </dgm:t>
    </dgm:pt>
    <dgm:pt modelId="{F5269870-8148-4608-A579-B38BD9D1994D}" type="sibTrans" cxnId="{B1F38B1B-306B-45BA-9D2D-F74073DF4284}">
      <dgm:prSet/>
      <dgm:spPr/>
      <dgm:t>
        <a:bodyPr/>
        <a:lstStyle/>
        <a:p>
          <a:endParaRPr lang="tr-TR"/>
        </a:p>
      </dgm:t>
    </dgm:pt>
    <dgm:pt modelId="{46A8CAEE-0802-4715-91EB-FBD1B496439D}">
      <dgm:prSet phldrT="[Text]"/>
      <dgm:spPr/>
      <dgm:t>
        <a:bodyPr/>
        <a:lstStyle/>
        <a:p>
          <a:pPr>
            <a:buFont typeface="Symbol" panose="05050102010706020507" pitchFamily="18" charset="2"/>
            <a:buChar char=""/>
          </a:pPr>
          <a:r>
            <a:rPr lang="tr-TR" dirty="0">
              <a:effectLst/>
              <a:ea typeface="Calibri" panose="020F0502020204030204" pitchFamily="34" charset="0"/>
              <a:cs typeface="Times New Roman" panose="02020603050405020304" pitchFamily="18" charset="0"/>
            </a:rPr>
            <a:t>Detaylı risk değerlendirilmesi</a:t>
          </a:r>
          <a:endParaRPr lang="tr-TR" dirty="0"/>
        </a:p>
      </dgm:t>
    </dgm:pt>
    <dgm:pt modelId="{93259936-DE06-4102-A994-1BD52E4257DD}" type="parTrans" cxnId="{30023B6A-6DDB-4E29-BF89-6387F40F63E1}">
      <dgm:prSet/>
      <dgm:spPr/>
      <dgm:t>
        <a:bodyPr/>
        <a:lstStyle/>
        <a:p>
          <a:endParaRPr lang="tr-TR"/>
        </a:p>
      </dgm:t>
    </dgm:pt>
    <dgm:pt modelId="{15C436DB-B596-4F56-8236-FC7830AEBB69}" type="sibTrans" cxnId="{30023B6A-6DDB-4E29-BF89-6387F40F63E1}">
      <dgm:prSet/>
      <dgm:spPr/>
      <dgm:t>
        <a:bodyPr/>
        <a:lstStyle/>
        <a:p>
          <a:endParaRPr lang="tr-TR"/>
        </a:p>
      </dgm:t>
    </dgm:pt>
    <dgm:pt modelId="{77A681A1-D5B8-4324-B0D3-089A0405C371}">
      <dgm:prSet phldrT="[Text]"/>
      <dgm:spPr/>
      <dgm:t>
        <a:bodyPr/>
        <a:lstStyle/>
        <a:p>
          <a:pPr>
            <a:buFont typeface="Symbol" panose="05050102010706020507" pitchFamily="18" charset="2"/>
            <a:buChar char=""/>
          </a:pPr>
          <a:r>
            <a:rPr lang="tr-TR" dirty="0">
              <a:effectLst/>
              <a:ea typeface="Calibri" panose="020F0502020204030204" pitchFamily="34" charset="0"/>
              <a:cs typeface="Times New Roman" panose="02020603050405020304" pitchFamily="18" charset="0"/>
            </a:rPr>
            <a:t>Güvenlik, organizasyon ve farkındalığı arttırma politikalarını oluşturmak</a:t>
          </a:r>
          <a:endParaRPr lang="tr-TR" dirty="0"/>
        </a:p>
      </dgm:t>
    </dgm:pt>
    <dgm:pt modelId="{1A608A6F-822D-47F4-8E2E-D46D48AAAA24}" type="parTrans" cxnId="{F2D30951-D6BD-49CF-81E2-2F4767A182F1}">
      <dgm:prSet/>
      <dgm:spPr/>
      <dgm:t>
        <a:bodyPr/>
        <a:lstStyle/>
        <a:p>
          <a:endParaRPr lang="tr-TR"/>
        </a:p>
      </dgm:t>
    </dgm:pt>
    <dgm:pt modelId="{65869540-4175-4396-A188-939F58E9F3E6}" type="sibTrans" cxnId="{F2D30951-D6BD-49CF-81E2-2F4767A182F1}">
      <dgm:prSet/>
      <dgm:spPr/>
      <dgm:t>
        <a:bodyPr/>
        <a:lstStyle/>
        <a:p>
          <a:endParaRPr lang="tr-TR"/>
        </a:p>
      </dgm:t>
    </dgm:pt>
    <dgm:pt modelId="{EF561590-A206-4E92-B423-3E9B6D7BEF1C}">
      <dgm:prSet phldrT="[Text]"/>
      <dgm:spPr/>
      <dgm:t>
        <a:bodyPr/>
        <a:lstStyle/>
        <a:p>
          <a:r>
            <a:rPr lang="tr-TR" dirty="0">
              <a:effectLst/>
              <a:ea typeface="Calibri" panose="020F0502020204030204" pitchFamily="34" charset="0"/>
              <a:cs typeface="Times New Roman" panose="02020603050405020304" pitchFamily="18" charset="0"/>
            </a:rPr>
            <a:t>Önlemleri seçmek ve </a:t>
          </a:r>
          <a:r>
            <a:rPr lang="tr-TR" dirty="0" err="1">
              <a:effectLst/>
              <a:ea typeface="Calibri" panose="020F0502020204030204" pitchFamily="34" charset="0"/>
              <a:cs typeface="Times New Roman" panose="02020603050405020304" pitchFamily="18" charset="0"/>
            </a:rPr>
            <a:t>implemente</a:t>
          </a:r>
          <a:r>
            <a:rPr lang="tr-TR" dirty="0">
              <a:effectLst/>
              <a:ea typeface="Calibri" panose="020F0502020204030204" pitchFamily="34" charset="0"/>
              <a:cs typeface="Times New Roman" panose="02020603050405020304" pitchFamily="18" charset="0"/>
            </a:rPr>
            <a:t> etmek</a:t>
          </a:r>
          <a:endParaRPr lang="tr-TR" dirty="0"/>
        </a:p>
      </dgm:t>
    </dgm:pt>
    <dgm:pt modelId="{0FCD051C-0FC5-47D0-890A-98C171C61842}" type="parTrans" cxnId="{02078CE5-E7BA-4C75-980A-9B851FA5DE17}">
      <dgm:prSet/>
      <dgm:spPr/>
      <dgm:t>
        <a:bodyPr/>
        <a:lstStyle/>
        <a:p>
          <a:endParaRPr lang="tr-TR"/>
        </a:p>
      </dgm:t>
    </dgm:pt>
    <dgm:pt modelId="{C3CBD4E3-4B13-4630-BED6-4642D7C91622}" type="sibTrans" cxnId="{02078CE5-E7BA-4C75-980A-9B851FA5DE17}">
      <dgm:prSet/>
      <dgm:spPr/>
      <dgm:t>
        <a:bodyPr/>
        <a:lstStyle/>
        <a:p>
          <a:endParaRPr lang="tr-TR"/>
        </a:p>
      </dgm:t>
    </dgm:pt>
    <dgm:pt modelId="{0C0C008C-BCBA-4CB7-91C7-59D7DD73CD7D}">
      <dgm:prSet/>
      <dgm:spPr/>
      <dgm:t>
        <a:bodyPr/>
        <a:lstStyle/>
        <a:p>
          <a:r>
            <a:rPr lang="tr-TR" dirty="0" err="1">
              <a:effectLst/>
              <a:ea typeface="Calibri" panose="020F0502020204030204" pitchFamily="34" charset="0"/>
              <a:cs typeface="Times New Roman" panose="02020603050405020304" pitchFamily="18" charset="0"/>
            </a:rPr>
            <a:t>CSMS'yi</a:t>
          </a:r>
          <a:r>
            <a:rPr lang="tr-TR" dirty="0">
              <a:effectLst/>
              <a:ea typeface="Calibri" panose="020F0502020204030204" pitchFamily="34" charset="0"/>
              <a:cs typeface="Times New Roman" panose="02020603050405020304" pitchFamily="18" charset="0"/>
            </a:rPr>
            <a:t> sürdürmek</a:t>
          </a:r>
          <a:endParaRPr lang="tr-TR" dirty="0"/>
        </a:p>
      </dgm:t>
    </dgm:pt>
    <dgm:pt modelId="{DF153730-9F14-49AF-B652-E3003F0CB293}" type="parTrans" cxnId="{C354212F-1959-4DC0-B908-D0283BB852D6}">
      <dgm:prSet/>
      <dgm:spPr/>
      <dgm:t>
        <a:bodyPr/>
        <a:lstStyle/>
        <a:p>
          <a:endParaRPr lang="tr-TR"/>
        </a:p>
      </dgm:t>
    </dgm:pt>
    <dgm:pt modelId="{CBEEC573-B932-4B0F-AF8D-17727E4B0277}" type="sibTrans" cxnId="{C354212F-1959-4DC0-B908-D0283BB852D6}">
      <dgm:prSet/>
      <dgm:spPr/>
      <dgm:t>
        <a:bodyPr/>
        <a:lstStyle/>
        <a:p>
          <a:endParaRPr lang="tr-TR"/>
        </a:p>
      </dgm:t>
    </dgm:pt>
    <dgm:pt modelId="{0C09DC5A-1F1F-4CC8-A63E-C436A1DCF6A2}" type="pres">
      <dgm:prSet presAssocID="{F869F00F-FD2F-4299-8520-CA311FA73C61}" presName="diagram" presStyleCnt="0">
        <dgm:presLayoutVars>
          <dgm:dir/>
          <dgm:resizeHandles val="exact"/>
        </dgm:presLayoutVars>
      </dgm:prSet>
      <dgm:spPr/>
    </dgm:pt>
    <dgm:pt modelId="{571948D5-CF75-4382-A656-29CB273E07FD}" type="pres">
      <dgm:prSet presAssocID="{DACBDDF0-E316-46E3-A22C-437AFC1CC06D}" presName="node" presStyleLbl="node1" presStyleIdx="0" presStyleCnt="6">
        <dgm:presLayoutVars>
          <dgm:bulletEnabled val="1"/>
        </dgm:presLayoutVars>
      </dgm:prSet>
      <dgm:spPr/>
    </dgm:pt>
    <dgm:pt modelId="{C33C4B3B-6CF5-4376-BDB8-8F20830A388A}" type="pres">
      <dgm:prSet presAssocID="{C943F7F4-C14F-40F2-A075-CE7A9B9B026B}" presName="sibTrans" presStyleLbl="sibTrans2D1" presStyleIdx="0" presStyleCnt="5"/>
      <dgm:spPr/>
    </dgm:pt>
    <dgm:pt modelId="{8C66DB51-BF07-4987-9686-AD15DBC3A605}" type="pres">
      <dgm:prSet presAssocID="{C943F7F4-C14F-40F2-A075-CE7A9B9B026B}" presName="connectorText" presStyleLbl="sibTrans2D1" presStyleIdx="0" presStyleCnt="5"/>
      <dgm:spPr/>
    </dgm:pt>
    <dgm:pt modelId="{D814566E-D10A-4A09-B02A-3E127C056E13}" type="pres">
      <dgm:prSet presAssocID="{686CCF84-0EB3-4391-BC07-941C87AA3F52}" presName="node" presStyleLbl="node1" presStyleIdx="1" presStyleCnt="6">
        <dgm:presLayoutVars>
          <dgm:bulletEnabled val="1"/>
        </dgm:presLayoutVars>
      </dgm:prSet>
      <dgm:spPr/>
    </dgm:pt>
    <dgm:pt modelId="{26065A74-C0F7-4DF2-83F7-71A693BAC1C8}" type="pres">
      <dgm:prSet presAssocID="{F5269870-8148-4608-A579-B38BD9D1994D}" presName="sibTrans" presStyleLbl="sibTrans2D1" presStyleIdx="1" presStyleCnt="5"/>
      <dgm:spPr/>
    </dgm:pt>
    <dgm:pt modelId="{73DC1E45-A10C-4043-AFFA-AA4634ADB87F}" type="pres">
      <dgm:prSet presAssocID="{F5269870-8148-4608-A579-B38BD9D1994D}" presName="connectorText" presStyleLbl="sibTrans2D1" presStyleIdx="1" presStyleCnt="5"/>
      <dgm:spPr/>
    </dgm:pt>
    <dgm:pt modelId="{158F7F87-2801-4299-B220-91C6226F6666}" type="pres">
      <dgm:prSet presAssocID="{46A8CAEE-0802-4715-91EB-FBD1B496439D}" presName="node" presStyleLbl="node1" presStyleIdx="2" presStyleCnt="6">
        <dgm:presLayoutVars>
          <dgm:bulletEnabled val="1"/>
        </dgm:presLayoutVars>
      </dgm:prSet>
      <dgm:spPr/>
    </dgm:pt>
    <dgm:pt modelId="{62B497BF-D0C1-452C-BF5B-B678E466EEDE}" type="pres">
      <dgm:prSet presAssocID="{15C436DB-B596-4F56-8236-FC7830AEBB69}" presName="sibTrans" presStyleLbl="sibTrans2D1" presStyleIdx="2" presStyleCnt="5"/>
      <dgm:spPr/>
    </dgm:pt>
    <dgm:pt modelId="{6CC02C53-7A21-4950-9A91-780063C4AE75}" type="pres">
      <dgm:prSet presAssocID="{15C436DB-B596-4F56-8236-FC7830AEBB69}" presName="connectorText" presStyleLbl="sibTrans2D1" presStyleIdx="2" presStyleCnt="5"/>
      <dgm:spPr/>
    </dgm:pt>
    <dgm:pt modelId="{57D44FD7-0FFD-4DF5-B282-6C97F7C61CD5}" type="pres">
      <dgm:prSet presAssocID="{77A681A1-D5B8-4324-B0D3-089A0405C371}" presName="node" presStyleLbl="node1" presStyleIdx="3" presStyleCnt="6">
        <dgm:presLayoutVars>
          <dgm:bulletEnabled val="1"/>
        </dgm:presLayoutVars>
      </dgm:prSet>
      <dgm:spPr/>
    </dgm:pt>
    <dgm:pt modelId="{94F3F10A-961D-4C45-AE26-194900DA70D2}" type="pres">
      <dgm:prSet presAssocID="{65869540-4175-4396-A188-939F58E9F3E6}" presName="sibTrans" presStyleLbl="sibTrans2D1" presStyleIdx="3" presStyleCnt="5"/>
      <dgm:spPr/>
    </dgm:pt>
    <dgm:pt modelId="{43474125-9598-488A-853D-6146FDB59288}" type="pres">
      <dgm:prSet presAssocID="{65869540-4175-4396-A188-939F58E9F3E6}" presName="connectorText" presStyleLbl="sibTrans2D1" presStyleIdx="3" presStyleCnt="5"/>
      <dgm:spPr/>
    </dgm:pt>
    <dgm:pt modelId="{71116ABB-5F4E-429D-8C60-A8A26A3D5F97}" type="pres">
      <dgm:prSet presAssocID="{EF561590-A206-4E92-B423-3E9B6D7BEF1C}" presName="node" presStyleLbl="node1" presStyleIdx="4" presStyleCnt="6">
        <dgm:presLayoutVars>
          <dgm:bulletEnabled val="1"/>
        </dgm:presLayoutVars>
      </dgm:prSet>
      <dgm:spPr/>
    </dgm:pt>
    <dgm:pt modelId="{B911E6FA-081F-4E89-823B-01EB55A5BE3D}" type="pres">
      <dgm:prSet presAssocID="{C3CBD4E3-4B13-4630-BED6-4642D7C91622}" presName="sibTrans" presStyleLbl="sibTrans2D1" presStyleIdx="4" presStyleCnt="5"/>
      <dgm:spPr/>
    </dgm:pt>
    <dgm:pt modelId="{3BC7A8A6-C64A-4D54-A420-54CD9AA38A4D}" type="pres">
      <dgm:prSet presAssocID="{C3CBD4E3-4B13-4630-BED6-4642D7C91622}" presName="connectorText" presStyleLbl="sibTrans2D1" presStyleIdx="4" presStyleCnt="5"/>
      <dgm:spPr/>
    </dgm:pt>
    <dgm:pt modelId="{1834C099-C111-4BBE-A7C3-01C136155D9F}" type="pres">
      <dgm:prSet presAssocID="{0C0C008C-BCBA-4CB7-91C7-59D7DD73CD7D}" presName="node" presStyleLbl="node1" presStyleIdx="5" presStyleCnt="6">
        <dgm:presLayoutVars>
          <dgm:bulletEnabled val="1"/>
        </dgm:presLayoutVars>
      </dgm:prSet>
      <dgm:spPr/>
    </dgm:pt>
  </dgm:ptLst>
  <dgm:cxnLst>
    <dgm:cxn modelId="{4EA8EA0A-1821-4757-A3BC-2AF1649A038C}" type="presOf" srcId="{65869540-4175-4396-A188-939F58E9F3E6}" destId="{43474125-9598-488A-853D-6146FDB59288}" srcOrd="1" destOrd="0" presId="urn:microsoft.com/office/officeart/2005/8/layout/process5"/>
    <dgm:cxn modelId="{B1F38B1B-306B-45BA-9D2D-F74073DF4284}" srcId="{F869F00F-FD2F-4299-8520-CA311FA73C61}" destId="{686CCF84-0EB3-4391-BC07-941C87AA3F52}" srcOrd="1" destOrd="0" parTransId="{D937131E-D45D-4851-AE79-947C3A011B27}" sibTransId="{F5269870-8148-4608-A579-B38BD9D1994D}"/>
    <dgm:cxn modelId="{C354212F-1959-4DC0-B908-D0283BB852D6}" srcId="{F869F00F-FD2F-4299-8520-CA311FA73C61}" destId="{0C0C008C-BCBA-4CB7-91C7-59D7DD73CD7D}" srcOrd="5" destOrd="0" parTransId="{DF153730-9F14-49AF-B652-E3003F0CB293}" sibTransId="{CBEEC573-B932-4B0F-AF8D-17727E4B0277}"/>
    <dgm:cxn modelId="{2338A832-33BE-453A-A4DB-3C7E5020FA43}" type="presOf" srcId="{77A681A1-D5B8-4324-B0D3-089A0405C371}" destId="{57D44FD7-0FFD-4DF5-B282-6C97F7C61CD5}" srcOrd="0" destOrd="0" presId="urn:microsoft.com/office/officeart/2005/8/layout/process5"/>
    <dgm:cxn modelId="{9CA1683E-FD3B-4341-A693-6E3A793AA0BB}" type="presOf" srcId="{C3CBD4E3-4B13-4630-BED6-4642D7C91622}" destId="{B911E6FA-081F-4E89-823B-01EB55A5BE3D}" srcOrd="0" destOrd="0" presId="urn:microsoft.com/office/officeart/2005/8/layout/process5"/>
    <dgm:cxn modelId="{30023B6A-6DDB-4E29-BF89-6387F40F63E1}" srcId="{F869F00F-FD2F-4299-8520-CA311FA73C61}" destId="{46A8CAEE-0802-4715-91EB-FBD1B496439D}" srcOrd="2" destOrd="0" parTransId="{93259936-DE06-4102-A994-1BD52E4257DD}" sibTransId="{15C436DB-B596-4F56-8236-FC7830AEBB69}"/>
    <dgm:cxn modelId="{01F1544A-F4E3-4EB9-9C20-D1A16715D3D0}" type="presOf" srcId="{C943F7F4-C14F-40F2-A075-CE7A9B9B026B}" destId="{C33C4B3B-6CF5-4376-BDB8-8F20830A388A}" srcOrd="0" destOrd="0" presId="urn:microsoft.com/office/officeart/2005/8/layout/process5"/>
    <dgm:cxn modelId="{F2D30951-D6BD-49CF-81E2-2F4767A182F1}" srcId="{F869F00F-FD2F-4299-8520-CA311FA73C61}" destId="{77A681A1-D5B8-4324-B0D3-089A0405C371}" srcOrd="3" destOrd="0" parTransId="{1A608A6F-822D-47F4-8E2E-D46D48AAAA24}" sibTransId="{65869540-4175-4396-A188-939F58E9F3E6}"/>
    <dgm:cxn modelId="{EBFE8351-7B26-4C9E-9D0B-44B7C41EC8B8}" type="presOf" srcId="{F5269870-8148-4608-A579-B38BD9D1994D}" destId="{73DC1E45-A10C-4043-AFFA-AA4634ADB87F}" srcOrd="1" destOrd="0" presId="urn:microsoft.com/office/officeart/2005/8/layout/process5"/>
    <dgm:cxn modelId="{267A8477-66D3-4C20-A7DD-65EBF9EA0468}" srcId="{F869F00F-FD2F-4299-8520-CA311FA73C61}" destId="{DACBDDF0-E316-46E3-A22C-437AFC1CC06D}" srcOrd="0" destOrd="0" parTransId="{B79A3D4D-FEBE-44A2-B38C-C75E150EBF72}" sibTransId="{C943F7F4-C14F-40F2-A075-CE7A9B9B026B}"/>
    <dgm:cxn modelId="{D201C281-6CF6-44A2-A433-7AEFC684C838}" type="presOf" srcId="{C943F7F4-C14F-40F2-A075-CE7A9B9B026B}" destId="{8C66DB51-BF07-4987-9686-AD15DBC3A605}" srcOrd="1" destOrd="0" presId="urn:microsoft.com/office/officeart/2005/8/layout/process5"/>
    <dgm:cxn modelId="{FF141884-5574-4B83-9CCF-7614FCDAE152}" type="presOf" srcId="{15C436DB-B596-4F56-8236-FC7830AEBB69}" destId="{6CC02C53-7A21-4950-9A91-780063C4AE75}" srcOrd="1" destOrd="0" presId="urn:microsoft.com/office/officeart/2005/8/layout/process5"/>
    <dgm:cxn modelId="{CE57AC85-7C12-48AA-9F54-C197B037F783}" type="presOf" srcId="{EF561590-A206-4E92-B423-3E9B6D7BEF1C}" destId="{71116ABB-5F4E-429D-8C60-A8A26A3D5F97}" srcOrd="0" destOrd="0" presId="urn:microsoft.com/office/officeart/2005/8/layout/process5"/>
    <dgm:cxn modelId="{E88DB3B2-700F-4471-9E8B-43D89B56F195}" type="presOf" srcId="{65869540-4175-4396-A188-939F58E9F3E6}" destId="{94F3F10A-961D-4C45-AE26-194900DA70D2}" srcOrd="0" destOrd="0" presId="urn:microsoft.com/office/officeart/2005/8/layout/process5"/>
    <dgm:cxn modelId="{F6CFE3C4-45A5-4779-9D62-3CD8A5BBB4A7}" type="presOf" srcId="{686CCF84-0EB3-4391-BC07-941C87AA3F52}" destId="{D814566E-D10A-4A09-B02A-3E127C056E13}" srcOrd="0" destOrd="0" presId="urn:microsoft.com/office/officeart/2005/8/layout/process5"/>
    <dgm:cxn modelId="{A58127C5-69A7-495F-BEEF-12668584B0CD}" type="presOf" srcId="{DACBDDF0-E316-46E3-A22C-437AFC1CC06D}" destId="{571948D5-CF75-4382-A656-29CB273E07FD}" srcOrd="0" destOrd="0" presId="urn:microsoft.com/office/officeart/2005/8/layout/process5"/>
    <dgm:cxn modelId="{BBE04CCA-E0F9-4BD7-B618-10ECF96611DD}" type="presOf" srcId="{0C0C008C-BCBA-4CB7-91C7-59D7DD73CD7D}" destId="{1834C099-C111-4BBE-A7C3-01C136155D9F}" srcOrd="0" destOrd="0" presId="urn:microsoft.com/office/officeart/2005/8/layout/process5"/>
    <dgm:cxn modelId="{A9803DD8-15ED-42A2-A6AF-7F08C5CEC068}" type="presOf" srcId="{C3CBD4E3-4B13-4630-BED6-4642D7C91622}" destId="{3BC7A8A6-C64A-4D54-A420-54CD9AA38A4D}" srcOrd="1" destOrd="0" presId="urn:microsoft.com/office/officeart/2005/8/layout/process5"/>
    <dgm:cxn modelId="{4F220FDB-2931-4587-BA4E-1FB34733C440}" type="presOf" srcId="{46A8CAEE-0802-4715-91EB-FBD1B496439D}" destId="{158F7F87-2801-4299-B220-91C6226F6666}" srcOrd="0" destOrd="0" presId="urn:microsoft.com/office/officeart/2005/8/layout/process5"/>
    <dgm:cxn modelId="{643286E2-AF69-4A58-AF65-DD26B72A65A7}" type="presOf" srcId="{F869F00F-FD2F-4299-8520-CA311FA73C61}" destId="{0C09DC5A-1F1F-4CC8-A63E-C436A1DCF6A2}" srcOrd="0" destOrd="0" presId="urn:microsoft.com/office/officeart/2005/8/layout/process5"/>
    <dgm:cxn modelId="{02078CE5-E7BA-4C75-980A-9B851FA5DE17}" srcId="{F869F00F-FD2F-4299-8520-CA311FA73C61}" destId="{EF561590-A206-4E92-B423-3E9B6D7BEF1C}" srcOrd="4" destOrd="0" parTransId="{0FCD051C-0FC5-47D0-890A-98C171C61842}" sibTransId="{C3CBD4E3-4B13-4630-BED6-4642D7C91622}"/>
    <dgm:cxn modelId="{FB55E0EF-270E-48B2-8F5B-A9FCD0FD9283}" type="presOf" srcId="{15C436DB-B596-4F56-8236-FC7830AEBB69}" destId="{62B497BF-D0C1-452C-BF5B-B678E466EEDE}" srcOrd="0" destOrd="0" presId="urn:microsoft.com/office/officeart/2005/8/layout/process5"/>
    <dgm:cxn modelId="{FBEE4BF4-B9F1-4247-AEA0-A83014402CE4}" type="presOf" srcId="{F5269870-8148-4608-A579-B38BD9D1994D}" destId="{26065A74-C0F7-4DF2-83F7-71A693BAC1C8}" srcOrd="0" destOrd="0" presId="urn:microsoft.com/office/officeart/2005/8/layout/process5"/>
    <dgm:cxn modelId="{7C2D49F9-73E5-4272-8CA3-257D41C5B0BB}" type="presParOf" srcId="{0C09DC5A-1F1F-4CC8-A63E-C436A1DCF6A2}" destId="{571948D5-CF75-4382-A656-29CB273E07FD}" srcOrd="0" destOrd="0" presId="urn:microsoft.com/office/officeart/2005/8/layout/process5"/>
    <dgm:cxn modelId="{35FE2CFD-F41C-4929-8DED-A78A513F590E}" type="presParOf" srcId="{0C09DC5A-1F1F-4CC8-A63E-C436A1DCF6A2}" destId="{C33C4B3B-6CF5-4376-BDB8-8F20830A388A}" srcOrd="1" destOrd="0" presId="urn:microsoft.com/office/officeart/2005/8/layout/process5"/>
    <dgm:cxn modelId="{225280E6-5C0E-4CEF-BA19-DA64FA788783}" type="presParOf" srcId="{C33C4B3B-6CF5-4376-BDB8-8F20830A388A}" destId="{8C66DB51-BF07-4987-9686-AD15DBC3A605}" srcOrd="0" destOrd="0" presId="urn:microsoft.com/office/officeart/2005/8/layout/process5"/>
    <dgm:cxn modelId="{830E3125-5800-474A-8CA4-D8E3AC93D2F3}" type="presParOf" srcId="{0C09DC5A-1F1F-4CC8-A63E-C436A1DCF6A2}" destId="{D814566E-D10A-4A09-B02A-3E127C056E13}" srcOrd="2" destOrd="0" presId="urn:microsoft.com/office/officeart/2005/8/layout/process5"/>
    <dgm:cxn modelId="{6862003A-DC37-45F2-A1D1-57F1761795E0}" type="presParOf" srcId="{0C09DC5A-1F1F-4CC8-A63E-C436A1DCF6A2}" destId="{26065A74-C0F7-4DF2-83F7-71A693BAC1C8}" srcOrd="3" destOrd="0" presId="urn:microsoft.com/office/officeart/2005/8/layout/process5"/>
    <dgm:cxn modelId="{6412B331-BB80-4FCA-8E9E-16F43E0C13A3}" type="presParOf" srcId="{26065A74-C0F7-4DF2-83F7-71A693BAC1C8}" destId="{73DC1E45-A10C-4043-AFFA-AA4634ADB87F}" srcOrd="0" destOrd="0" presId="urn:microsoft.com/office/officeart/2005/8/layout/process5"/>
    <dgm:cxn modelId="{14444EFE-FE27-4C12-AAA5-38E022D55B8B}" type="presParOf" srcId="{0C09DC5A-1F1F-4CC8-A63E-C436A1DCF6A2}" destId="{158F7F87-2801-4299-B220-91C6226F6666}" srcOrd="4" destOrd="0" presId="urn:microsoft.com/office/officeart/2005/8/layout/process5"/>
    <dgm:cxn modelId="{B6D62681-BC97-44F9-B3F0-15107A660725}" type="presParOf" srcId="{0C09DC5A-1F1F-4CC8-A63E-C436A1DCF6A2}" destId="{62B497BF-D0C1-452C-BF5B-B678E466EEDE}" srcOrd="5" destOrd="0" presId="urn:microsoft.com/office/officeart/2005/8/layout/process5"/>
    <dgm:cxn modelId="{71E517BC-A428-456D-86F7-A14237450A32}" type="presParOf" srcId="{62B497BF-D0C1-452C-BF5B-B678E466EEDE}" destId="{6CC02C53-7A21-4950-9A91-780063C4AE75}" srcOrd="0" destOrd="0" presId="urn:microsoft.com/office/officeart/2005/8/layout/process5"/>
    <dgm:cxn modelId="{3C0EA4F8-0F24-4656-8CE4-02EB3A10B679}" type="presParOf" srcId="{0C09DC5A-1F1F-4CC8-A63E-C436A1DCF6A2}" destId="{57D44FD7-0FFD-4DF5-B282-6C97F7C61CD5}" srcOrd="6" destOrd="0" presId="urn:microsoft.com/office/officeart/2005/8/layout/process5"/>
    <dgm:cxn modelId="{C1D957F0-50A1-4B03-9338-9B39788C1BC3}" type="presParOf" srcId="{0C09DC5A-1F1F-4CC8-A63E-C436A1DCF6A2}" destId="{94F3F10A-961D-4C45-AE26-194900DA70D2}" srcOrd="7" destOrd="0" presId="urn:microsoft.com/office/officeart/2005/8/layout/process5"/>
    <dgm:cxn modelId="{D11241FA-782E-4485-8E69-59A454730326}" type="presParOf" srcId="{94F3F10A-961D-4C45-AE26-194900DA70D2}" destId="{43474125-9598-488A-853D-6146FDB59288}" srcOrd="0" destOrd="0" presId="urn:microsoft.com/office/officeart/2005/8/layout/process5"/>
    <dgm:cxn modelId="{32E1BBDA-A068-41E5-AA07-61CD2DDAA0D0}" type="presParOf" srcId="{0C09DC5A-1F1F-4CC8-A63E-C436A1DCF6A2}" destId="{71116ABB-5F4E-429D-8C60-A8A26A3D5F97}" srcOrd="8" destOrd="0" presId="urn:microsoft.com/office/officeart/2005/8/layout/process5"/>
    <dgm:cxn modelId="{AFF38561-31AE-479D-83D2-C9582D0FED20}" type="presParOf" srcId="{0C09DC5A-1F1F-4CC8-A63E-C436A1DCF6A2}" destId="{B911E6FA-081F-4E89-823B-01EB55A5BE3D}" srcOrd="9" destOrd="0" presId="urn:microsoft.com/office/officeart/2005/8/layout/process5"/>
    <dgm:cxn modelId="{1AF5B82D-950A-490C-AF86-635F192F7BA9}" type="presParOf" srcId="{B911E6FA-081F-4E89-823B-01EB55A5BE3D}" destId="{3BC7A8A6-C64A-4D54-A420-54CD9AA38A4D}" srcOrd="0" destOrd="0" presId="urn:microsoft.com/office/officeart/2005/8/layout/process5"/>
    <dgm:cxn modelId="{BA029520-21F2-4C31-8A5F-4752E30ABF0A}" type="presParOf" srcId="{0C09DC5A-1F1F-4CC8-A63E-C436A1DCF6A2}" destId="{1834C099-C111-4BBE-A7C3-01C136155D9F}"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267A1E-527F-4B93-AFBE-0F4D9568FB26}" type="doc">
      <dgm:prSet loTypeId="urn:microsoft.com/office/officeart/2005/8/layout/cycle8" loCatId="cycle" qsTypeId="urn:microsoft.com/office/officeart/2005/8/quickstyle/simple1" qsCatId="simple" csTypeId="urn:microsoft.com/office/officeart/2005/8/colors/accent1_2" csCatId="accent1" phldr="1"/>
      <dgm:spPr/>
    </dgm:pt>
    <dgm:pt modelId="{36DC9A70-68DE-4D30-9F0C-44FFDB523FE0}">
      <dgm:prSet phldrT="[Text]"/>
      <dgm:spPr/>
      <dgm:t>
        <a:bodyPr/>
        <a:lstStyle/>
        <a:p>
          <a:r>
            <a:rPr lang="en-US" dirty="0"/>
            <a:t>Authentication</a:t>
          </a:r>
          <a:endParaRPr lang="tr-TR" dirty="0"/>
        </a:p>
      </dgm:t>
    </dgm:pt>
    <dgm:pt modelId="{7A9FB9F3-A117-41EF-8F6C-9BDF638302F6}" type="parTrans" cxnId="{F5768C48-62A7-4A93-BC3C-5115370EBDAE}">
      <dgm:prSet/>
      <dgm:spPr/>
      <dgm:t>
        <a:bodyPr/>
        <a:lstStyle/>
        <a:p>
          <a:endParaRPr lang="tr-TR"/>
        </a:p>
      </dgm:t>
    </dgm:pt>
    <dgm:pt modelId="{6AAA34CD-409F-4723-9DCD-E76CFD417784}" type="sibTrans" cxnId="{F5768C48-62A7-4A93-BC3C-5115370EBDAE}">
      <dgm:prSet/>
      <dgm:spPr/>
      <dgm:t>
        <a:bodyPr/>
        <a:lstStyle/>
        <a:p>
          <a:endParaRPr lang="tr-TR"/>
        </a:p>
      </dgm:t>
    </dgm:pt>
    <dgm:pt modelId="{554D3B29-C5A4-49DA-9868-1CC1C9279860}">
      <dgm:prSet phldrT="[Text]"/>
      <dgm:spPr/>
      <dgm:t>
        <a:bodyPr/>
        <a:lstStyle/>
        <a:p>
          <a:r>
            <a:rPr lang="en-US" dirty="0"/>
            <a:t>Accounting</a:t>
          </a:r>
          <a:endParaRPr lang="tr-TR" dirty="0"/>
        </a:p>
      </dgm:t>
    </dgm:pt>
    <dgm:pt modelId="{76B7E9B3-7483-4B46-B7AA-C03E22E031C6}" type="parTrans" cxnId="{609E48C4-2ECB-4EB1-BEA3-27F5C5C7F4CF}">
      <dgm:prSet/>
      <dgm:spPr/>
      <dgm:t>
        <a:bodyPr/>
        <a:lstStyle/>
        <a:p>
          <a:endParaRPr lang="tr-TR"/>
        </a:p>
      </dgm:t>
    </dgm:pt>
    <dgm:pt modelId="{DEB9FF20-4D1C-40EB-93F3-E95AC4EC81F2}" type="sibTrans" cxnId="{609E48C4-2ECB-4EB1-BEA3-27F5C5C7F4CF}">
      <dgm:prSet/>
      <dgm:spPr/>
      <dgm:t>
        <a:bodyPr/>
        <a:lstStyle/>
        <a:p>
          <a:endParaRPr lang="tr-TR"/>
        </a:p>
      </dgm:t>
    </dgm:pt>
    <dgm:pt modelId="{54BFC0FB-869B-404D-832C-E78E504AB582}">
      <dgm:prSet phldrT="[Text]"/>
      <dgm:spPr/>
      <dgm:t>
        <a:bodyPr/>
        <a:lstStyle/>
        <a:p>
          <a:r>
            <a:rPr lang="en-US" dirty="0"/>
            <a:t>Authorization</a:t>
          </a:r>
          <a:endParaRPr lang="tr-TR" dirty="0"/>
        </a:p>
      </dgm:t>
    </dgm:pt>
    <dgm:pt modelId="{0F8A1E30-4E47-4B77-982F-2E000E43D1B5}" type="parTrans" cxnId="{37312AEA-2C1F-4DA6-B36C-9B69B7EB0A80}">
      <dgm:prSet/>
      <dgm:spPr/>
      <dgm:t>
        <a:bodyPr/>
        <a:lstStyle/>
        <a:p>
          <a:endParaRPr lang="tr-TR"/>
        </a:p>
      </dgm:t>
    </dgm:pt>
    <dgm:pt modelId="{B0C7CD25-D508-4FBD-A176-E7EF167DD6AA}" type="sibTrans" cxnId="{37312AEA-2C1F-4DA6-B36C-9B69B7EB0A80}">
      <dgm:prSet/>
      <dgm:spPr/>
      <dgm:t>
        <a:bodyPr/>
        <a:lstStyle/>
        <a:p>
          <a:endParaRPr lang="tr-TR"/>
        </a:p>
      </dgm:t>
    </dgm:pt>
    <dgm:pt modelId="{9D1D19B8-0A25-46F9-96A5-D2DCFDCE7A47}" type="pres">
      <dgm:prSet presAssocID="{0F267A1E-527F-4B93-AFBE-0F4D9568FB26}" presName="compositeShape" presStyleCnt="0">
        <dgm:presLayoutVars>
          <dgm:chMax val="7"/>
          <dgm:dir/>
          <dgm:resizeHandles val="exact"/>
        </dgm:presLayoutVars>
      </dgm:prSet>
      <dgm:spPr/>
    </dgm:pt>
    <dgm:pt modelId="{7428F98A-EEF4-40BD-B6A4-D5F4E00DB655}" type="pres">
      <dgm:prSet presAssocID="{0F267A1E-527F-4B93-AFBE-0F4D9568FB26}" presName="wedge1" presStyleLbl="node1" presStyleIdx="0" presStyleCnt="3"/>
      <dgm:spPr/>
    </dgm:pt>
    <dgm:pt modelId="{2D3DA98E-A197-46FC-874D-868AEC21C11D}" type="pres">
      <dgm:prSet presAssocID="{0F267A1E-527F-4B93-AFBE-0F4D9568FB26}" presName="dummy1a" presStyleCnt="0"/>
      <dgm:spPr/>
    </dgm:pt>
    <dgm:pt modelId="{DAAAD8E1-6080-4A6E-A4AA-BDDFF0025E04}" type="pres">
      <dgm:prSet presAssocID="{0F267A1E-527F-4B93-AFBE-0F4D9568FB26}" presName="dummy1b" presStyleCnt="0"/>
      <dgm:spPr/>
    </dgm:pt>
    <dgm:pt modelId="{715FA90A-DDB5-4D9D-BD07-48BD9833A2F3}" type="pres">
      <dgm:prSet presAssocID="{0F267A1E-527F-4B93-AFBE-0F4D9568FB26}" presName="wedge1Tx" presStyleLbl="node1" presStyleIdx="0" presStyleCnt="3">
        <dgm:presLayoutVars>
          <dgm:chMax val="0"/>
          <dgm:chPref val="0"/>
          <dgm:bulletEnabled val="1"/>
        </dgm:presLayoutVars>
      </dgm:prSet>
      <dgm:spPr/>
    </dgm:pt>
    <dgm:pt modelId="{8417637A-A82D-43B3-99D4-8CF07958E987}" type="pres">
      <dgm:prSet presAssocID="{0F267A1E-527F-4B93-AFBE-0F4D9568FB26}" presName="wedge2" presStyleLbl="node1" presStyleIdx="1" presStyleCnt="3"/>
      <dgm:spPr/>
    </dgm:pt>
    <dgm:pt modelId="{9B457501-06F8-4718-8471-9D5BD9BE1906}" type="pres">
      <dgm:prSet presAssocID="{0F267A1E-527F-4B93-AFBE-0F4D9568FB26}" presName="dummy2a" presStyleCnt="0"/>
      <dgm:spPr/>
    </dgm:pt>
    <dgm:pt modelId="{F39F2A24-974E-4C4E-951A-F54851651A7D}" type="pres">
      <dgm:prSet presAssocID="{0F267A1E-527F-4B93-AFBE-0F4D9568FB26}" presName="dummy2b" presStyleCnt="0"/>
      <dgm:spPr/>
    </dgm:pt>
    <dgm:pt modelId="{9088BB9D-1A00-49D8-A3C3-5E1515A86084}" type="pres">
      <dgm:prSet presAssocID="{0F267A1E-527F-4B93-AFBE-0F4D9568FB26}" presName="wedge2Tx" presStyleLbl="node1" presStyleIdx="1" presStyleCnt="3">
        <dgm:presLayoutVars>
          <dgm:chMax val="0"/>
          <dgm:chPref val="0"/>
          <dgm:bulletEnabled val="1"/>
        </dgm:presLayoutVars>
      </dgm:prSet>
      <dgm:spPr/>
    </dgm:pt>
    <dgm:pt modelId="{1A012260-73BB-40F7-ACC8-8C82EF7E8F17}" type="pres">
      <dgm:prSet presAssocID="{0F267A1E-527F-4B93-AFBE-0F4D9568FB26}" presName="wedge3" presStyleLbl="node1" presStyleIdx="2" presStyleCnt="3"/>
      <dgm:spPr/>
    </dgm:pt>
    <dgm:pt modelId="{21723FDB-E6CB-48ED-96BF-AEF287673771}" type="pres">
      <dgm:prSet presAssocID="{0F267A1E-527F-4B93-AFBE-0F4D9568FB26}" presName="dummy3a" presStyleCnt="0"/>
      <dgm:spPr/>
    </dgm:pt>
    <dgm:pt modelId="{4C2EA2B7-D75A-4490-963F-0B12B8154B2C}" type="pres">
      <dgm:prSet presAssocID="{0F267A1E-527F-4B93-AFBE-0F4D9568FB26}" presName="dummy3b" presStyleCnt="0"/>
      <dgm:spPr/>
    </dgm:pt>
    <dgm:pt modelId="{3EBF32AD-63FA-47DA-9F58-71E129654AE4}" type="pres">
      <dgm:prSet presAssocID="{0F267A1E-527F-4B93-AFBE-0F4D9568FB26}" presName="wedge3Tx" presStyleLbl="node1" presStyleIdx="2" presStyleCnt="3">
        <dgm:presLayoutVars>
          <dgm:chMax val="0"/>
          <dgm:chPref val="0"/>
          <dgm:bulletEnabled val="1"/>
        </dgm:presLayoutVars>
      </dgm:prSet>
      <dgm:spPr/>
    </dgm:pt>
    <dgm:pt modelId="{805AA9D5-9CEA-4AE1-92BB-9CE56B247691}" type="pres">
      <dgm:prSet presAssocID="{6AAA34CD-409F-4723-9DCD-E76CFD417784}" presName="arrowWedge1" presStyleLbl="fgSibTrans2D1" presStyleIdx="0" presStyleCnt="3"/>
      <dgm:spPr/>
    </dgm:pt>
    <dgm:pt modelId="{A64616F8-9538-4AA6-8B06-78B07897CFC6}" type="pres">
      <dgm:prSet presAssocID="{DEB9FF20-4D1C-40EB-93F3-E95AC4EC81F2}" presName="arrowWedge2" presStyleLbl="fgSibTrans2D1" presStyleIdx="1" presStyleCnt="3"/>
      <dgm:spPr/>
    </dgm:pt>
    <dgm:pt modelId="{C57B1C02-5520-4AEE-A0E9-CDC1CB541EF8}" type="pres">
      <dgm:prSet presAssocID="{B0C7CD25-D508-4FBD-A176-E7EF167DD6AA}" presName="arrowWedge3" presStyleLbl="fgSibTrans2D1" presStyleIdx="2" presStyleCnt="3"/>
      <dgm:spPr/>
    </dgm:pt>
  </dgm:ptLst>
  <dgm:cxnLst>
    <dgm:cxn modelId="{CCEEA82A-D1FF-4C79-BF16-04E271D51811}" type="presOf" srcId="{554D3B29-C5A4-49DA-9868-1CC1C9279860}" destId="{9088BB9D-1A00-49D8-A3C3-5E1515A86084}" srcOrd="1" destOrd="0" presId="urn:microsoft.com/office/officeart/2005/8/layout/cycle8"/>
    <dgm:cxn modelId="{F5768C48-62A7-4A93-BC3C-5115370EBDAE}" srcId="{0F267A1E-527F-4B93-AFBE-0F4D9568FB26}" destId="{36DC9A70-68DE-4D30-9F0C-44FFDB523FE0}" srcOrd="0" destOrd="0" parTransId="{7A9FB9F3-A117-41EF-8F6C-9BDF638302F6}" sibTransId="{6AAA34CD-409F-4723-9DCD-E76CFD417784}"/>
    <dgm:cxn modelId="{DB660373-0D2A-48C1-820B-020986B2CD79}" type="presOf" srcId="{36DC9A70-68DE-4D30-9F0C-44FFDB523FE0}" destId="{7428F98A-EEF4-40BD-B6A4-D5F4E00DB655}" srcOrd="0" destOrd="0" presId="urn:microsoft.com/office/officeart/2005/8/layout/cycle8"/>
    <dgm:cxn modelId="{79816AA7-CF28-48DF-964F-C911BE280E4D}" type="presOf" srcId="{0F267A1E-527F-4B93-AFBE-0F4D9568FB26}" destId="{9D1D19B8-0A25-46F9-96A5-D2DCFDCE7A47}" srcOrd="0" destOrd="0" presId="urn:microsoft.com/office/officeart/2005/8/layout/cycle8"/>
    <dgm:cxn modelId="{609E48C4-2ECB-4EB1-BEA3-27F5C5C7F4CF}" srcId="{0F267A1E-527F-4B93-AFBE-0F4D9568FB26}" destId="{554D3B29-C5A4-49DA-9868-1CC1C9279860}" srcOrd="1" destOrd="0" parTransId="{76B7E9B3-7483-4B46-B7AA-C03E22E031C6}" sibTransId="{DEB9FF20-4D1C-40EB-93F3-E95AC4EC81F2}"/>
    <dgm:cxn modelId="{97F4E9C9-41E2-4D22-93BF-BC05CF254566}" type="presOf" srcId="{554D3B29-C5A4-49DA-9868-1CC1C9279860}" destId="{8417637A-A82D-43B3-99D4-8CF07958E987}" srcOrd="0" destOrd="0" presId="urn:microsoft.com/office/officeart/2005/8/layout/cycle8"/>
    <dgm:cxn modelId="{3226FFD3-CEB0-4FA3-8E37-3EAE74EB4C3E}" type="presOf" srcId="{36DC9A70-68DE-4D30-9F0C-44FFDB523FE0}" destId="{715FA90A-DDB5-4D9D-BD07-48BD9833A2F3}" srcOrd="1" destOrd="0" presId="urn:microsoft.com/office/officeart/2005/8/layout/cycle8"/>
    <dgm:cxn modelId="{A7C9A8D7-4B9D-4C7A-810E-DE21CCA08D49}" type="presOf" srcId="{54BFC0FB-869B-404D-832C-E78E504AB582}" destId="{1A012260-73BB-40F7-ACC8-8C82EF7E8F17}" srcOrd="0" destOrd="0" presId="urn:microsoft.com/office/officeart/2005/8/layout/cycle8"/>
    <dgm:cxn modelId="{3B567AE0-0880-421C-B86D-2EC56D3F8574}" type="presOf" srcId="{54BFC0FB-869B-404D-832C-E78E504AB582}" destId="{3EBF32AD-63FA-47DA-9F58-71E129654AE4}" srcOrd="1" destOrd="0" presId="urn:microsoft.com/office/officeart/2005/8/layout/cycle8"/>
    <dgm:cxn modelId="{37312AEA-2C1F-4DA6-B36C-9B69B7EB0A80}" srcId="{0F267A1E-527F-4B93-AFBE-0F4D9568FB26}" destId="{54BFC0FB-869B-404D-832C-E78E504AB582}" srcOrd="2" destOrd="0" parTransId="{0F8A1E30-4E47-4B77-982F-2E000E43D1B5}" sibTransId="{B0C7CD25-D508-4FBD-A176-E7EF167DD6AA}"/>
    <dgm:cxn modelId="{6F45BF00-FA84-453E-B382-CF6629C319F1}" type="presParOf" srcId="{9D1D19B8-0A25-46F9-96A5-D2DCFDCE7A47}" destId="{7428F98A-EEF4-40BD-B6A4-D5F4E00DB655}" srcOrd="0" destOrd="0" presId="urn:microsoft.com/office/officeart/2005/8/layout/cycle8"/>
    <dgm:cxn modelId="{CAB9A125-5D59-40E2-91E2-D9EE27046B5F}" type="presParOf" srcId="{9D1D19B8-0A25-46F9-96A5-D2DCFDCE7A47}" destId="{2D3DA98E-A197-46FC-874D-868AEC21C11D}" srcOrd="1" destOrd="0" presId="urn:microsoft.com/office/officeart/2005/8/layout/cycle8"/>
    <dgm:cxn modelId="{F18962D5-7A1A-4478-8CEC-EEE74051912C}" type="presParOf" srcId="{9D1D19B8-0A25-46F9-96A5-D2DCFDCE7A47}" destId="{DAAAD8E1-6080-4A6E-A4AA-BDDFF0025E04}" srcOrd="2" destOrd="0" presId="urn:microsoft.com/office/officeart/2005/8/layout/cycle8"/>
    <dgm:cxn modelId="{F54DFEB6-8E59-450F-8B47-9B4A908FC57B}" type="presParOf" srcId="{9D1D19B8-0A25-46F9-96A5-D2DCFDCE7A47}" destId="{715FA90A-DDB5-4D9D-BD07-48BD9833A2F3}" srcOrd="3" destOrd="0" presId="urn:microsoft.com/office/officeart/2005/8/layout/cycle8"/>
    <dgm:cxn modelId="{37840B6F-CE78-42EF-AD7D-7DEC86FE90B6}" type="presParOf" srcId="{9D1D19B8-0A25-46F9-96A5-D2DCFDCE7A47}" destId="{8417637A-A82D-43B3-99D4-8CF07958E987}" srcOrd="4" destOrd="0" presId="urn:microsoft.com/office/officeart/2005/8/layout/cycle8"/>
    <dgm:cxn modelId="{B83A95B4-CCF7-4F6D-8310-9A559EDFF4D5}" type="presParOf" srcId="{9D1D19B8-0A25-46F9-96A5-D2DCFDCE7A47}" destId="{9B457501-06F8-4718-8471-9D5BD9BE1906}" srcOrd="5" destOrd="0" presId="urn:microsoft.com/office/officeart/2005/8/layout/cycle8"/>
    <dgm:cxn modelId="{C12E2DA4-559E-4D6E-923D-0A4DA06A7E08}" type="presParOf" srcId="{9D1D19B8-0A25-46F9-96A5-D2DCFDCE7A47}" destId="{F39F2A24-974E-4C4E-951A-F54851651A7D}" srcOrd="6" destOrd="0" presId="urn:microsoft.com/office/officeart/2005/8/layout/cycle8"/>
    <dgm:cxn modelId="{8ED6F29F-63C6-4EBC-8405-59C78CAE2376}" type="presParOf" srcId="{9D1D19B8-0A25-46F9-96A5-D2DCFDCE7A47}" destId="{9088BB9D-1A00-49D8-A3C3-5E1515A86084}" srcOrd="7" destOrd="0" presId="urn:microsoft.com/office/officeart/2005/8/layout/cycle8"/>
    <dgm:cxn modelId="{9598AAE6-D860-49BE-8E5F-A6D3E1D265E4}" type="presParOf" srcId="{9D1D19B8-0A25-46F9-96A5-D2DCFDCE7A47}" destId="{1A012260-73BB-40F7-ACC8-8C82EF7E8F17}" srcOrd="8" destOrd="0" presId="urn:microsoft.com/office/officeart/2005/8/layout/cycle8"/>
    <dgm:cxn modelId="{A96187B1-0FB6-4BC3-8B21-54639BDD8001}" type="presParOf" srcId="{9D1D19B8-0A25-46F9-96A5-D2DCFDCE7A47}" destId="{21723FDB-E6CB-48ED-96BF-AEF287673771}" srcOrd="9" destOrd="0" presId="urn:microsoft.com/office/officeart/2005/8/layout/cycle8"/>
    <dgm:cxn modelId="{255AA89A-B472-4FEE-9D37-7EBF8AAB5D36}" type="presParOf" srcId="{9D1D19B8-0A25-46F9-96A5-D2DCFDCE7A47}" destId="{4C2EA2B7-D75A-4490-963F-0B12B8154B2C}" srcOrd="10" destOrd="0" presId="urn:microsoft.com/office/officeart/2005/8/layout/cycle8"/>
    <dgm:cxn modelId="{DC0396AA-4ABA-42F2-9115-EAF4A539CB9D}" type="presParOf" srcId="{9D1D19B8-0A25-46F9-96A5-D2DCFDCE7A47}" destId="{3EBF32AD-63FA-47DA-9F58-71E129654AE4}" srcOrd="11" destOrd="0" presId="urn:microsoft.com/office/officeart/2005/8/layout/cycle8"/>
    <dgm:cxn modelId="{3A59B83D-4325-4373-AA30-F4E5FA24E4DB}" type="presParOf" srcId="{9D1D19B8-0A25-46F9-96A5-D2DCFDCE7A47}" destId="{805AA9D5-9CEA-4AE1-92BB-9CE56B247691}" srcOrd="12" destOrd="0" presId="urn:microsoft.com/office/officeart/2005/8/layout/cycle8"/>
    <dgm:cxn modelId="{8395E461-FEE5-4A8B-871D-7ABF9BB0FDE3}" type="presParOf" srcId="{9D1D19B8-0A25-46F9-96A5-D2DCFDCE7A47}" destId="{A64616F8-9538-4AA6-8B06-78B07897CFC6}" srcOrd="13" destOrd="0" presId="urn:microsoft.com/office/officeart/2005/8/layout/cycle8"/>
    <dgm:cxn modelId="{2DBFE081-F40D-4C4D-921C-2DA261E9F51B}" type="presParOf" srcId="{9D1D19B8-0A25-46F9-96A5-D2DCFDCE7A47}" destId="{C57B1C02-5520-4AEE-A0E9-CDC1CB541EF8}"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E4D02A-5E26-48D7-B983-6B82BCED6FF0}">
      <dsp:nvSpPr>
        <dsp:cNvPr id="0" name=""/>
        <dsp:cNvSpPr/>
      </dsp:nvSpPr>
      <dsp:spPr>
        <a:xfrm rot="5400000">
          <a:off x="-251822" y="256958"/>
          <a:ext cx="1678818" cy="1175172"/>
        </a:xfrm>
        <a:prstGeom prst="chevron">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tr-TR" sz="1400" kern="1200" noProof="1"/>
            <a:t>Genel</a:t>
          </a:r>
        </a:p>
      </dsp:txBody>
      <dsp:txXfrm rot="-5400000">
        <a:off x="1" y="592721"/>
        <a:ext cx="1175172" cy="503646"/>
      </dsp:txXfrm>
    </dsp:sp>
    <dsp:sp modelId="{F152B68A-0965-46E0-8553-5EA9346DA65E}">
      <dsp:nvSpPr>
        <dsp:cNvPr id="0" name=""/>
        <dsp:cNvSpPr/>
      </dsp:nvSpPr>
      <dsp:spPr>
        <a:xfrm rot="5400000">
          <a:off x="5259706" y="-4079397"/>
          <a:ext cx="1091231" cy="9260299"/>
        </a:xfrm>
        <a:prstGeom prst="round2Same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tr-TR" sz="1200" b="1" kern="1200" dirty="0"/>
            <a:t>Bölüm 1-1: Terminoloji, konsept ve modeller</a:t>
          </a:r>
          <a:r>
            <a:rPr lang="tr-TR" sz="1200" kern="1200" dirty="0"/>
            <a:t> </a:t>
          </a:r>
          <a:endParaRPr lang="en-US" sz="1200" kern="1200" dirty="0"/>
        </a:p>
        <a:p>
          <a:pPr marL="114300" lvl="1" indent="-114300" algn="l" defTabSz="533400">
            <a:lnSpc>
              <a:spcPct val="90000"/>
            </a:lnSpc>
            <a:spcBef>
              <a:spcPct val="0"/>
            </a:spcBef>
            <a:spcAft>
              <a:spcPct val="15000"/>
            </a:spcAft>
            <a:buChar char="•"/>
          </a:pPr>
          <a:r>
            <a:rPr lang="tr-TR" sz="1200" b="1" kern="1200" dirty="0"/>
            <a:t>Bölüm 1-2: Temel terimler ve tanımlar sözlüğü</a:t>
          </a:r>
          <a:r>
            <a:rPr lang="tr-TR" sz="1200" kern="1200" dirty="0"/>
            <a:t> </a:t>
          </a:r>
          <a:endParaRPr lang="en-US" sz="1200" kern="1200" dirty="0"/>
        </a:p>
        <a:p>
          <a:pPr marL="114300" lvl="1" indent="-114300" algn="l" defTabSz="533400">
            <a:lnSpc>
              <a:spcPct val="90000"/>
            </a:lnSpc>
            <a:spcBef>
              <a:spcPct val="0"/>
            </a:spcBef>
            <a:spcAft>
              <a:spcPct val="15000"/>
            </a:spcAft>
            <a:buChar char="•"/>
          </a:pPr>
          <a:r>
            <a:rPr lang="tr-TR" sz="1200" b="1" kern="1200" dirty="0"/>
            <a:t>Bölüm 1-3: Sistem güvenliği uygunluk metrikleri</a:t>
          </a:r>
          <a:r>
            <a:rPr lang="tr-TR" sz="1200" kern="1200" dirty="0"/>
            <a:t> </a:t>
          </a:r>
          <a:endParaRPr lang="en-US" sz="1200" kern="1200" dirty="0"/>
        </a:p>
        <a:p>
          <a:pPr marL="114300" lvl="1" indent="-114300" algn="l" defTabSz="533400">
            <a:lnSpc>
              <a:spcPct val="90000"/>
            </a:lnSpc>
            <a:spcBef>
              <a:spcPct val="0"/>
            </a:spcBef>
            <a:spcAft>
              <a:spcPct val="15000"/>
            </a:spcAft>
            <a:buChar char="•"/>
          </a:pPr>
          <a:r>
            <a:rPr lang="tr-TR" sz="1200" b="1" kern="1200" dirty="0"/>
            <a:t>Bölüm 1-4: IACS güvenlik yaşam döngüsü ve kullanım senaryoları</a:t>
          </a:r>
          <a:endParaRPr lang="en-US" sz="1200" kern="1200" dirty="0"/>
        </a:p>
      </dsp:txBody>
      <dsp:txXfrm rot="-5400000">
        <a:off x="1175172" y="58407"/>
        <a:ext cx="9207029" cy="984691"/>
      </dsp:txXfrm>
    </dsp:sp>
    <dsp:sp modelId="{EC2527CD-E37B-4672-ABDD-557E615F622E}">
      <dsp:nvSpPr>
        <dsp:cNvPr id="0" name=""/>
        <dsp:cNvSpPr/>
      </dsp:nvSpPr>
      <dsp:spPr>
        <a:xfrm rot="5400000">
          <a:off x="-251822" y="1792963"/>
          <a:ext cx="1678818" cy="1175172"/>
        </a:xfrm>
        <a:prstGeom prst="chevron">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tr-TR" sz="1400" kern="1200" dirty="0"/>
            <a:t>Politikalar ve Prosedürler</a:t>
          </a:r>
          <a:endParaRPr lang="en-US" sz="1400" kern="1200" dirty="0"/>
        </a:p>
      </dsp:txBody>
      <dsp:txXfrm rot="-5400000">
        <a:off x="1" y="2128726"/>
        <a:ext cx="1175172" cy="503646"/>
      </dsp:txXfrm>
    </dsp:sp>
    <dsp:sp modelId="{11016CCB-ABA6-4181-A35E-E2097D68EFE1}">
      <dsp:nvSpPr>
        <dsp:cNvPr id="0" name=""/>
        <dsp:cNvSpPr/>
      </dsp:nvSpPr>
      <dsp:spPr>
        <a:xfrm rot="5400000">
          <a:off x="5259706" y="-2543392"/>
          <a:ext cx="1091231" cy="9260299"/>
        </a:xfrm>
        <a:prstGeom prst="round2Same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tr-TR" sz="1200" b="1" kern="1200" dirty="0"/>
            <a:t>Bölüm 2-1: Bir IACS güvenlik programının oluşturulması</a:t>
          </a:r>
          <a:r>
            <a:rPr lang="tr-TR" sz="1200" kern="1200" dirty="0"/>
            <a:t> </a:t>
          </a:r>
          <a:endParaRPr lang="en-US" sz="1200" kern="1200" dirty="0"/>
        </a:p>
        <a:p>
          <a:pPr marL="114300" lvl="1" indent="-114300" algn="l" defTabSz="533400">
            <a:lnSpc>
              <a:spcPct val="90000"/>
            </a:lnSpc>
            <a:spcBef>
              <a:spcPct val="0"/>
            </a:spcBef>
            <a:spcAft>
              <a:spcPct val="15000"/>
            </a:spcAft>
            <a:buChar char="•"/>
          </a:pPr>
          <a:r>
            <a:rPr lang="tr-TR" sz="1200" b="1" kern="1200" dirty="0"/>
            <a:t>Bölüm 2-2: IACS güvenlik programı derecelendirmeleri</a:t>
          </a:r>
          <a:r>
            <a:rPr lang="tr-TR" sz="1200" kern="1200" dirty="0"/>
            <a:t> </a:t>
          </a:r>
          <a:endParaRPr lang="en-US" sz="1200" kern="1200" dirty="0"/>
        </a:p>
        <a:p>
          <a:pPr marL="114300" lvl="1" indent="-114300" algn="l" defTabSz="533400">
            <a:lnSpc>
              <a:spcPct val="90000"/>
            </a:lnSpc>
            <a:spcBef>
              <a:spcPct val="0"/>
            </a:spcBef>
            <a:spcAft>
              <a:spcPct val="15000"/>
            </a:spcAft>
            <a:buChar char="•"/>
          </a:pPr>
          <a:r>
            <a:rPr lang="tr-TR" sz="1200" b="1" kern="1200" dirty="0"/>
            <a:t>Bölüm 2-3: IACS ortamındaki yama yönetimi</a:t>
          </a:r>
          <a:endParaRPr lang="en-US" sz="1200" kern="1200" dirty="0"/>
        </a:p>
        <a:p>
          <a:pPr marL="114300" lvl="1" indent="-114300" algn="l" defTabSz="533400">
            <a:lnSpc>
              <a:spcPct val="90000"/>
            </a:lnSpc>
            <a:spcBef>
              <a:spcPct val="0"/>
            </a:spcBef>
            <a:spcAft>
              <a:spcPct val="15000"/>
            </a:spcAft>
            <a:buChar char="•"/>
          </a:pPr>
          <a:r>
            <a:rPr lang="tr-TR" sz="1200" b="1" kern="1200" dirty="0"/>
            <a:t>Bölüm 2-4: IACS hizmet sağlayıcılarına yönelik güvenlik programı gereksinimleri</a:t>
          </a:r>
          <a:r>
            <a:rPr lang="tr-TR" sz="1200" kern="1200" dirty="0"/>
            <a:t> </a:t>
          </a:r>
          <a:endParaRPr lang="en-US" sz="1200" kern="1200" dirty="0"/>
        </a:p>
        <a:p>
          <a:pPr marL="114300" lvl="1" indent="-114300" algn="l" defTabSz="533400">
            <a:lnSpc>
              <a:spcPct val="90000"/>
            </a:lnSpc>
            <a:spcBef>
              <a:spcPct val="0"/>
            </a:spcBef>
            <a:spcAft>
              <a:spcPct val="15000"/>
            </a:spcAft>
            <a:buChar char="•"/>
          </a:pPr>
          <a:r>
            <a:rPr lang="tr-TR" sz="1200" b="1" kern="1200" dirty="0"/>
            <a:t>Bölüm 2-5: IACS varlık sahipleri için </a:t>
          </a:r>
          <a:r>
            <a:rPr lang="tr-TR" sz="1200" b="1" kern="1200" dirty="0" err="1"/>
            <a:t>implementasyon</a:t>
          </a:r>
          <a:r>
            <a:rPr lang="tr-TR" sz="1200" kern="1200" dirty="0"/>
            <a:t> </a:t>
          </a:r>
          <a:endParaRPr lang="en-US" sz="1200" kern="1200" dirty="0"/>
        </a:p>
      </dsp:txBody>
      <dsp:txXfrm rot="-5400000">
        <a:off x="1175172" y="1594412"/>
        <a:ext cx="9207029" cy="984691"/>
      </dsp:txXfrm>
    </dsp:sp>
    <dsp:sp modelId="{18ABB218-16F5-477B-BC88-DB9616F36D03}">
      <dsp:nvSpPr>
        <dsp:cNvPr id="0" name=""/>
        <dsp:cNvSpPr/>
      </dsp:nvSpPr>
      <dsp:spPr>
        <a:xfrm rot="5400000">
          <a:off x="-251822" y="3328968"/>
          <a:ext cx="1678818" cy="1175172"/>
        </a:xfrm>
        <a:prstGeom prst="chevron">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Sistem</a:t>
          </a:r>
          <a:endParaRPr lang="en-US" sz="1400" kern="1200" dirty="0"/>
        </a:p>
      </dsp:txBody>
      <dsp:txXfrm rot="-5400000">
        <a:off x="1" y="3664731"/>
        <a:ext cx="1175172" cy="503646"/>
      </dsp:txXfrm>
    </dsp:sp>
    <dsp:sp modelId="{E2E9C4E9-EA8E-4A54-8001-90ABA7E6D171}">
      <dsp:nvSpPr>
        <dsp:cNvPr id="0" name=""/>
        <dsp:cNvSpPr/>
      </dsp:nvSpPr>
      <dsp:spPr>
        <a:xfrm rot="5400000">
          <a:off x="5259706" y="-1007387"/>
          <a:ext cx="1091231" cy="9260299"/>
        </a:xfrm>
        <a:prstGeom prst="round2Same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tr-TR" sz="1200" b="1" kern="1200" dirty="0"/>
            <a:t>Bölüm 3-1: IACS için güvenlik teknolojileri</a:t>
          </a:r>
          <a:endParaRPr lang="en-US" sz="1200" kern="1200" dirty="0"/>
        </a:p>
        <a:p>
          <a:pPr marL="114300" lvl="1" indent="-114300" algn="l" defTabSz="533400">
            <a:lnSpc>
              <a:spcPct val="90000"/>
            </a:lnSpc>
            <a:spcBef>
              <a:spcPct val="0"/>
            </a:spcBef>
            <a:spcAft>
              <a:spcPct val="15000"/>
            </a:spcAft>
            <a:buChar char="•"/>
          </a:pPr>
          <a:r>
            <a:rPr lang="tr-TR" sz="1200" b="1" kern="1200" dirty="0"/>
            <a:t>Bölüm 3-2: </a:t>
          </a:r>
          <a:r>
            <a:rPr lang="tr-TR" sz="1200" b="1" kern="1200" noProof="1"/>
            <a:t>Sistem</a:t>
          </a:r>
          <a:r>
            <a:rPr lang="tr-TR" sz="1200" b="1" kern="1200" dirty="0"/>
            <a:t> tasarımına </a:t>
          </a:r>
          <a:r>
            <a:rPr lang="tr-TR" sz="1200" b="1" kern="1200" noProof="1"/>
            <a:t>yönelik</a:t>
          </a:r>
          <a:r>
            <a:rPr lang="tr-TR" sz="1200" b="1" kern="1200" dirty="0"/>
            <a:t> güvenlik riski değerlendirmesi</a:t>
          </a:r>
          <a:r>
            <a:rPr lang="tr-TR" sz="1200" kern="1200" dirty="0"/>
            <a:t> </a:t>
          </a:r>
          <a:endParaRPr lang="en-US" sz="1200" kern="1200" dirty="0"/>
        </a:p>
        <a:p>
          <a:pPr marL="114300" lvl="1" indent="-114300" algn="l" defTabSz="533400">
            <a:lnSpc>
              <a:spcPct val="90000"/>
            </a:lnSpc>
            <a:spcBef>
              <a:spcPct val="0"/>
            </a:spcBef>
            <a:spcAft>
              <a:spcPct val="15000"/>
            </a:spcAft>
            <a:buChar char="•"/>
          </a:pPr>
          <a:r>
            <a:rPr lang="tr-TR" sz="1200" b="1" kern="1200"/>
            <a:t>Bölüm 3-3: Sistem güvenlik gereksinimleri ve güvenlik düzeyleri</a:t>
          </a:r>
          <a:r>
            <a:rPr lang="tr-TR" sz="1200" kern="1200"/>
            <a:t> </a:t>
          </a:r>
          <a:endParaRPr lang="en-US" sz="1200" kern="1200" dirty="0"/>
        </a:p>
      </dsp:txBody>
      <dsp:txXfrm rot="-5400000">
        <a:off x="1175172" y="3130417"/>
        <a:ext cx="9207029" cy="984691"/>
      </dsp:txXfrm>
    </dsp:sp>
    <dsp:sp modelId="{19B9F348-9159-435A-95C0-A0DBF93F4ED8}">
      <dsp:nvSpPr>
        <dsp:cNvPr id="0" name=""/>
        <dsp:cNvSpPr/>
      </dsp:nvSpPr>
      <dsp:spPr>
        <a:xfrm rot="5400000">
          <a:off x="-251822" y="4864973"/>
          <a:ext cx="1678818" cy="1175172"/>
        </a:xfrm>
        <a:prstGeom prst="chevron">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Bileşen</a:t>
          </a:r>
          <a:endParaRPr lang="en-US" sz="1400" kern="1200" dirty="0"/>
        </a:p>
      </dsp:txBody>
      <dsp:txXfrm rot="-5400000">
        <a:off x="1" y="5200736"/>
        <a:ext cx="1175172" cy="503646"/>
      </dsp:txXfrm>
    </dsp:sp>
    <dsp:sp modelId="{3DBC3929-47F3-4AFE-B754-0F3BE57D8903}">
      <dsp:nvSpPr>
        <dsp:cNvPr id="0" name=""/>
        <dsp:cNvSpPr/>
      </dsp:nvSpPr>
      <dsp:spPr>
        <a:xfrm rot="5400000">
          <a:off x="5259706" y="528617"/>
          <a:ext cx="1091231" cy="9260299"/>
        </a:xfrm>
        <a:prstGeom prst="round2Same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tr-TR" sz="1200" b="1" kern="1200"/>
            <a:t>Bölüm 4-1: Ürün güvenliği geliştirme yaşam döngüsü gereksinimleri</a:t>
          </a:r>
          <a:endParaRPr lang="en-US" sz="1200" kern="1200" dirty="0"/>
        </a:p>
        <a:p>
          <a:pPr marL="114300" lvl="1" indent="-114300" algn="l" defTabSz="533400">
            <a:lnSpc>
              <a:spcPct val="90000"/>
            </a:lnSpc>
            <a:spcBef>
              <a:spcPct val="0"/>
            </a:spcBef>
            <a:spcAft>
              <a:spcPct val="15000"/>
            </a:spcAft>
            <a:buChar char="•"/>
          </a:pPr>
          <a:r>
            <a:rPr lang="tr-TR" sz="1200" b="1" kern="1200"/>
            <a:t>Bölüm 4-2: IACS bileşenleri için teknik güvenlik gereksinimleri</a:t>
          </a:r>
          <a:endParaRPr lang="en-US" sz="1200" kern="1200" dirty="0"/>
        </a:p>
      </dsp:txBody>
      <dsp:txXfrm rot="-5400000">
        <a:off x="1175172" y="4666421"/>
        <a:ext cx="9207029" cy="9846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948D5-CF75-4382-A656-29CB273E07FD}">
      <dsp:nvSpPr>
        <dsp:cNvPr id="0" name=""/>
        <dsp:cNvSpPr/>
      </dsp:nvSpPr>
      <dsp:spPr>
        <a:xfrm>
          <a:off x="7915" y="1095640"/>
          <a:ext cx="2365820" cy="1419492"/>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Symbol" panose="05050102010706020507" pitchFamily="18" charset="2"/>
            <a:buNone/>
          </a:pPr>
          <a:r>
            <a:rPr lang="tr-TR" sz="1700" kern="1200" dirty="0">
              <a:effectLst/>
              <a:ea typeface="Calibri" panose="020F0502020204030204" pitchFamily="34" charset="0"/>
              <a:cs typeface="Times New Roman" panose="02020603050405020304" pitchFamily="18" charset="0"/>
            </a:rPr>
            <a:t>CSMS programının başlatılması</a:t>
          </a:r>
          <a:endParaRPr lang="tr-TR" sz="1700" kern="1200" dirty="0"/>
        </a:p>
      </dsp:txBody>
      <dsp:txXfrm>
        <a:off x="49491" y="1137216"/>
        <a:ext cx="2282668" cy="1336340"/>
      </dsp:txXfrm>
    </dsp:sp>
    <dsp:sp modelId="{C33C4B3B-6CF5-4376-BDB8-8F20830A388A}">
      <dsp:nvSpPr>
        <dsp:cNvPr id="0" name=""/>
        <dsp:cNvSpPr/>
      </dsp:nvSpPr>
      <dsp:spPr>
        <a:xfrm>
          <a:off x="2581928" y="1512024"/>
          <a:ext cx="501553" cy="5867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tr-TR" sz="1300" kern="1200"/>
        </a:p>
      </dsp:txBody>
      <dsp:txXfrm>
        <a:off x="2581928" y="1629369"/>
        <a:ext cx="351087" cy="352033"/>
      </dsp:txXfrm>
    </dsp:sp>
    <dsp:sp modelId="{D814566E-D10A-4A09-B02A-3E127C056E13}">
      <dsp:nvSpPr>
        <dsp:cNvPr id="0" name=""/>
        <dsp:cNvSpPr/>
      </dsp:nvSpPr>
      <dsp:spPr>
        <a:xfrm>
          <a:off x="3320064" y="1095640"/>
          <a:ext cx="2365820" cy="1419492"/>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Symbol" panose="05050102010706020507" pitchFamily="18" charset="2"/>
            <a:buNone/>
          </a:pPr>
          <a:r>
            <a:rPr lang="tr-TR" sz="1700" kern="1200" dirty="0">
              <a:effectLst/>
              <a:ea typeface="Calibri" panose="020F0502020204030204" pitchFamily="34" charset="0"/>
              <a:cs typeface="Times New Roman" panose="02020603050405020304" pitchFamily="18" charset="0"/>
            </a:rPr>
            <a:t>Genel risk değerlendirilmesi</a:t>
          </a:r>
          <a:endParaRPr lang="tr-TR" sz="1700" kern="1200" dirty="0"/>
        </a:p>
      </dsp:txBody>
      <dsp:txXfrm>
        <a:off x="3361640" y="1137216"/>
        <a:ext cx="2282668" cy="1336340"/>
      </dsp:txXfrm>
    </dsp:sp>
    <dsp:sp modelId="{26065A74-C0F7-4DF2-83F7-71A693BAC1C8}">
      <dsp:nvSpPr>
        <dsp:cNvPr id="0" name=""/>
        <dsp:cNvSpPr/>
      </dsp:nvSpPr>
      <dsp:spPr>
        <a:xfrm>
          <a:off x="5894077" y="1512024"/>
          <a:ext cx="501553" cy="5867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tr-TR" sz="1300" kern="1200"/>
        </a:p>
      </dsp:txBody>
      <dsp:txXfrm>
        <a:off x="5894077" y="1629369"/>
        <a:ext cx="351087" cy="352033"/>
      </dsp:txXfrm>
    </dsp:sp>
    <dsp:sp modelId="{158F7F87-2801-4299-B220-91C6226F6666}">
      <dsp:nvSpPr>
        <dsp:cNvPr id="0" name=""/>
        <dsp:cNvSpPr/>
      </dsp:nvSpPr>
      <dsp:spPr>
        <a:xfrm>
          <a:off x="6632213" y="1095640"/>
          <a:ext cx="2365820" cy="1419492"/>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Symbol" panose="05050102010706020507" pitchFamily="18" charset="2"/>
            <a:buNone/>
          </a:pPr>
          <a:r>
            <a:rPr lang="tr-TR" sz="1700" kern="1200" dirty="0">
              <a:effectLst/>
              <a:ea typeface="Calibri" panose="020F0502020204030204" pitchFamily="34" charset="0"/>
              <a:cs typeface="Times New Roman" panose="02020603050405020304" pitchFamily="18" charset="0"/>
            </a:rPr>
            <a:t>Detaylı risk değerlendirilmesi</a:t>
          </a:r>
          <a:endParaRPr lang="tr-TR" sz="1700" kern="1200" dirty="0"/>
        </a:p>
      </dsp:txBody>
      <dsp:txXfrm>
        <a:off x="6673789" y="1137216"/>
        <a:ext cx="2282668" cy="1336340"/>
      </dsp:txXfrm>
    </dsp:sp>
    <dsp:sp modelId="{62B497BF-D0C1-452C-BF5B-B678E466EEDE}">
      <dsp:nvSpPr>
        <dsp:cNvPr id="0" name=""/>
        <dsp:cNvSpPr/>
      </dsp:nvSpPr>
      <dsp:spPr>
        <a:xfrm rot="5400000">
          <a:off x="7564346" y="2680740"/>
          <a:ext cx="501553" cy="5867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tr-TR" sz="1300" kern="1200"/>
        </a:p>
      </dsp:txBody>
      <dsp:txXfrm rot="-5400000">
        <a:off x="7639106" y="2723325"/>
        <a:ext cx="352033" cy="351087"/>
      </dsp:txXfrm>
    </dsp:sp>
    <dsp:sp modelId="{57D44FD7-0FFD-4DF5-B282-6C97F7C61CD5}">
      <dsp:nvSpPr>
        <dsp:cNvPr id="0" name=""/>
        <dsp:cNvSpPr/>
      </dsp:nvSpPr>
      <dsp:spPr>
        <a:xfrm>
          <a:off x="6632213" y="3461461"/>
          <a:ext cx="2365820" cy="1419492"/>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Symbol" panose="05050102010706020507" pitchFamily="18" charset="2"/>
            <a:buNone/>
          </a:pPr>
          <a:r>
            <a:rPr lang="tr-TR" sz="1700" kern="1200" dirty="0">
              <a:effectLst/>
              <a:ea typeface="Calibri" panose="020F0502020204030204" pitchFamily="34" charset="0"/>
              <a:cs typeface="Times New Roman" panose="02020603050405020304" pitchFamily="18" charset="0"/>
            </a:rPr>
            <a:t>Güvenlik, organizasyon ve farkındalığı arttırma politikalarını oluşturmak</a:t>
          </a:r>
          <a:endParaRPr lang="tr-TR" sz="1700" kern="1200" dirty="0"/>
        </a:p>
      </dsp:txBody>
      <dsp:txXfrm>
        <a:off x="6673789" y="3503037"/>
        <a:ext cx="2282668" cy="1336340"/>
      </dsp:txXfrm>
    </dsp:sp>
    <dsp:sp modelId="{94F3F10A-961D-4C45-AE26-194900DA70D2}">
      <dsp:nvSpPr>
        <dsp:cNvPr id="0" name=""/>
        <dsp:cNvSpPr/>
      </dsp:nvSpPr>
      <dsp:spPr>
        <a:xfrm rot="10800000">
          <a:off x="5922466" y="3877845"/>
          <a:ext cx="501553" cy="5867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tr-TR" sz="1300" kern="1200"/>
        </a:p>
      </dsp:txBody>
      <dsp:txXfrm rot="10800000">
        <a:off x="6072932" y="3995190"/>
        <a:ext cx="351087" cy="352033"/>
      </dsp:txXfrm>
    </dsp:sp>
    <dsp:sp modelId="{71116ABB-5F4E-429D-8C60-A8A26A3D5F97}">
      <dsp:nvSpPr>
        <dsp:cNvPr id="0" name=""/>
        <dsp:cNvSpPr/>
      </dsp:nvSpPr>
      <dsp:spPr>
        <a:xfrm>
          <a:off x="3320064" y="3461461"/>
          <a:ext cx="2365820" cy="1419492"/>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tr-TR" sz="1700" kern="1200" dirty="0">
              <a:effectLst/>
              <a:ea typeface="Calibri" panose="020F0502020204030204" pitchFamily="34" charset="0"/>
              <a:cs typeface="Times New Roman" panose="02020603050405020304" pitchFamily="18" charset="0"/>
            </a:rPr>
            <a:t>Önlemleri seçmek ve </a:t>
          </a:r>
          <a:r>
            <a:rPr lang="tr-TR" sz="1700" kern="1200" dirty="0" err="1">
              <a:effectLst/>
              <a:ea typeface="Calibri" panose="020F0502020204030204" pitchFamily="34" charset="0"/>
              <a:cs typeface="Times New Roman" panose="02020603050405020304" pitchFamily="18" charset="0"/>
            </a:rPr>
            <a:t>implemente</a:t>
          </a:r>
          <a:r>
            <a:rPr lang="tr-TR" sz="1700" kern="1200" dirty="0">
              <a:effectLst/>
              <a:ea typeface="Calibri" panose="020F0502020204030204" pitchFamily="34" charset="0"/>
              <a:cs typeface="Times New Roman" panose="02020603050405020304" pitchFamily="18" charset="0"/>
            </a:rPr>
            <a:t> etmek</a:t>
          </a:r>
          <a:endParaRPr lang="tr-TR" sz="1700" kern="1200" dirty="0"/>
        </a:p>
      </dsp:txBody>
      <dsp:txXfrm>
        <a:off x="3361640" y="3503037"/>
        <a:ext cx="2282668" cy="1336340"/>
      </dsp:txXfrm>
    </dsp:sp>
    <dsp:sp modelId="{B911E6FA-081F-4E89-823B-01EB55A5BE3D}">
      <dsp:nvSpPr>
        <dsp:cNvPr id="0" name=""/>
        <dsp:cNvSpPr/>
      </dsp:nvSpPr>
      <dsp:spPr>
        <a:xfrm rot="10800000">
          <a:off x="2610318" y="3877845"/>
          <a:ext cx="501553" cy="5867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tr-TR" sz="1300" kern="1200"/>
        </a:p>
      </dsp:txBody>
      <dsp:txXfrm rot="10800000">
        <a:off x="2760784" y="3995190"/>
        <a:ext cx="351087" cy="352033"/>
      </dsp:txXfrm>
    </dsp:sp>
    <dsp:sp modelId="{1834C099-C111-4BBE-A7C3-01C136155D9F}">
      <dsp:nvSpPr>
        <dsp:cNvPr id="0" name=""/>
        <dsp:cNvSpPr/>
      </dsp:nvSpPr>
      <dsp:spPr>
        <a:xfrm>
          <a:off x="7915" y="3461461"/>
          <a:ext cx="2365820" cy="1419492"/>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tr-TR" sz="1700" kern="1200" dirty="0" err="1">
              <a:effectLst/>
              <a:ea typeface="Calibri" panose="020F0502020204030204" pitchFamily="34" charset="0"/>
              <a:cs typeface="Times New Roman" panose="02020603050405020304" pitchFamily="18" charset="0"/>
            </a:rPr>
            <a:t>CSMS'yi</a:t>
          </a:r>
          <a:r>
            <a:rPr lang="tr-TR" sz="1700" kern="1200" dirty="0">
              <a:effectLst/>
              <a:ea typeface="Calibri" panose="020F0502020204030204" pitchFamily="34" charset="0"/>
              <a:cs typeface="Times New Roman" panose="02020603050405020304" pitchFamily="18" charset="0"/>
            </a:rPr>
            <a:t> sürdürmek</a:t>
          </a:r>
          <a:endParaRPr lang="tr-TR" sz="1700" kern="1200" dirty="0"/>
        </a:p>
      </dsp:txBody>
      <dsp:txXfrm>
        <a:off x="49491" y="3503037"/>
        <a:ext cx="2282668" cy="13363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28F98A-EEF4-40BD-B6A4-D5F4E00DB655}">
      <dsp:nvSpPr>
        <dsp:cNvPr id="0" name=""/>
        <dsp:cNvSpPr/>
      </dsp:nvSpPr>
      <dsp:spPr>
        <a:xfrm>
          <a:off x="433951" y="232842"/>
          <a:ext cx="3009036" cy="3009036"/>
        </a:xfrm>
        <a:prstGeom prst="pie">
          <a:avLst>
            <a:gd name="adj1" fmla="val 16200000"/>
            <a:gd name="adj2" fmla="val 180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Authentication</a:t>
          </a:r>
          <a:endParaRPr lang="tr-TR" sz="1100" kern="1200" dirty="0"/>
        </a:p>
      </dsp:txBody>
      <dsp:txXfrm>
        <a:off x="2019785" y="870471"/>
        <a:ext cx="1074655" cy="895546"/>
      </dsp:txXfrm>
    </dsp:sp>
    <dsp:sp modelId="{8417637A-A82D-43B3-99D4-8CF07958E987}">
      <dsp:nvSpPr>
        <dsp:cNvPr id="0" name=""/>
        <dsp:cNvSpPr/>
      </dsp:nvSpPr>
      <dsp:spPr>
        <a:xfrm>
          <a:off x="371979" y="340307"/>
          <a:ext cx="3009036" cy="3009036"/>
        </a:xfrm>
        <a:prstGeom prst="pie">
          <a:avLst>
            <a:gd name="adj1" fmla="val 1800000"/>
            <a:gd name="adj2" fmla="val 900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Accounting</a:t>
          </a:r>
          <a:endParaRPr lang="tr-TR" sz="1100" kern="1200" dirty="0"/>
        </a:p>
      </dsp:txBody>
      <dsp:txXfrm>
        <a:off x="1088417" y="2292599"/>
        <a:ext cx="1611983" cy="788080"/>
      </dsp:txXfrm>
    </dsp:sp>
    <dsp:sp modelId="{1A012260-73BB-40F7-ACC8-8C82EF7E8F17}">
      <dsp:nvSpPr>
        <dsp:cNvPr id="0" name=""/>
        <dsp:cNvSpPr/>
      </dsp:nvSpPr>
      <dsp:spPr>
        <a:xfrm>
          <a:off x="310008" y="232842"/>
          <a:ext cx="3009036" cy="3009036"/>
        </a:xfrm>
        <a:prstGeom prst="pie">
          <a:avLst>
            <a:gd name="adj1" fmla="val 9000000"/>
            <a:gd name="adj2" fmla="val 1620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Authorization</a:t>
          </a:r>
          <a:endParaRPr lang="tr-TR" sz="1100" kern="1200" dirty="0"/>
        </a:p>
      </dsp:txBody>
      <dsp:txXfrm>
        <a:off x="658554" y="870471"/>
        <a:ext cx="1074655" cy="895546"/>
      </dsp:txXfrm>
    </dsp:sp>
    <dsp:sp modelId="{805AA9D5-9CEA-4AE1-92BB-9CE56B247691}">
      <dsp:nvSpPr>
        <dsp:cNvPr id="0" name=""/>
        <dsp:cNvSpPr/>
      </dsp:nvSpPr>
      <dsp:spPr>
        <a:xfrm>
          <a:off x="247926" y="46568"/>
          <a:ext cx="3381583" cy="3381583"/>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4616F8-9538-4AA6-8B06-78B07897CFC6}">
      <dsp:nvSpPr>
        <dsp:cNvPr id="0" name=""/>
        <dsp:cNvSpPr/>
      </dsp:nvSpPr>
      <dsp:spPr>
        <a:xfrm>
          <a:off x="185706" y="153843"/>
          <a:ext cx="3381583" cy="3381583"/>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7B1C02-5520-4AEE-A0E9-CDC1CB541EF8}">
      <dsp:nvSpPr>
        <dsp:cNvPr id="0" name=""/>
        <dsp:cNvSpPr/>
      </dsp:nvSpPr>
      <dsp:spPr>
        <a:xfrm>
          <a:off x="123486" y="46568"/>
          <a:ext cx="3381583" cy="3381583"/>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CF7A682D-A8F7-4045-A054-C1AD977FE8ED}" type="datetimeFigureOut">
              <a:rPr lang="en-US" smtClean="0"/>
              <a:t>12-Mar-24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74A4F26-9338-407B-91CC-AAA216327A5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63987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A682D-A8F7-4045-A054-C1AD977FE8ED}" type="datetimeFigureOut">
              <a:rPr lang="en-US" smtClean="0"/>
              <a:t>12-Mar-24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A4F26-9338-407B-91CC-AAA216327A52}" type="slidenum">
              <a:rPr lang="en-US" smtClean="0"/>
              <a:t>‹#›</a:t>
            </a:fld>
            <a:endParaRPr lang="en-US"/>
          </a:p>
        </p:txBody>
      </p:sp>
    </p:spTree>
    <p:extLst>
      <p:ext uri="{BB962C8B-B14F-4D97-AF65-F5344CB8AC3E}">
        <p14:creationId xmlns:p14="http://schemas.microsoft.com/office/powerpoint/2010/main" val="3581792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A682D-A8F7-4045-A054-C1AD977FE8ED}" type="datetimeFigureOut">
              <a:rPr lang="en-US" smtClean="0"/>
              <a:t>12-Mar-24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A4F26-9338-407B-91CC-AAA216327A52}" type="slidenum">
              <a:rPr lang="en-US" smtClean="0"/>
              <a:t>‹#›</a:t>
            </a:fld>
            <a:endParaRPr lang="en-US"/>
          </a:p>
        </p:txBody>
      </p:sp>
    </p:spTree>
    <p:extLst>
      <p:ext uri="{BB962C8B-B14F-4D97-AF65-F5344CB8AC3E}">
        <p14:creationId xmlns:p14="http://schemas.microsoft.com/office/powerpoint/2010/main" val="141087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A682D-A8F7-4045-A054-C1AD977FE8ED}" type="datetimeFigureOut">
              <a:rPr lang="en-US" smtClean="0"/>
              <a:t>12-Mar-24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A4F26-9338-407B-91CC-AAA216327A52}" type="slidenum">
              <a:rPr lang="en-US" smtClean="0"/>
              <a:t>‹#›</a:t>
            </a:fld>
            <a:endParaRPr lang="en-US"/>
          </a:p>
        </p:txBody>
      </p:sp>
    </p:spTree>
    <p:extLst>
      <p:ext uri="{BB962C8B-B14F-4D97-AF65-F5344CB8AC3E}">
        <p14:creationId xmlns:p14="http://schemas.microsoft.com/office/powerpoint/2010/main" val="188905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A682D-A8F7-4045-A054-C1AD977FE8ED}" type="datetimeFigureOut">
              <a:rPr lang="en-US" smtClean="0"/>
              <a:t>12-Mar-24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A4F26-9338-407B-91CC-AAA216327A5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0837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7A682D-A8F7-4045-A054-C1AD977FE8ED}" type="datetimeFigureOut">
              <a:rPr lang="en-US" smtClean="0"/>
              <a:t>12-Mar-24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A4F26-9338-407B-91CC-AAA216327A52}" type="slidenum">
              <a:rPr lang="en-US" smtClean="0"/>
              <a:t>‹#›</a:t>
            </a:fld>
            <a:endParaRPr lang="en-US"/>
          </a:p>
        </p:txBody>
      </p:sp>
    </p:spTree>
    <p:extLst>
      <p:ext uri="{BB962C8B-B14F-4D97-AF65-F5344CB8AC3E}">
        <p14:creationId xmlns:p14="http://schemas.microsoft.com/office/powerpoint/2010/main" val="371886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7A682D-A8F7-4045-A054-C1AD977FE8ED}" type="datetimeFigureOut">
              <a:rPr lang="en-US" smtClean="0"/>
              <a:t>12-Mar-24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4A4F26-9338-407B-91CC-AAA216327A52}" type="slidenum">
              <a:rPr lang="en-US" smtClean="0"/>
              <a:t>‹#›</a:t>
            </a:fld>
            <a:endParaRPr lang="en-US"/>
          </a:p>
        </p:txBody>
      </p:sp>
    </p:spTree>
    <p:extLst>
      <p:ext uri="{BB962C8B-B14F-4D97-AF65-F5344CB8AC3E}">
        <p14:creationId xmlns:p14="http://schemas.microsoft.com/office/powerpoint/2010/main" val="2493482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7A682D-A8F7-4045-A054-C1AD977FE8ED}" type="datetimeFigureOut">
              <a:rPr lang="en-US" smtClean="0"/>
              <a:t>12-Mar-24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4A4F26-9338-407B-91CC-AAA216327A52}" type="slidenum">
              <a:rPr lang="en-US" smtClean="0"/>
              <a:t>‹#›</a:t>
            </a:fld>
            <a:endParaRPr lang="en-US"/>
          </a:p>
        </p:txBody>
      </p:sp>
    </p:spTree>
    <p:extLst>
      <p:ext uri="{BB962C8B-B14F-4D97-AF65-F5344CB8AC3E}">
        <p14:creationId xmlns:p14="http://schemas.microsoft.com/office/powerpoint/2010/main" val="46223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A682D-A8F7-4045-A054-C1AD977FE8ED}" type="datetimeFigureOut">
              <a:rPr lang="en-US" smtClean="0"/>
              <a:t>12-Mar-24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4A4F26-9338-407B-91CC-AAA216327A52}" type="slidenum">
              <a:rPr lang="en-US" smtClean="0"/>
              <a:t>‹#›</a:t>
            </a:fld>
            <a:endParaRPr lang="en-US"/>
          </a:p>
        </p:txBody>
      </p:sp>
    </p:spTree>
    <p:extLst>
      <p:ext uri="{BB962C8B-B14F-4D97-AF65-F5344CB8AC3E}">
        <p14:creationId xmlns:p14="http://schemas.microsoft.com/office/powerpoint/2010/main" val="1612663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7A682D-A8F7-4045-A054-C1AD977FE8ED}" type="datetimeFigureOut">
              <a:rPr lang="en-US" smtClean="0"/>
              <a:t>12-Mar-24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A4F26-9338-407B-91CC-AAA216327A52}" type="slidenum">
              <a:rPr lang="en-US" smtClean="0"/>
              <a:t>‹#›</a:t>
            </a:fld>
            <a:endParaRPr lang="en-US"/>
          </a:p>
        </p:txBody>
      </p:sp>
    </p:spTree>
    <p:extLst>
      <p:ext uri="{BB962C8B-B14F-4D97-AF65-F5344CB8AC3E}">
        <p14:creationId xmlns:p14="http://schemas.microsoft.com/office/powerpoint/2010/main" val="3088254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7A682D-A8F7-4045-A054-C1AD977FE8ED}" type="datetimeFigureOut">
              <a:rPr lang="en-US" smtClean="0"/>
              <a:t>12-Mar-24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A4F26-9338-407B-91CC-AAA216327A52}" type="slidenum">
              <a:rPr lang="en-US" smtClean="0"/>
              <a:t>‹#›</a:t>
            </a:fld>
            <a:endParaRPr lang="en-US"/>
          </a:p>
        </p:txBody>
      </p:sp>
    </p:spTree>
    <p:extLst>
      <p:ext uri="{BB962C8B-B14F-4D97-AF65-F5344CB8AC3E}">
        <p14:creationId xmlns:p14="http://schemas.microsoft.com/office/powerpoint/2010/main" val="591171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F7A682D-A8F7-4045-A054-C1AD977FE8ED}" type="datetimeFigureOut">
              <a:rPr lang="en-US" smtClean="0"/>
              <a:t>12-Mar-24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74A4F26-9338-407B-91CC-AAA216327A52}" type="slidenum">
              <a:rPr lang="en-US" smtClean="0"/>
              <a:t>‹#›</a:t>
            </a:fld>
            <a:endParaRPr lang="en-US"/>
          </a:p>
        </p:txBody>
      </p:sp>
    </p:spTree>
    <p:extLst>
      <p:ext uri="{BB962C8B-B14F-4D97-AF65-F5344CB8AC3E}">
        <p14:creationId xmlns:p14="http://schemas.microsoft.com/office/powerpoint/2010/main" val="2738978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3DC8-A66A-47E1-8953-8DB57CCDF171}"/>
              </a:ext>
            </a:extLst>
          </p:cNvPr>
          <p:cNvSpPr>
            <a:spLocks noGrp="1"/>
          </p:cNvSpPr>
          <p:nvPr>
            <p:ph type="title"/>
          </p:nvPr>
        </p:nvSpPr>
        <p:spPr/>
        <p:txBody>
          <a:bodyPr/>
          <a:lstStyle/>
          <a:p>
            <a:r>
              <a:rPr lang="en-US" dirty="0"/>
              <a:t>IEC/ISA 62433</a:t>
            </a:r>
          </a:p>
        </p:txBody>
      </p:sp>
      <p:sp>
        <p:nvSpPr>
          <p:cNvPr id="3" name="Content Placeholder 2">
            <a:extLst>
              <a:ext uri="{FF2B5EF4-FFF2-40B4-BE49-F238E27FC236}">
                <a16:creationId xmlns:a16="http://schemas.microsoft.com/office/drawing/2014/main" id="{6EF24020-F910-47E3-ABE9-6E95AA8568C9}"/>
              </a:ext>
            </a:extLst>
          </p:cNvPr>
          <p:cNvSpPr>
            <a:spLocks noGrp="1"/>
          </p:cNvSpPr>
          <p:nvPr>
            <p:ph idx="1"/>
          </p:nvPr>
        </p:nvSpPr>
        <p:spPr>
          <a:xfrm>
            <a:off x="1261872" y="1960775"/>
            <a:ext cx="8595360" cy="4219362"/>
          </a:xfrm>
        </p:spPr>
        <p:txBody>
          <a:bodyPr>
            <a:normAutofit/>
          </a:bodyPr>
          <a:lstStyle/>
          <a:p>
            <a:r>
              <a:rPr lang="en-US" sz="2000" dirty="0"/>
              <a:t>IEC62433 </a:t>
            </a:r>
            <a:r>
              <a:rPr lang="en-US" sz="2000" dirty="0" err="1"/>
              <a:t>IACS’ı</a:t>
            </a:r>
            <a:r>
              <a:rPr lang="en-US" sz="2000" dirty="0"/>
              <a:t> (Industrial Automation and Control System) </a:t>
            </a:r>
            <a:r>
              <a:rPr lang="en-US" sz="2000" dirty="0" err="1"/>
              <a:t>siber</a:t>
            </a:r>
            <a:r>
              <a:rPr lang="en-US" sz="2000" dirty="0"/>
              <a:t> </a:t>
            </a:r>
            <a:r>
              <a:rPr lang="en-US" sz="2000" dirty="0" err="1"/>
              <a:t>açıdan</a:t>
            </a:r>
            <a:r>
              <a:rPr lang="en-US" sz="2000" dirty="0"/>
              <a:t> </a:t>
            </a:r>
            <a:r>
              <a:rPr lang="en-US" sz="2000" dirty="0" err="1"/>
              <a:t>korumaya</a:t>
            </a:r>
            <a:r>
              <a:rPr lang="en-US" sz="2000" dirty="0"/>
              <a:t> </a:t>
            </a:r>
            <a:r>
              <a:rPr lang="en-US" sz="2000" dirty="0" err="1"/>
              <a:t>yönelik</a:t>
            </a:r>
            <a:r>
              <a:rPr lang="en-US" sz="2000" dirty="0"/>
              <a:t> </a:t>
            </a:r>
            <a:r>
              <a:rPr lang="en-US" sz="2000" dirty="0" err="1"/>
              <a:t>bir</a:t>
            </a:r>
            <a:r>
              <a:rPr lang="en-US" sz="2000" dirty="0"/>
              <a:t> </a:t>
            </a:r>
            <a:r>
              <a:rPr lang="en-US" sz="2000" dirty="0" err="1"/>
              <a:t>standartlar</a:t>
            </a:r>
            <a:r>
              <a:rPr lang="en-US" sz="2000" dirty="0"/>
              <a:t> </a:t>
            </a:r>
            <a:r>
              <a:rPr lang="en-US" sz="2000" dirty="0" err="1"/>
              <a:t>serisidir</a:t>
            </a:r>
            <a:r>
              <a:rPr lang="en-US" sz="2000" dirty="0"/>
              <a:t>.</a:t>
            </a:r>
          </a:p>
          <a:p>
            <a:r>
              <a:rPr lang="tr-TR" sz="2000" dirty="0">
                <a:effectLst/>
                <a:ea typeface="Calibri" panose="020F0502020204030204" pitchFamily="34" charset="0"/>
                <a:cs typeface="Times New Roman" panose="02020603050405020304" pitchFamily="18" charset="0"/>
              </a:rPr>
              <a:t>ISA99 komitesinin ortaya koymuş olduğu ISA62433 standartları </a:t>
            </a:r>
            <a:r>
              <a:rPr lang="tr-TR" sz="2000" dirty="0" err="1">
                <a:effectLst/>
                <a:ea typeface="Calibri" panose="020F0502020204030204" pitchFamily="34" charset="0"/>
                <a:cs typeface="Times New Roman" panose="02020603050405020304" pitchFamily="18" charset="0"/>
              </a:rPr>
              <a:t>uluslarası</a:t>
            </a:r>
            <a:r>
              <a:rPr lang="tr-TR" sz="2000" dirty="0">
                <a:effectLst/>
                <a:ea typeface="Calibri" panose="020F0502020204030204" pitchFamily="34" charset="0"/>
                <a:cs typeface="Times New Roman" panose="02020603050405020304" pitchFamily="18" charset="0"/>
              </a:rPr>
              <a:t> bir kurum olan IEC (International </a:t>
            </a:r>
            <a:r>
              <a:rPr lang="tr-TR" sz="2000" dirty="0" err="1">
                <a:effectLst/>
                <a:ea typeface="Calibri" panose="020F0502020204030204" pitchFamily="34" charset="0"/>
                <a:cs typeface="Times New Roman" panose="02020603050405020304" pitchFamily="18" charset="0"/>
              </a:rPr>
              <a:t>Electrotechnical</a:t>
            </a:r>
            <a:r>
              <a:rPr lang="tr-TR" sz="2000" dirty="0">
                <a:effectLst/>
                <a:ea typeface="Calibri" panose="020F0502020204030204" pitchFamily="34" charset="0"/>
                <a:cs typeface="Times New Roman" panose="02020603050405020304" pitchFamily="18" charset="0"/>
              </a:rPr>
              <a:t> </a:t>
            </a:r>
            <a:r>
              <a:rPr lang="tr-TR" sz="2000" dirty="0" err="1">
                <a:effectLst/>
                <a:ea typeface="Calibri" panose="020F0502020204030204" pitchFamily="34" charset="0"/>
                <a:cs typeface="Times New Roman" panose="02020603050405020304" pitchFamily="18" charset="0"/>
              </a:rPr>
              <a:t>Commission</a:t>
            </a:r>
            <a:r>
              <a:rPr lang="tr-TR" sz="2000" dirty="0">
                <a:effectLst/>
                <a:ea typeface="Calibri" panose="020F0502020204030204" pitchFamily="34" charset="0"/>
                <a:cs typeface="Times New Roman" panose="02020603050405020304" pitchFamily="18" charset="0"/>
              </a:rPr>
              <a:t>) tarafından onaylanarak global perspektifte de ISA/IEC62433 adıyla yer buldu. </a:t>
            </a:r>
            <a:endParaRPr lang="en-US" sz="2000" dirty="0">
              <a:effectLst/>
              <a:ea typeface="Calibri" panose="020F0502020204030204" pitchFamily="34" charset="0"/>
              <a:cs typeface="Times New Roman" panose="02020603050405020304" pitchFamily="18" charset="0"/>
            </a:endParaRPr>
          </a:p>
          <a:p>
            <a:r>
              <a:rPr lang="tr-TR" sz="2000" dirty="0">
                <a:effectLst/>
                <a:ea typeface="Calibri" panose="020F0502020204030204" pitchFamily="34" charset="0"/>
                <a:cs typeface="Times New Roman" panose="02020603050405020304" pitchFamily="18" charset="0"/>
              </a:rPr>
              <a:t>20 farklı ülkede kullanım haline gelen bu standart, </a:t>
            </a:r>
            <a:r>
              <a:rPr lang="tr-TR" sz="2000" dirty="0" err="1">
                <a:effectLst/>
                <a:ea typeface="Calibri" panose="020F0502020204030204" pitchFamily="34" charset="0"/>
                <a:cs typeface="Times New Roman" panose="02020603050405020304" pitchFamily="18" charset="0"/>
              </a:rPr>
              <a:t>operasyonel</a:t>
            </a:r>
            <a:r>
              <a:rPr lang="tr-TR" sz="2000" dirty="0">
                <a:effectLst/>
                <a:ea typeface="Calibri" panose="020F0502020204030204" pitchFamily="34" charset="0"/>
                <a:cs typeface="Times New Roman" panose="02020603050405020304" pitchFamily="18" charset="0"/>
              </a:rPr>
              <a:t> teknoloji dışındaki alanlarda da önemi vurgulanır hale geldi.</a:t>
            </a:r>
            <a:endParaRPr lang="en-US"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5327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558C20-4E83-49F6-A43E-916096A7F02D}"/>
              </a:ext>
            </a:extLst>
          </p:cNvPr>
          <p:cNvSpPr>
            <a:spLocks noGrp="1"/>
          </p:cNvSpPr>
          <p:nvPr>
            <p:ph idx="1"/>
          </p:nvPr>
        </p:nvSpPr>
        <p:spPr>
          <a:xfrm>
            <a:off x="838200" y="689811"/>
            <a:ext cx="10515600" cy="988160"/>
          </a:xfrm>
        </p:spPr>
        <p:txBody>
          <a:bodyPr/>
          <a:lstStyle/>
          <a:p>
            <a:pPr marL="0" indent="0">
              <a:buNone/>
            </a:pPr>
            <a:r>
              <a:rPr lang="tr-TR" sz="1800" dirty="0">
                <a:effectLst/>
                <a:ea typeface="Calibri" panose="020F0502020204030204" pitchFamily="34" charset="0"/>
                <a:cs typeface="Times New Roman" panose="02020603050405020304" pitchFamily="18" charset="0"/>
              </a:rPr>
              <a:t>Bir bölgenin güvenlik seviyesi hedefi belirlendikten sonra, bölge içindeki cihazların ilgili güvenlik seviyesini karşılayıp karşılamadığının analiz edilmesi gerekir. Aksi takdirde, hangi karşı önlemlerin SL hedefine ulaşmaya yardımcı olabileceğini planlamak gerekir. </a:t>
            </a:r>
            <a:endParaRPr lang="en-US" dirty="0"/>
          </a:p>
        </p:txBody>
      </p:sp>
      <p:sp>
        <p:nvSpPr>
          <p:cNvPr id="4" name="TextBox 3">
            <a:extLst>
              <a:ext uri="{FF2B5EF4-FFF2-40B4-BE49-F238E27FC236}">
                <a16:creationId xmlns:a16="http://schemas.microsoft.com/office/drawing/2014/main" id="{A1A63DCB-42F7-4ABE-923D-DD78DD819CA5}"/>
              </a:ext>
            </a:extLst>
          </p:cNvPr>
          <p:cNvSpPr txBox="1"/>
          <p:nvPr/>
        </p:nvSpPr>
        <p:spPr>
          <a:xfrm>
            <a:off x="838200" y="2121030"/>
            <a:ext cx="9794450" cy="4247317"/>
          </a:xfrm>
          <a:prstGeom prst="rect">
            <a:avLst/>
          </a:prstGeom>
          <a:noFill/>
        </p:spPr>
        <p:txBody>
          <a:bodyPr wrap="square" rtlCol="0">
            <a:spAutoFit/>
          </a:bodyPr>
          <a:lstStyle/>
          <a:p>
            <a:pPr algn="l" fontAlgn="base"/>
            <a:r>
              <a:rPr lang="en-US" b="1" i="1" noProof="1">
                <a:solidFill>
                  <a:srgbClr val="333333"/>
                </a:solidFill>
                <a:effectLst/>
              </a:rPr>
              <a:t>Güvenlik</a:t>
            </a:r>
            <a:r>
              <a:rPr lang="en-US" b="1" i="1" dirty="0">
                <a:solidFill>
                  <a:srgbClr val="333333"/>
                </a:solidFill>
                <a:effectLst/>
              </a:rPr>
              <a:t> </a:t>
            </a:r>
            <a:r>
              <a:rPr lang="en-US" b="1" i="1" dirty="0" err="1">
                <a:solidFill>
                  <a:srgbClr val="333333"/>
                </a:solidFill>
                <a:effectLst/>
              </a:rPr>
              <a:t>seviyesi</a:t>
            </a:r>
            <a:r>
              <a:rPr lang="en-US" b="1" i="1" dirty="0">
                <a:solidFill>
                  <a:srgbClr val="333333"/>
                </a:solidFill>
                <a:effectLst/>
              </a:rPr>
              <a:t> 1 </a:t>
            </a:r>
            <a:r>
              <a:rPr lang="en-US" b="0" i="0" dirty="0">
                <a:solidFill>
                  <a:srgbClr val="333333"/>
                </a:solidFill>
                <a:effectLst/>
              </a:rPr>
              <a:t>– </a:t>
            </a:r>
            <a:r>
              <a:rPr lang="en-US" b="0" i="0" dirty="0" err="1">
                <a:solidFill>
                  <a:srgbClr val="333333"/>
                </a:solidFill>
                <a:effectLst/>
              </a:rPr>
              <a:t>Gizli</a:t>
            </a:r>
            <a:r>
              <a:rPr lang="en-US" b="0" i="0" dirty="0">
                <a:solidFill>
                  <a:srgbClr val="333333"/>
                </a:solidFill>
                <a:effectLst/>
              </a:rPr>
              <a:t> </a:t>
            </a:r>
            <a:r>
              <a:rPr lang="en-US" b="0" i="0" dirty="0" err="1">
                <a:solidFill>
                  <a:srgbClr val="333333"/>
                </a:solidFill>
                <a:effectLst/>
              </a:rPr>
              <a:t>dinleme</a:t>
            </a:r>
            <a:r>
              <a:rPr lang="en-US" b="0" i="0" dirty="0">
                <a:solidFill>
                  <a:srgbClr val="333333"/>
                </a:solidFill>
                <a:effectLst/>
              </a:rPr>
              <a:t> </a:t>
            </a:r>
            <a:r>
              <a:rPr lang="en-US" b="0" i="0" dirty="0" err="1">
                <a:solidFill>
                  <a:srgbClr val="333333"/>
                </a:solidFill>
                <a:effectLst/>
              </a:rPr>
              <a:t>veya</a:t>
            </a:r>
            <a:r>
              <a:rPr lang="en-US" b="0" i="0" dirty="0">
                <a:solidFill>
                  <a:srgbClr val="333333"/>
                </a:solidFill>
                <a:effectLst/>
              </a:rPr>
              <a:t> </a:t>
            </a:r>
            <a:r>
              <a:rPr lang="en-US" b="0" i="0" dirty="0" err="1">
                <a:solidFill>
                  <a:srgbClr val="333333"/>
                </a:solidFill>
                <a:effectLst/>
              </a:rPr>
              <a:t>maruz</a:t>
            </a:r>
            <a:r>
              <a:rPr lang="en-US" b="0" i="0" dirty="0">
                <a:solidFill>
                  <a:srgbClr val="333333"/>
                </a:solidFill>
                <a:effectLst/>
              </a:rPr>
              <a:t> </a:t>
            </a:r>
            <a:r>
              <a:rPr lang="en-US" b="0" i="0" dirty="0" err="1">
                <a:solidFill>
                  <a:srgbClr val="333333"/>
                </a:solidFill>
                <a:effectLst/>
              </a:rPr>
              <a:t>kalma</a:t>
            </a:r>
            <a:r>
              <a:rPr lang="en-US" b="0" i="0" dirty="0">
                <a:solidFill>
                  <a:srgbClr val="333333"/>
                </a:solidFill>
                <a:effectLst/>
              </a:rPr>
              <a:t> </a:t>
            </a:r>
            <a:r>
              <a:rPr lang="en-US" b="0" i="0" dirty="0" err="1">
                <a:solidFill>
                  <a:srgbClr val="333333"/>
                </a:solidFill>
                <a:effectLst/>
              </a:rPr>
              <a:t>yoluyla</a:t>
            </a:r>
            <a:r>
              <a:rPr lang="en-US" b="0" i="0" dirty="0">
                <a:solidFill>
                  <a:srgbClr val="333333"/>
                </a:solidFill>
                <a:effectLst/>
              </a:rPr>
              <a:t> </a:t>
            </a:r>
            <a:r>
              <a:rPr lang="en-US" b="0" i="0" dirty="0" err="1">
                <a:solidFill>
                  <a:srgbClr val="333333"/>
                </a:solidFill>
                <a:effectLst/>
              </a:rPr>
              <a:t>yetkisiz</a:t>
            </a:r>
            <a:r>
              <a:rPr lang="en-US" b="0" i="0" dirty="0">
                <a:solidFill>
                  <a:srgbClr val="333333"/>
                </a:solidFill>
                <a:effectLst/>
              </a:rPr>
              <a:t> </a:t>
            </a:r>
            <a:r>
              <a:rPr lang="en-US" b="0" i="0" dirty="0" err="1">
                <a:solidFill>
                  <a:srgbClr val="333333"/>
                </a:solidFill>
                <a:effectLst/>
              </a:rPr>
              <a:t>bilgilerin</a:t>
            </a:r>
            <a:r>
              <a:rPr lang="en-US" b="0" i="0" dirty="0">
                <a:solidFill>
                  <a:srgbClr val="333333"/>
                </a:solidFill>
                <a:effectLst/>
              </a:rPr>
              <a:t> </a:t>
            </a:r>
            <a:r>
              <a:rPr lang="en-US" b="0" i="0" dirty="0" err="1">
                <a:solidFill>
                  <a:srgbClr val="333333"/>
                </a:solidFill>
                <a:effectLst/>
              </a:rPr>
              <a:t>ifşa</a:t>
            </a:r>
            <a:r>
              <a:rPr lang="en-US" b="0" i="0" dirty="0">
                <a:solidFill>
                  <a:srgbClr val="333333"/>
                </a:solidFill>
                <a:effectLst/>
              </a:rPr>
              <a:t> </a:t>
            </a:r>
            <a:r>
              <a:rPr lang="en-US" b="0" i="0" dirty="0" err="1">
                <a:solidFill>
                  <a:srgbClr val="333333"/>
                </a:solidFill>
                <a:effectLst/>
              </a:rPr>
              <a:t>edilmesini</a:t>
            </a:r>
            <a:r>
              <a:rPr lang="en-US" b="0" i="0" dirty="0">
                <a:solidFill>
                  <a:srgbClr val="333333"/>
                </a:solidFill>
                <a:effectLst/>
              </a:rPr>
              <a:t> </a:t>
            </a:r>
            <a:r>
              <a:rPr lang="en-US" b="0" i="0" dirty="0" err="1">
                <a:solidFill>
                  <a:srgbClr val="333333"/>
                </a:solidFill>
                <a:effectLst/>
              </a:rPr>
              <a:t>önlemek</a:t>
            </a:r>
            <a:r>
              <a:rPr lang="en-US" b="0" i="0" dirty="0">
                <a:solidFill>
                  <a:srgbClr val="333333"/>
                </a:solidFill>
                <a:effectLst/>
              </a:rPr>
              <a:t>.</a:t>
            </a:r>
          </a:p>
          <a:p>
            <a:pPr algn="l" fontAlgn="base">
              <a:buFont typeface="Arial" panose="020B0604020202020204" pitchFamily="34" charset="0"/>
              <a:buChar char="•"/>
            </a:pPr>
            <a:endParaRPr lang="en-US" b="0" i="0" dirty="0">
              <a:solidFill>
                <a:srgbClr val="333333"/>
              </a:solidFill>
              <a:effectLst/>
            </a:endParaRPr>
          </a:p>
          <a:p>
            <a:pPr algn="l" fontAlgn="base"/>
            <a:r>
              <a:rPr lang="en-US" b="1" i="1" dirty="0" err="1">
                <a:solidFill>
                  <a:srgbClr val="333333"/>
                </a:solidFill>
                <a:effectLst/>
              </a:rPr>
              <a:t>Güvenlik</a:t>
            </a:r>
            <a:r>
              <a:rPr lang="en-US" b="1" i="1" dirty="0">
                <a:solidFill>
                  <a:srgbClr val="333333"/>
                </a:solidFill>
                <a:effectLst/>
              </a:rPr>
              <a:t> </a:t>
            </a:r>
            <a:r>
              <a:rPr lang="en-US" b="1" i="1" dirty="0" err="1">
                <a:solidFill>
                  <a:srgbClr val="333333"/>
                </a:solidFill>
                <a:effectLst/>
              </a:rPr>
              <a:t>seviyesi</a:t>
            </a:r>
            <a:r>
              <a:rPr lang="en-US" b="1" i="1" dirty="0">
                <a:solidFill>
                  <a:srgbClr val="333333"/>
                </a:solidFill>
                <a:effectLst/>
              </a:rPr>
              <a:t> 2</a:t>
            </a:r>
            <a:r>
              <a:rPr lang="en-US" b="0" i="0" dirty="0">
                <a:solidFill>
                  <a:srgbClr val="333333"/>
                </a:solidFill>
                <a:effectLst/>
              </a:rPr>
              <a:t> – </a:t>
            </a:r>
            <a:r>
              <a:rPr lang="en-US" b="0" i="0" dirty="0" err="1">
                <a:solidFill>
                  <a:srgbClr val="333333"/>
                </a:solidFill>
                <a:effectLst/>
              </a:rPr>
              <a:t>Düşük</a:t>
            </a:r>
            <a:r>
              <a:rPr lang="en-US" b="0" i="0" dirty="0">
                <a:solidFill>
                  <a:srgbClr val="333333"/>
                </a:solidFill>
                <a:effectLst/>
              </a:rPr>
              <a:t> </a:t>
            </a:r>
            <a:r>
              <a:rPr lang="en-US" b="0" i="0" dirty="0" err="1">
                <a:solidFill>
                  <a:srgbClr val="333333"/>
                </a:solidFill>
                <a:effectLst/>
              </a:rPr>
              <a:t>kaynaklara</a:t>
            </a:r>
            <a:r>
              <a:rPr lang="en-US" b="0" i="0" dirty="0">
                <a:solidFill>
                  <a:srgbClr val="333333"/>
                </a:solidFill>
                <a:effectLst/>
              </a:rPr>
              <a:t>, </a:t>
            </a:r>
            <a:r>
              <a:rPr lang="en-US" b="0" i="0" dirty="0" err="1">
                <a:solidFill>
                  <a:srgbClr val="333333"/>
                </a:solidFill>
                <a:effectLst/>
              </a:rPr>
              <a:t>genel</a:t>
            </a:r>
            <a:r>
              <a:rPr lang="en-US" b="0" i="0" dirty="0">
                <a:solidFill>
                  <a:srgbClr val="333333"/>
                </a:solidFill>
                <a:effectLst/>
              </a:rPr>
              <a:t> </a:t>
            </a:r>
            <a:r>
              <a:rPr lang="en-US" b="0" i="0" dirty="0" err="1">
                <a:solidFill>
                  <a:srgbClr val="333333"/>
                </a:solidFill>
                <a:effectLst/>
              </a:rPr>
              <a:t>becerilere</a:t>
            </a:r>
            <a:r>
              <a:rPr lang="en-US" b="0" i="0" dirty="0">
                <a:solidFill>
                  <a:srgbClr val="333333"/>
                </a:solidFill>
                <a:effectLst/>
              </a:rPr>
              <a:t> </a:t>
            </a:r>
            <a:r>
              <a:rPr lang="en-US" b="0" i="0" dirty="0" err="1">
                <a:solidFill>
                  <a:srgbClr val="333333"/>
                </a:solidFill>
                <a:effectLst/>
              </a:rPr>
              <a:t>ve</a:t>
            </a:r>
            <a:r>
              <a:rPr lang="en-US" b="0" i="0" dirty="0">
                <a:solidFill>
                  <a:srgbClr val="333333"/>
                </a:solidFill>
                <a:effectLst/>
              </a:rPr>
              <a:t> </a:t>
            </a:r>
            <a:r>
              <a:rPr lang="en-US" b="0" i="0" dirty="0" err="1">
                <a:solidFill>
                  <a:srgbClr val="333333"/>
                </a:solidFill>
                <a:effectLst/>
              </a:rPr>
              <a:t>düşük</a:t>
            </a:r>
            <a:r>
              <a:rPr lang="en-US" b="0" i="0" dirty="0">
                <a:solidFill>
                  <a:srgbClr val="333333"/>
                </a:solidFill>
                <a:effectLst/>
              </a:rPr>
              <a:t> </a:t>
            </a:r>
            <a:r>
              <a:rPr lang="en-US" b="0" i="0" dirty="0" err="1">
                <a:solidFill>
                  <a:srgbClr val="333333"/>
                </a:solidFill>
                <a:effectLst/>
              </a:rPr>
              <a:t>motivasyona</a:t>
            </a:r>
            <a:r>
              <a:rPr lang="en-US" b="0" i="0" dirty="0">
                <a:solidFill>
                  <a:srgbClr val="333333"/>
                </a:solidFill>
                <a:effectLst/>
              </a:rPr>
              <a:t> </a:t>
            </a:r>
            <a:r>
              <a:rPr lang="en-US" b="0" i="0" dirty="0" err="1">
                <a:solidFill>
                  <a:srgbClr val="333333"/>
                </a:solidFill>
                <a:effectLst/>
              </a:rPr>
              <a:t>sahip</a:t>
            </a:r>
            <a:r>
              <a:rPr lang="en-US" b="0" i="0" dirty="0">
                <a:solidFill>
                  <a:srgbClr val="333333"/>
                </a:solidFill>
                <a:effectLst/>
              </a:rPr>
              <a:t> </a:t>
            </a:r>
            <a:r>
              <a:rPr lang="en-US" b="0" i="0" dirty="0" err="1">
                <a:solidFill>
                  <a:srgbClr val="333333"/>
                </a:solidFill>
                <a:effectLst/>
              </a:rPr>
              <a:t>basit</a:t>
            </a:r>
            <a:r>
              <a:rPr lang="en-US" b="0" i="0" dirty="0">
                <a:solidFill>
                  <a:srgbClr val="333333"/>
                </a:solidFill>
                <a:effectLst/>
              </a:rPr>
              <a:t> </a:t>
            </a:r>
            <a:r>
              <a:rPr lang="en-US" b="0" i="0" dirty="0" err="1">
                <a:solidFill>
                  <a:srgbClr val="333333"/>
                </a:solidFill>
                <a:effectLst/>
              </a:rPr>
              <a:t>araçları</a:t>
            </a:r>
            <a:r>
              <a:rPr lang="en-US" b="0" i="0" dirty="0">
                <a:solidFill>
                  <a:srgbClr val="333333"/>
                </a:solidFill>
                <a:effectLst/>
              </a:rPr>
              <a:t> </a:t>
            </a:r>
            <a:r>
              <a:rPr lang="en-US" b="0" i="0" dirty="0" err="1">
                <a:solidFill>
                  <a:srgbClr val="333333"/>
                </a:solidFill>
                <a:effectLst/>
              </a:rPr>
              <a:t>kullanarak</a:t>
            </a:r>
            <a:r>
              <a:rPr lang="en-US" b="0" i="0" dirty="0">
                <a:solidFill>
                  <a:srgbClr val="333333"/>
                </a:solidFill>
                <a:effectLst/>
              </a:rPr>
              <a:t>, </a:t>
            </a:r>
            <a:r>
              <a:rPr lang="en-US" b="0" i="0" dirty="0" err="1">
                <a:solidFill>
                  <a:srgbClr val="333333"/>
                </a:solidFill>
                <a:effectLst/>
              </a:rPr>
              <a:t>onu</a:t>
            </a:r>
            <a:r>
              <a:rPr lang="en-US" b="0" i="0" dirty="0">
                <a:solidFill>
                  <a:srgbClr val="333333"/>
                </a:solidFill>
                <a:effectLst/>
              </a:rPr>
              <a:t> </a:t>
            </a:r>
            <a:r>
              <a:rPr lang="en-US" b="0" i="0" dirty="0" err="1">
                <a:solidFill>
                  <a:srgbClr val="333333"/>
                </a:solidFill>
                <a:effectLst/>
              </a:rPr>
              <a:t>aktif</a:t>
            </a:r>
            <a:r>
              <a:rPr lang="en-US" b="0" i="0" dirty="0">
                <a:solidFill>
                  <a:srgbClr val="333333"/>
                </a:solidFill>
                <a:effectLst/>
              </a:rPr>
              <a:t> </a:t>
            </a:r>
            <a:r>
              <a:rPr lang="en-US" b="0" i="0" dirty="0" err="1">
                <a:solidFill>
                  <a:srgbClr val="333333"/>
                </a:solidFill>
                <a:effectLst/>
              </a:rPr>
              <a:t>olarak</a:t>
            </a:r>
            <a:r>
              <a:rPr lang="en-US" b="0" i="0" dirty="0">
                <a:solidFill>
                  <a:srgbClr val="333333"/>
                </a:solidFill>
                <a:effectLst/>
              </a:rPr>
              <a:t> </a:t>
            </a:r>
            <a:r>
              <a:rPr lang="en-US" b="0" i="0" dirty="0" err="1">
                <a:solidFill>
                  <a:srgbClr val="333333"/>
                </a:solidFill>
                <a:effectLst/>
              </a:rPr>
              <a:t>arayan</a:t>
            </a:r>
            <a:r>
              <a:rPr lang="en-US" b="0" i="0" dirty="0">
                <a:solidFill>
                  <a:srgbClr val="333333"/>
                </a:solidFill>
                <a:effectLst/>
              </a:rPr>
              <a:t> </a:t>
            </a:r>
            <a:r>
              <a:rPr lang="en-US" b="0" i="0" dirty="0" err="1">
                <a:solidFill>
                  <a:srgbClr val="333333"/>
                </a:solidFill>
                <a:effectLst/>
              </a:rPr>
              <a:t>bir</a:t>
            </a:r>
            <a:r>
              <a:rPr lang="en-US" b="0" i="0" dirty="0">
                <a:solidFill>
                  <a:srgbClr val="333333"/>
                </a:solidFill>
                <a:effectLst/>
              </a:rPr>
              <a:t> </a:t>
            </a:r>
            <a:r>
              <a:rPr lang="en-US" b="0" i="0" dirty="0" err="1">
                <a:solidFill>
                  <a:srgbClr val="333333"/>
                </a:solidFill>
                <a:effectLst/>
              </a:rPr>
              <a:t>kuruluşa</a:t>
            </a:r>
            <a:r>
              <a:rPr lang="en-US" b="0" i="0" dirty="0">
                <a:solidFill>
                  <a:srgbClr val="333333"/>
                </a:solidFill>
                <a:effectLst/>
              </a:rPr>
              <a:t> </a:t>
            </a:r>
            <a:r>
              <a:rPr lang="en-US" b="0" i="0" dirty="0" err="1">
                <a:solidFill>
                  <a:srgbClr val="333333"/>
                </a:solidFill>
                <a:effectLst/>
              </a:rPr>
              <a:t>izinsiz</a:t>
            </a:r>
            <a:r>
              <a:rPr lang="en-US" b="0" i="0" dirty="0">
                <a:solidFill>
                  <a:srgbClr val="333333"/>
                </a:solidFill>
                <a:effectLst/>
              </a:rPr>
              <a:t> </a:t>
            </a:r>
            <a:r>
              <a:rPr lang="en-US" b="0" i="0" dirty="0" err="1">
                <a:solidFill>
                  <a:srgbClr val="333333"/>
                </a:solidFill>
                <a:effectLst/>
              </a:rPr>
              <a:t>bilgi</a:t>
            </a:r>
            <a:r>
              <a:rPr lang="en-US" b="0" i="0" dirty="0">
                <a:solidFill>
                  <a:srgbClr val="333333"/>
                </a:solidFill>
                <a:effectLst/>
              </a:rPr>
              <a:t> </a:t>
            </a:r>
            <a:r>
              <a:rPr lang="en-US" b="0" i="0" dirty="0" err="1">
                <a:solidFill>
                  <a:srgbClr val="333333"/>
                </a:solidFill>
                <a:effectLst/>
              </a:rPr>
              <a:t>verilmesini</a:t>
            </a:r>
            <a:r>
              <a:rPr lang="en-US" b="0" i="0" dirty="0">
                <a:solidFill>
                  <a:srgbClr val="333333"/>
                </a:solidFill>
                <a:effectLst/>
              </a:rPr>
              <a:t> </a:t>
            </a:r>
            <a:r>
              <a:rPr lang="en-US" b="0" i="0" dirty="0" err="1">
                <a:solidFill>
                  <a:srgbClr val="333333"/>
                </a:solidFill>
                <a:effectLst/>
              </a:rPr>
              <a:t>önlemek</a:t>
            </a:r>
            <a:r>
              <a:rPr lang="en-US" b="0" i="0" dirty="0">
                <a:solidFill>
                  <a:srgbClr val="333333"/>
                </a:solidFill>
                <a:effectLst/>
              </a:rPr>
              <a:t>.</a:t>
            </a:r>
          </a:p>
          <a:p>
            <a:pPr algn="l" fontAlgn="base">
              <a:buFont typeface="Arial" panose="020B0604020202020204" pitchFamily="34" charset="0"/>
              <a:buChar char="•"/>
            </a:pPr>
            <a:endParaRPr lang="en-US" b="0" i="0" dirty="0">
              <a:solidFill>
                <a:srgbClr val="333333"/>
              </a:solidFill>
              <a:effectLst/>
            </a:endParaRPr>
          </a:p>
          <a:p>
            <a:pPr algn="l" fontAlgn="base"/>
            <a:r>
              <a:rPr lang="en-US" b="1" i="1" dirty="0" err="1">
                <a:solidFill>
                  <a:srgbClr val="333333"/>
                </a:solidFill>
                <a:effectLst/>
              </a:rPr>
              <a:t>Güvenlik</a:t>
            </a:r>
            <a:r>
              <a:rPr lang="en-US" b="1" i="1" dirty="0">
                <a:solidFill>
                  <a:srgbClr val="333333"/>
                </a:solidFill>
                <a:effectLst/>
              </a:rPr>
              <a:t> </a:t>
            </a:r>
            <a:r>
              <a:rPr lang="en-US" b="1" i="1" dirty="0" err="1">
                <a:solidFill>
                  <a:srgbClr val="333333"/>
                </a:solidFill>
                <a:effectLst/>
              </a:rPr>
              <a:t>seviyesi</a:t>
            </a:r>
            <a:r>
              <a:rPr lang="en-US" b="1" i="1" dirty="0">
                <a:solidFill>
                  <a:srgbClr val="333333"/>
                </a:solidFill>
                <a:effectLst/>
              </a:rPr>
              <a:t> 3 </a:t>
            </a:r>
            <a:r>
              <a:rPr lang="en-US" b="0" i="0" dirty="0">
                <a:solidFill>
                  <a:srgbClr val="333333"/>
                </a:solidFill>
                <a:effectLst/>
              </a:rPr>
              <a:t>– </a:t>
            </a:r>
            <a:r>
              <a:rPr lang="en-US" b="0" i="0" dirty="0" err="1">
                <a:solidFill>
                  <a:srgbClr val="333333"/>
                </a:solidFill>
                <a:effectLst/>
              </a:rPr>
              <a:t>Ilımlı</a:t>
            </a:r>
            <a:r>
              <a:rPr lang="en-US" b="0" i="0" dirty="0">
                <a:solidFill>
                  <a:srgbClr val="333333"/>
                </a:solidFill>
                <a:effectLst/>
              </a:rPr>
              <a:t> </a:t>
            </a:r>
            <a:r>
              <a:rPr lang="en-US" b="0" i="0" dirty="0" err="1">
                <a:solidFill>
                  <a:srgbClr val="333333"/>
                </a:solidFill>
                <a:effectLst/>
              </a:rPr>
              <a:t>kaynaklar</a:t>
            </a:r>
            <a:r>
              <a:rPr lang="en-US" b="0" i="0" dirty="0">
                <a:solidFill>
                  <a:srgbClr val="333333"/>
                </a:solidFill>
                <a:effectLst/>
              </a:rPr>
              <a:t>, </a:t>
            </a:r>
            <a:r>
              <a:rPr lang="en-US" b="0" i="0" dirty="0" err="1">
                <a:solidFill>
                  <a:srgbClr val="333333"/>
                </a:solidFill>
                <a:effectLst/>
              </a:rPr>
              <a:t>IACS’a</a:t>
            </a:r>
            <a:r>
              <a:rPr lang="en-US" b="0" i="0" dirty="0">
                <a:solidFill>
                  <a:srgbClr val="333333"/>
                </a:solidFill>
                <a:effectLst/>
              </a:rPr>
              <a:t> </a:t>
            </a:r>
            <a:r>
              <a:rPr lang="en-US" b="0" i="0" dirty="0" err="1">
                <a:solidFill>
                  <a:srgbClr val="333333"/>
                </a:solidFill>
                <a:effectLst/>
              </a:rPr>
              <a:t>özgü</a:t>
            </a:r>
            <a:r>
              <a:rPr lang="en-US" b="0" i="0" dirty="0">
                <a:solidFill>
                  <a:srgbClr val="333333"/>
                </a:solidFill>
                <a:effectLst/>
              </a:rPr>
              <a:t> </a:t>
            </a:r>
            <a:r>
              <a:rPr lang="en-US" b="0" i="0" dirty="0" err="1">
                <a:solidFill>
                  <a:srgbClr val="333333"/>
                </a:solidFill>
                <a:effectLst/>
              </a:rPr>
              <a:t>beceriler</a:t>
            </a:r>
            <a:r>
              <a:rPr lang="en-US" b="0" i="0" dirty="0">
                <a:solidFill>
                  <a:srgbClr val="333333"/>
                </a:solidFill>
                <a:effectLst/>
              </a:rPr>
              <a:t> </a:t>
            </a:r>
            <a:r>
              <a:rPr lang="en-US" b="0" i="0" dirty="0" err="1">
                <a:solidFill>
                  <a:srgbClr val="333333"/>
                </a:solidFill>
                <a:effectLst/>
              </a:rPr>
              <a:t>ve</a:t>
            </a:r>
            <a:r>
              <a:rPr lang="en-US" b="0" i="0" dirty="0">
                <a:solidFill>
                  <a:srgbClr val="333333"/>
                </a:solidFill>
                <a:effectLst/>
              </a:rPr>
              <a:t> </a:t>
            </a:r>
            <a:r>
              <a:rPr lang="en-US" b="0" i="0" dirty="0" err="1">
                <a:solidFill>
                  <a:srgbClr val="333333"/>
                </a:solidFill>
                <a:effectLst/>
              </a:rPr>
              <a:t>ılımlı</a:t>
            </a:r>
            <a:r>
              <a:rPr lang="en-US" b="0" i="0" dirty="0">
                <a:solidFill>
                  <a:srgbClr val="333333"/>
                </a:solidFill>
                <a:effectLst/>
              </a:rPr>
              <a:t> </a:t>
            </a:r>
            <a:r>
              <a:rPr lang="en-US" b="0" i="0" dirty="0" err="1">
                <a:solidFill>
                  <a:srgbClr val="333333"/>
                </a:solidFill>
                <a:effectLst/>
              </a:rPr>
              <a:t>motivasyon</a:t>
            </a:r>
            <a:r>
              <a:rPr lang="en-US" b="0" i="0" dirty="0">
                <a:solidFill>
                  <a:srgbClr val="333333"/>
                </a:solidFill>
                <a:effectLst/>
              </a:rPr>
              <a:t> </a:t>
            </a:r>
            <a:r>
              <a:rPr lang="en-US" b="0" i="0" dirty="0" err="1">
                <a:solidFill>
                  <a:srgbClr val="333333"/>
                </a:solidFill>
                <a:effectLst/>
              </a:rPr>
              <a:t>içeren</a:t>
            </a:r>
            <a:r>
              <a:rPr lang="en-US" b="0" i="0" dirty="0">
                <a:solidFill>
                  <a:srgbClr val="333333"/>
                </a:solidFill>
                <a:effectLst/>
              </a:rPr>
              <a:t> </a:t>
            </a:r>
            <a:r>
              <a:rPr lang="en-US" b="0" i="0" dirty="0" err="1">
                <a:solidFill>
                  <a:srgbClr val="333333"/>
                </a:solidFill>
                <a:effectLst/>
              </a:rPr>
              <a:t>sofistike</a:t>
            </a:r>
            <a:r>
              <a:rPr lang="en-US" b="0" i="0" dirty="0">
                <a:solidFill>
                  <a:srgbClr val="333333"/>
                </a:solidFill>
                <a:effectLst/>
              </a:rPr>
              <a:t> </a:t>
            </a:r>
            <a:r>
              <a:rPr lang="en-US" b="0" i="0" dirty="0" err="1">
                <a:solidFill>
                  <a:srgbClr val="333333"/>
                </a:solidFill>
                <a:effectLst/>
              </a:rPr>
              <a:t>araçlar</a:t>
            </a:r>
            <a:r>
              <a:rPr lang="en-US" b="0" i="0" dirty="0">
                <a:solidFill>
                  <a:srgbClr val="333333"/>
                </a:solidFill>
                <a:effectLst/>
              </a:rPr>
              <a:t> </a:t>
            </a:r>
            <a:r>
              <a:rPr lang="en-US" b="0" i="0" dirty="0" err="1">
                <a:solidFill>
                  <a:srgbClr val="333333"/>
                </a:solidFill>
                <a:effectLst/>
              </a:rPr>
              <a:t>kullanarak</a:t>
            </a:r>
            <a:r>
              <a:rPr lang="en-US" b="0" i="0" dirty="0">
                <a:solidFill>
                  <a:srgbClr val="333333"/>
                </a:solidFill>
                <a:effectLst/>
              </a:rPr>
              <a:t> </a:t>
            </a:r>
            <a:r>
              <a:rPr lang="en-US" b="0" i="0" dirty="0" err="1">
                <a:solidFill>
                  <a:srgbClr val="333333"/>
                </a:solidFill>
                <a:effectLst/>
              </a:rPr>
              <a:t>aktif</a:t>
            </a:r>
            <a:r>
              <a:rPr lang="en-US" b="0" i="0" dirty="0">
                <a:solidFill>
                  <a:srgbClr val="333333"/>
                </a:solidFill>
                <a:effectLst/>
              </a:rPr>
              <a:t> </a:t>
            </a:r>
            <a:r>
              <a:rPr lang="en-US" b="0" i="0" dirty="0" err="1">
                <a:solidFill>
                  <a:srgbClr val="333333"/>
                </a:solidFill>
                <a:effectLst/>
              </a:rPr>
              <a:t>olarak</a:t>
            </a:r>
            <a:r>
              <a:rPr lang="en-US" b="0" i="0" dirty="0">
                <a:solidFill>
                  <a:srgbClr val="333333"/>
                </a:solidFill>
                <a:effectLst/>
              </a:rPr>
              <a:t> </a:t>
            </a:r>
            <a:r>
              <a:rPr lang="en-US" b="0" i="0" dirty="0" err="1">
                <a:solidFill>
                  <a:srgbClr val="333333"/>
                </a:solidFill>
                <a:effectLst/>
              </a:rPr>
              <a:t>arayan</a:t>
            </a:r>
            <a:r>
              <a:rPr lang="en-US" b="0" i="0" dirty="0">
                <a:solidFill>
                  <a:srgbClr val="333333"/>
                </a:solidFill>
                <a:effectLst/>
              </a:rPr>
              <a:t> </a:t>
            </a:r>
            <a:r>
              <a:rPr lang="en-US" b="0" i="0" dirty="0" err="1">
                <a:solidFill>
                  <a:srgbClr val="333333"/>
                </a:solidFill>
                <a:effectLst/>
              </a:rPr>
              <a:t>bir</a:t>
            </a:r>
            <a:r>
              <a:rPr lang="en-US" b="0" i="0" dirty="0">
                <a:solidFill>
                  <a:srgbClr val="333333"/>
                </a:solidFill>
                <a:effectLst/>
              </a:rPr>
              <a:t> </a:t>
            </a:r>
            <a:r>
              <a:rPr lang="en-US" b="0" i="0" dirty="0" err="1">
                <a:solidFill>
                  <a:srgbClr val="333333"/>
                </a:solidFill>
                <a:effectLst/>
              </a:rPr>
              <a:t>kuruluşa</a:t>
            </a:r>
            <a:r>
              <a:rPr lang="en-US" b="0" i="0" dirty="0">
                <a:solidFill>
                  <a:srgbClr val="333333"/>
                </a:solidFill>
                <a:effectLst/>
              </a:rPr>
              <a:t> </a:t>
            </a:r>
            <a:r>
              <a:rPr lang="en-US" b="0" i="0" dirty="0" err="1">
                <a:solidFill>
                  <a:srgbClr val="333333"/>
                </a:solidFill>
                <a:effectLst/>
              </a:rPr>
              <a:t>bilgilerin</a:t>
            </a:r>
            <a:r>
              <a:rPr lang="en-US" b="0" i="0" dirty="0">
                <a:solidFill>
                  <a:srgbClr val="333333"/>
                </a:solidFill>
                <a:effectLst/>
              </a:rPr>
              <a:t> </a:t>
            </a:r>
            <a:r>
              <a:rPr lang="en-US" b="0" i="0" dirty="0" err="1">
                <a:solidFill>
                  <a:srgbClr val="333333"/>
                </a:solidFill>
                <a:effectLst/>
              </a:rPr>
              <a:t>yetkisiz</a:t>
            </a:r>
            <a:r>
              <a:rPr lang="en-US" b="0" i="0" dirty="0">
                <a:solidFill>
                  <a:srgbClr val="333333"/>
                </a:solidFill>
                <a:effectLst/>
              </a:rPr>
              <a:t> </a:t>
            </a:r>
            <a:r>
              <a:rPr lang="en-US" b="0" i="0" dirty="0" err="1">
                <a:solidFill>
                  <a:srgbClr val="333333"/>
                </a:solidFill>
                <a:effectLst/>
              </a:rPr>
              <a:t>şekilde</a:t>
            </a:r>
            <a:r>
              <a:rPr lang="en-US" b="0" i="0" dirty="0">
                <a:solidFill>
                  <a:srgbClr val="333333"/>
                </a:solidFill>
                <a:effectLst/>
              </a:rPr>
              <a:t> </a:t>
            </a:r>
            <a:r>
              <a:rPr lang="en-US" b="0" i="0" dirty="0" err="1">
                <a:solidFill>
                  <a:srgbClr val="333333"/>
                </a:solidFill>
                <a:effectLst/>
              </a:rPr>
              <a:t>ifşa</a:t>
            </a:r>
            <a:r>
              <a:rPr lang="en-US" b="0" i="0" dirty="0">
                <a:solidFill>
                  <a:srgbClr val="333333"/>
                </a:solidFill>
                <a:effectLst/>
              </a:rPr>
              <a:t> </a:t>
            </a:r>
            <a:r>
              <a:rPr lang="en-US" b="0" i="0" dirty="0" err="1">
                <a:solidFill>
                  <a:srgbClr val="333333"/>
                </a:solidFill>
                <a:effectLst/>
              </a:rPr>
              <a:t>edilmesini</a:t>
            </a:r>
            <a:r>
              <a:rPr lang="en-US" b="0" i="0" dirty="0">
                <a:solidFill>
                  <a:srgbClr val="333333"/>
                </a:solidFill>
                <a:effectLst/>
              </a:rPr>
              <a:t> </a:t>
            </a:r>
            <a:r>
              <a:rPr lang="en-US" b="0" i="0" dirty="0" err="1">
                <a:solidFill>
                  <a:srgbClr val="333333"/>
                </a:solidFill>
                <a:effectLst/>
              </a:rPr>
              <a:t>önlemek</a:t>
            </a:r>
            <a:r>
              <a:rPr lang="en-US" b="0" i="0" dirty="0">
                <a:solidFill>
                  <a:srgbClr val="333333"/>
                </a:solidFill>
                <a:effectLst/>
              </a:rPr>
              <a:t>.</a:t>
            </a:r>
          </a:p>
          <a:p>
            <a:pPr algn="l" fontAlgn="base">
              <a:buFont typeface="Arial" panose="020B0604020202020204" pitchFamily="34" charset="0"/>
              <a:buChar char="•"/>
            </a:pPr>
            <a:endParaRPr lang="en-US" b="0" i="0" dirty="0">
              <a:solidFill>
                <a:srgbClr val="333333"/>
              </a:solidFill>
              <a:effectLst/>
            </a:endParaRPr>
          </a:p>
          <a:p>
            <a:pPr algn="l" fontAlgn="base"/>
            <a:r>
              <a:rPr lang="en-US" b="1" i="1" dirty="0" err="1">
                <a:solidFill>
                  <a:srgbClr val="333333"/>
                </a:solidFill>
                <a:effectLst/>
              </a:rPr>
              <a:t>Güvenlik</a:t>
            </a:r>
            <a:r>
              <a:rPr lang="en-US" b="1" i="1" dirty="0">
                <a:solidFill>
                  <a:srgbClr val="333333"/>
                </a:solidFill>
                <a:effectLst/>
              </a:rPr>
              <a:t> </a:t>
            </a:r>
            <a:r>
              <a:rPr lang="en-US" b="1" i="1" dirty="0" err="1">
                <a:solidFill>
                  <a:srgbClr val="333333"/>
                </a:solidFill>
                <a:effectLst/>
              </a:rPr>
              <a:t>seviyesi</a:t>
            </a:r>
            <a:r>
              <a:rPr lang="en-US" b="1" i="1" dirty="0">
                <a:solidFill>
                  <a:srgbClr val="333333"/>
                </a:solidFill>
                <a:effectLst/>
              </a:rPr>
              <a:t> 4 </a:t>
            </a:r>
            <a:r>
              <a:rPr lang="en-US" b="0" i="0" dirty="0">
                <a:solidFill>
                  <a:srgbClr val="333333"/>
                </a:solidFill>
                <a:effectLst/>
              </a:rPr>
              <a:t>– </a:t>
            </a:r>
            <a:r>
              <a:rPr lang="en-US" b="0" i="0" dirty="0" err="1">
                <a:solidFill>
                  <a:srgbClr val="333333"/>
                </a:solidFill>
                <a:effectLst/>
              </a:rPr>
              <a:t>Genişletilmiş</a:t>
            </a:r>
            <a:r>
              <a:rPr lang="en-US" b="0" i="0" dirty="0">
                <a:solidFill>
                  <a:srgbClr val="333333"/>
                </a:solidFill>
                <a:effectLst/>
              </a:rPr>
              <a:t> </a:t>
            </a:r>
            <a:r>
              <a:rPr lang="en-US" b="0" i="0" dirty="0" err="1">
                <a:solidFill>
                  <a:srgbClr val="333333"/>
                </a:solidFill>
                <a:effectLst/>
              </a:rPr>
              <a:t>kaynaklar</a:t>
            </a:r>
            <a:r>
              <a:rPr lang="en-US" b="0" i="0" dirty="0">
                <a:solidFill>
                  <a:srgbClr val="333333"/>
                </a:solidFill>
                <a:effectLst/>
              </a:rPr>
              <a:t>, </a:t>
            </a:r>
            <a:r>
              <a:rPr lang="en-US" b="0" i="0" dirty="0" err="1">
                <a:solidFill>
                  <a:srgbClr val="333333"/>
                </a:solidFill>
                <a:effectLst/>
              </a:rPr>
              <a:t>IACS’a</a:t>
            </a:r>
            <a:r>
              <a:rPr lang="en-US" b="0" i="0" dirty="0">
                <a:solidFill>
                  <a:srgbClr val="333333"/>
                </a:solidFill>
                <a:effectLst/>
              </a:rPr>
              <a:t> </a:t>
            </a:r>
            <a:r>
              <a:rPr lang="en-US" b="0" i="0" dirty="0" err="1">
                <a:solidFill>
                  <a:srgbClr val="333333"/>
                </a:solidFill>
                <a:effectLst/>
              </a:rPr>
              <a:t>özgü</a:t>
            </a:r>
            <a:r>
              <a:rPr lang="en-US" b="0" i="0" dirty="0">
                <a:solidFill>
                  <a:srgbClr val="333333"/>
                </a:solidFill>
                <a:effectLst/>
              </a:rPr>
              <a:t> </a:t>
            </a:r>
            <a:r>
              <a:rPr lang="en-US" b="0" i="0" dirty="0" err="1">
                <a:solidFill>
                  <a:srgbClr val="333333"/>
                </a:solidFill>
                <a:effectLst/>
              </a:rPr>
              <a:t>beceriler</a:t>
            </a:r>
            <a:r>
              <a:rPr lang="en-US" b="0" i="0" dirty="0">
                <a:solidFill>
                  <a:srgbClr val="333333"/>
                </a:solidFill>
                <a:effectLst/>
              </a:rPr>
              <a:t> </a:t>
            </a:r>
            <a:r>
              <a:rPr lang="en-US" b="0" i="0" dirty="0" err="1">
                <a:solidFill>
                  <a:srgbClr val="333333"/>
                </a:solidFill>
                <a:effectLst/>
              </a:rPr>
              <a:t>ve</a:t>
            </a:r>
            <a:r>
              <a:rPr lang="en-US" b="0" i="0" dirty="0">
                <a:solidFill>
                  <a:srgbClr val="333333"/>
                </a:solidFill>
                <a:effectLst/>
              </a:rPr>
              <a:t> </a:t>
            </a:r>
            <a:r>
              <a:rPr lang="en-US" b="0" i="0" dirty="0" err="1">
                <a:solidFill>
                  <a:srgbClr val="333333"/>
                </a:solidFill>
                <a:effectLst/>
              </a:rPr>
              <a:t>yüksek</a:t>
            </a:r>
            <a:r>
              <a:rPr lang="en-US" b="0" i="0" dirty="0">
                <a:solidFill>
                  <a:srgbClr val="333333"/>
                </a:solidFill>
                <a:effectLst/>
              </a:rPr>
              <a:t> </a:t>
            </a:r>
            <a:r>
              <a:rPr lang="en-US" b="0" i="0" dirty="0" err="1">
                <a:solidFill>
                  <a:srgbClr val="333333"/>
                </a:solidFill>
                <a:effectLst/>
              </a:rPr>
              <a:t>motivasyon</a:t>
            </a:r>
            <a:r>
              <a:rPr lang="en-US" b="0" i="0" dirty="0">
                <a:solidFill>
                  <a:srgbClr val="333333"/>
                </a:solidFill>
                <a:effectLst/>
              </a:rPr>
              <a:t> </a:t>
            </a:r>
            <a:r>
              <a:rPr lang="en-US" b="0" i="0" dirty="0" err="1">
                <a:solidFill>
                  <a:srgbClr val="333333"/>
                </a:solidFill>
                <a:effectLst/>
              </a:rPr>
              <a:t>içeren</a:t>
            </a:r>
            <a:r>
              <a:rPr lang="en-US" b="0" i="0" dirty="0">
                <a:solidFill>
                  <a:srgbClr val="333333"/>
                </a:solidFill>
                <a:effectLst/>
              </a:rPr>
              <a:t> </a:t>
            </a:r>
            <a:r>
              <a:rPr lang="en-US" b="0" i="0" dirty="0" err="1">
                <a:solidFill>
                  <a:srgbClr val="333333"/>
                </a:solidFill>
                <a:effectLst/>
              </a:rPr>
              <a:t>karmaşık</a:t>
            </a:r>
            <a:r>
              <a:rPr lang="en-US" b="0" i="0" dirty="0">
                <a:solidFill>
                  <a:srgbClr val="333333"/>
                </a:solidFill>
                <a:effectLst/>
              </a:rPr>
              <a:t> </a:t>
            </a:r>
            <a:r>
              <a:rPr lang="en-US" b="0" i="0" dirty="0" err="1">
                <a:solidFill>
                  <a:srgbClr val="333333"/>
                </a:solidFill>
                <a:effectLst/>
              </a:rPr>
              <a:t>araçları</a:t>
            </a:r>
            <a:r>
              <a:rPr lang="en-US" b="0" i="0" dirty="0">
                <a:solidFill>
                  <a:srgbClr val="333333"/>
                </a:solidFill>
                <a:effectLst/>
              </a:rPr>
              <a:t> </a:t>
            </a:r>
            <a:r>
              <a:rPr lang="en-US" b="0" i="0" dirty="0" err="1">
                <a:solidFill>
                  <a:srgbClr val="333333"/>
                </a:solidFill>
                <a:effectLst/>
              </a:rPr>
              <a:t>kullanarak</a:t>
            </a:r>
            <a:r>
              <a:rPr lang="en-US" b="0" i="0" dirty="0">
                <a:solidFill>
                  <a:srgbClr val="333333"/>
                </a:solidFill>
                <a:effectLst/>
              </a:rPr>
              <a:t> </a:t>
            </a:r>
            <a:r>
              <a:rPr lang="en-US" b="0" i="0" dirty="0" err="1">
                <a:solidFill>
                  <a:srgbClr val="333333"/>
                </a:solidFill>
                <a:effectLst/>
              </a:rPr>
              <a:t>aktif</a:t>
            </a:r>
            <a:r>
              <a:rPr lang="en-US" b="0" i="0" dirty="0">
                <a:solidFill>
                  <a:srgbClr val="333333"/>
                </a:solidFill>
                <a:effectLst/>
              </a:rPr>
              <a:t> </a:t>
            </a:r>
            <a:r>
              <a:rPr lang="en-US" b="0" i="0" dirty="0" err="1">
                <a:solidFill>
                  <a:srgbClr val="333333"/>
                </a:solidFill>
                <a:effectLst/>
              </a:rPr>
              <a:t>olarak</a:t>
            </a:r>
            <a:r>
              <a:rPr lang="en-US" b="0" i="0" dirty="0">
                <a:solidFill>
                  <a:srgbClr val="333333"/>
                </a:solidFill>
                <a:effectLst/>
              </a:rPr>
              <a:t> </a:t>
            </a:r>
            <a:r>
              <a:rPr lang="en-US" b="0" i="0" dirty="0" err="1">
                <a:solidFill>
                  <a:srgbClr val="333333"/>
                </a:solidFill>
                <a:effectLst/>
              </a:rPr>
              <a:t>onu</a:t>
            </a:r>
            <a:r>
              <a:rPr lang="en-US" b="0" i="0" dirty="0">
                <a:solidFill>
                  <a:srgbClr val="333333"/>
                </a:solidFill>
                <a:effectLst/>
              </a:rPr>
              <a:t> </a:t>
            </a:r>
            <a:r>
              <a:rPr lang="en-US" b="0" i="0" dirty="0" err="1">
                <a:solidFill>
                  <a:srgbClr val="333333"/>
                </a:solidFill>
                <a:effectLst/>
              </a:rPr>
              <a:t>arayan</a:t>
            </a:r>
            <a:r>
              <a:rPr lang="en-US" b="0" i="0" dirty="0">
                <a:solidFill>
                  <a:srgbClr val="333333"/>
                </a:solidFill>
                <a:effectLst/>
              </a:rPr>
              <a:t> </a:t>
            </a:r>
            <a:r>
              <a:rPr lang="en-US" b="0" i="0" dirty="0" err="1">
                <a:solidFill>
                  <a:srgbClr val="333333"/>
                </a:solidFill>
                <a:effectLst/>
              </a:rPr>
              <a:t>bir</a:t>
            </a:r>
            <a:r>
              <a:rPr lang="en-US" b="0" i="0" dirty="0">
                <a:solidFill>
                  <a:srgbClr val="333333"/>
                </a:solidFill>
                <a:effectLst/>
              </a:rPr>
              <a:t> </a:t>
            </a:r>
            <a:r>
              <a:rPr lang="en-US" b="0" i="0" dirty="0" err="1">
                <a:solidFill>
                  <a:srgbClr val="333333"/>
                </a:solidFill>
                <a:effectLst/>
              </a:rPr>
              <a:t>kuruluşa</a:t>
            </a:r>
            <a:r>
              <a:rPr lang="en-US" b="0" i="0" dirty="0">
                <a:solidFill>
                  <a:srgbClr val="333333"/>
                </a:solidFill>
                <a:effectLst/>
              </a:rPr>
              <a:t> </a:t>
            </a:r>
            <a:r>
              <a:rPr lang="en-US" b="0" i="0" dirty="0" err="1">
                <a:solidFill>
                  <a:srgbClr val="333333"/>
                </a:solidFill>
                <a:effectLst/>
              </a:rPr>
              <a:t>bilgilerin</a:t>
            </a:r>
            <a:r>
              <a:rPr lang="en-US" b="0" i="0" dirty="0">
                <a:solidFill>
                  <a:srgbClr val="333333"/>
                </a:solidFill>
                <a:effectLst/>
              </a:rPr>
              <a:t> </a:t>
            </a:r>
            <a:r>
              <a:rPr lang="en-US" b="0" i="0" dirty="0" err="1">
                <a:solidFill>
                  <a:srgbClr val="333333"/>
                </a:solidFill>
                <a:effectLst/>
              </a:rPr>
              <a:t>yetkisiz</a:t>
            </a:r>
            <a:r>
              <a:rPr lang="en-US" b="0" i="0" dirty="0">
                <a:solidFill>
                  <a:srgbClr val="333333"/>
                </a:solidFill>
                <a:effectLst/>
              </a:rPr>
              <a:t> </a:t>
            </a:r>
            <a:r>
              <a:rPr lang="en-US" b="0" i="0" dirty="0" err="1">
                <a:solidFill>
                  <a:srgbClr val="333333"/>
                </a:solidFill>
                <a:effectLst/>
              </a:rPr>
              <a:t>şekilde</a:t>
            </a:r>
            <a:r>
              <a:rPr lang="en-US" b="0" i="0" dirty="0">
                <a:solidFill>
                  <a:srgbClr val="333333"/>
                </a:solidFill>
                <a:effectLst/>
              </a:rPr>
              <a:t> </a:t>
            </a:r>
            <a:r>
              <a:rPr lang="en-US" b="0" i="0" dirty="0" err="1">
                <a:solidFill>
                  <a:srgbClr val="333333"/>
                </a:solidFill>
                <a:effectLst/>
              </a:rPr>
              <a:t>ifşa</a:t>
            </a:r>
            <a:r>
              <a:rPr lang="en-US" b="0" i="0" dirty="0">
                <a:solidFill>
                  <a:srgbClr val="333333"/>
                </a:solidFill>
                <a:effectLst/>
              </a:rPr>
              <a:t> </a:t>
            </a:r>
            <a:r>
              <a:rPr lang="en-US" b="0" i="0" dirty="0" err="1">
                <a:solidFill>
                  <a:srgbClr val="333333"/>
                </a:solidFill>
                <a:effectLst/>
              </a:rPr>
              <a:t>edilmesini</a:t>
            </a:r>
            <a:r>
              <a:rPr lang="en-US" b="0" i="0" dirty="0">
                <a:solidFill>
                  <a:srgbClr val="333333"/>
                </a:solidFill>
                <a:effectLst/>
              </a:rPr>
              <a:t> </a:t>
            </a:r>
            <a:r>
              <a:rPr lang="en-US" b="0" i="0" dirty="0" err="1">
                <a:solidFill>
                  <a:srgbClr val="333333"/>
                </a:solidFill>
                <a:effectLst/>
              </a:rPr>
              <a:t>önlemek</a:t>
            </a:r>
            <a:r>
              <a:rPr lang="en-US" b="0" i="0" dirty="0">
                <a:solidFill>
                  <a:srgbClr val="333333"/>
                </a:solidFill>
                <a:effectLst/>
              </a:rPr>
              <a:t>.</a:t>
            </a:r>
          </a:p>
          <a:p>
            <a:endParaRPr lang="tr-TR" dirty="0"/>
          </a:p>
        </p:txBody>
      </p:sp>
    </p:spTree>
    <p:extLst>
      <p:ext uri="{BB962C8B-B14F-4D97-AF65-F5344CB8AC3E}">
        <p14:creationId xmlns:p14="http://schemas.microsoft.com/office/powerpoint/2010/main" val="1551383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9EDB-07FF-4D55-AE94-5FE2B0EC90AA}"/>
              </a:ext>
            </a:extLst>
          </p:cNvPr>
          <p:cNvSpPr>
            <a:spLocks noGrp="1"/>
          </p:cNvSpPr>
          <p:nvPr>
            <p:ph type="title"/>
          </p:nvPr>
        </p:nvSpPr>
        <p:spPr/>
        <p:txBody>
          <a:bodyPr/>
          <a:lstStyle/>
          <a:p>
            <a:r>
              <a:rPr lang="en-US" dirty="0" err="1"/>
              <a:t>Olgunluk</a:t>
            </a:r>
            <a:r>
              <a:rPr lang="en-US" dirty="0"/>
              <a:t> </a:t>
            </a:r>
            <a:r>
              <a:rPr lang="en-US" dirty="0" err="1"/>
              <a:t>modeli</a:t>
            </a:r>
            <a:r>
              <a:rPr lang="en-US" dirty="0"/>
              <a:t> (Maturity model)</a:t>
            </a:r>
            <a:endParaRPr lang="tr-TR" dirty="0"/>
          </a:p>
        </p:txBody>
      </p:sp>
      <p:sp>
        <p:nvSpPr>
          <p:cNvPr id="3" name="Content Placeholder 2">
            <a:extLst>
              <a:ext uri="{FF2B5EF4-FFF2-40B4-BE49-F238E27FC236}">
                <a16:creationId xmlns:a16="http://schemas.microsoft.com/office/drawing/2014/main" id="{D651FDF5-8251-4F62-96B5-0A2B9E1B00EE}"/>
              </a:ext>
            </a:extLst>
          </p:cNvPr>
          <p:cNvSpPr>
            <a:spLocks noGrp="1"/>
          </p:cNvSpPr>
          <p:nvPr>
            <p:ph idx="1"/>
          </p:nvPr>
        </p:nvSpPr>
        <p:spPr>
          <a:xfrm>
            <a:off x="1261872" y="1828801"/>
            <a:ext cx="8595360" cy="1027522"/>
          </a:xfrm>
        </p:spPr>
        <p:txBody>
          <a:bodyPr/>
          <a:lstStyle/>
          <a:p>
            <a:r>
              <a:rPr lang="tr-TR" sz="1800" dirty="0">
                <a:effectLst/>
                <a:ea typeface="Calibri" panose="020F0502020204030204" pitchFamily="34" charset="0"/>
                <a:cs typeface="Times New Roman" panose="02020603050405020304" pitchFamily="18" charset="0"/>
              </a:rPr>
              <a:t>Güvenlik seviyeleri teknik gereksinimlerin gücünün bir ölçüsü iken, olgunluk seviyeleri süreçlerin (kişiler, politikalar ve prosedürler) bir ölçüsüdür. </a:t>
            </a:r>
            <a:endParaRPr lang="tr-TR" dirty="0"/>
          </a:p>
        </p:txBody>
      </p:sp>
      <p:pic>
        <p:nvPicPr>
          <p:cNvPr id="4" name="Picture 3">
            <a:extLst>
              <a:ext uri="{FF2B5EF4-FFF2-40B4-BE49-F238E27FC236}">
                <a16:creationId xmlns:a16="http://schemas.microsoft.com/office/drawing/2014/main" id="{BFCA387E-4BBD-43F5-A227-E77D6FB46FF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10705" y="3114778"/>
            <a:ext cx="10020693" cy="32388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80101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58E9A1-BD6A-4605-BF07-780AA68D00A0}"/>
              </a:ext>
            </a:extLst>
          </p:cNvPr>
          <p:cNvSpPr>
            <a:spLocks noGrp="1"/>
          </p:cNvSpPr>
          <p:nvPr>
            <p:ph type="title"/>
          </p:nvPr>
        </p:nvSpPr>
        <p:spPr>
          <a:xfrm>
            <a:off x="838200" y="365760"/>
            <a:ext cx="9692640" cy="1325562"/>
          </a:xfrm>
        </p:spPr>
        <p:txBody>
          <a:bodyPr/>
          <a:lstStyle/>
          <a:p>
            <a:pPr algn="ctr"/>
            <a:r>
              <a:rPr lang="en-US" dirty="0" err="1"/>
              <a:t>Derinlemesine</a:t>
            </a:r>
            <a:r>
              <a:rPr lang="en-US" dirty="0"/>
              <a:t> </a:t>
            </a:r>
            <a:r>
              <a:rPr lang="en-US" dirty="0" err="1"/>
              <a:t>defans</a:t>
            </a:r>
            <a:r>
              <a:rPr lang="en-US" dirty="0"/>
              <a:t> </a:t>
            </a:r>
            <a:br>
              <a:rPr lang="en-US" dirty="0"/>
            </a:br>
            <a:r>
              <a:rPr lang="en-US" dirty="0"/>
              <a:t>(</a:t>
            </a:r>
            <a:r>
              <a:rPr lang="en-US" dirty="0" err="1"/>
              <a:t>Defence</a:t>
            </a:r>
            <a:r>
              <a:rPr lang="en-US" dirty="0"/>
              <a:t>-in-Depth)</a:t>
            </a:r>
          </a:p>
        </p:txBody>
      </p:sp>
      <p:sp>
        <p:nvSpPr>
          <p:cNvPr id="3" name="Content Placeholder 2">
            <a:extLst>
              <a:ext uri="{FF2B5EF4-FFF2-40B4-BE49-F238E27FC236}">
                <a16:creationId xmlns:a16="http://schemas.microsoft.com/office/drawing/2014/main" id="{94A94E92-B013-4844-9BBA-FAB24257F33E}"/>
              </a:ext>
            </a:extLst>
          </p:cNvPr>
          <p:cNvSpPr>
            <a:spLocks noGrp="1"/>
          </p:cNvSpPr>
          <p:nvPr>
            <p:ph idx="1"/>
          </p:nvPr>
        </p:nvSpPr>
        <p:spPr>
          <a:xfrm>
            <a:off x="677944" y="1941922"/>
            <a:ext cx="10515600" cy="4691452"/>
          </a:xfrm>
        </p:spPr>
        <p:txBody>
          <a:bodyPr>
            <a:normAutofit/>
          </a:bodyPr>
          <a:lstStyle/>
          <a:p>
            <a:pPr marL="0" indent="0">
              <a:buNone/>
            </a:pPr>
            <a:r>
              <a:rPr lang="tr-TR" sz="2400" dirty="0">
                <a:effectLst/>
                <a:ea typeface="Calibri" panose="020F0502020204030204" pitchFamily="34" charset="0"/>
                <a:cs typeface="Times New Roman" panose="02020603050405020304" pitchFamily="18" charset="0"/>
              </a:rPr>
              <a:t>IACS sistemlerindeki en büyük hatalardan birisi </a:t>
            </a:r>
            <a:r>
              <a:rPr lang="tr-TR" sz="2400" dirty="0" err="1">
                <a:effectLst/>
                <a:ea typeface="Calibri" panose="020F0502020204030204" pitchFamily="34" charset="0"/>
                <a:cs typeface="Times New Roman" panose="02020603050405020304" pitchFamily="18" charset="0"/>
              </a:rPr>
              <a:t>SuC</a:t>
            </a:r>
            <a:r>
              <a:rPr lang="tr-TR" sz="2400" dirty="0">
                <a:effectLst/>
                <a:ea typeface="Calibri" panose="020F0502020204030204" pitchFamily="34" charset="0"/>
                <a:cs typeface="Times New Roman" panose="02020603050405020304" pitchFamily="18" charset="0"/>
              </a:rPr>
              <a:t> içinde herhangi bir katman veya hiyerarşi olmadan tüm cihazların birbirleriyle iletişime geçirtilmesidir. Cihazların bu tarz kullanımı tehditlere daha çok kapı aralamaktadır.</a:t>
            </a:r>
            <a:endParaRPr lang="en-US" sz="2400" dirty="0">
              <a:effectLst/>
              <a:ea typeface="Calibri" panose="020F0502020204030204" pitchFamily="34" charset="0"/>
              <a:cs typeface="Times New Roman" panose="02020603050405020304" pitchFamily="18" charset="0"/>
            </a:endParaRPr>
          </a:p>
          <a:p>
            <a:pPr marL="0" indent="0">
              <a:buNone/>
            </a:pPr>
            <a:r>
              <a:rPr lang="tr-TR" sz="2400" dirty="0">
                <a:effectLst/>
                <a:ea typeface="Calibri" panose="020F0502020204030204" pitchFamily="34" charset="0"/>
                <a:cs typeface="Times New Roman" panose="02020603050405020304" pitchFamily="18" charset="0"/>
              </a:rPr>
              <a:t>Bir diğer hata IT güvenliğinin yeterli olduğunu, IACS elemanlarının komplike olmasından kaynaklı kendiliğinden güvenli olduğu yanılgısıdır. Endüstri 4.0 ve IIOT ile cihazlar daha interaktif hale gelmiştir. IACS sistemlerinde IT ve OT güvenliği bir arada sağlanmalıdır.</a:t>
            </a:r>
            <a:endParaRPr lang="en-US" sz="2400" dirty="0">
              <a:effectLst/>
              <a:ea typeface="Calibri" panose="020F0502020204030204" pitchFamily="34" charset="0"/>
              <a:cs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2572675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E6F541-0F0A-48F7-85DA-E9991DD858C9}"/>
              </a:ext>
            </a:extLst>
          </p:cNvPr>
          <p:cNvSpPr>
            <a:spLocks noGrp="1"/>
          </p:cNvSpPr>
          <p:nvPr>
            <p:ph idx="1"/>
          </p:nvPr>
        </p:nvSpPr>
        <p:spPr>
          <a:xfrm>
            <a:off x="969641" y="735291"/>
            <a:ext cx="5126359" cy="4351337"/>
          </a:xfrm>
        </p:spPr>
        <p:txBody>
          <a:bodyPr/>
          <a:lstStyle/>
          <a:p>
            <a:pPr marL="0" indent="0">
              <a:buNone/>
            </a:pPr>
            <a:r>
              <a:rPr lang="en-US" dirty="0" err="1"/>
              <a:t>Derinlemesine</a:t>
            </a:r>
            <a:r>
              <a:rPr lang="en-US" dirty="0"/>
              <a:t> </a:t>
            </a:r>
            <a:r>
              <a:rPr lang="en-US" dirty="0" err="1"/>
              <a:t>defans</a:t>
            </a:r>
            <a:r>
              <a:rPr lang="en-US" dirty="0"/>
              <a:t> 6 </a:t>
            </a:r>
            <a:r>
              <a:rPr lang="en-US" dirty="0" err="1"/>
              <a:t>katmandan</a:t>
            </a:r>
            <a:r>
              <a:rPr lang="en-US" dirty="0"/>
              <a:t> </a:t>
            </a:r>
            <a:r>
              <a:rPr lang="en-US" dirty="0" err="1"/>
              <a:t>oluşur</a:t>
            </a:r>
            <a:r>
              <a:rPr lang="en-US" dirty="0"/>
              <a:t>:</a:t>
            </a:r>
          </a:p>
          <a:p>
            <a:pPr marL="514350" indent="-514350">
              <a:buFont typeface="+mj-lt"/>
              <a:buAutoNum type="arabicPeriod"/>
            </a:pPr>
            <a:r>
              <a:rPr lang="en-US" dirty="0" err="1"/>
              <a:t>Fiziksel</a:t>
            </a:r>
            <a:r>
              <a:rPr lang="en-US" dirty="0"/>
              <a:t> </a:t>
            </a:r>
            <a:r>
              <a:rPr lang="en-US" dirty="0" err="1"/>
              <a:t>güvenlik</a:t>
            </a:r>
            <a:r>
              <a:rPr lang="en-US" dirty="0"/>
              <a:t> </a:t>
            </a:r>
            <a:r>
              <a:rPr lang="en-US" dirty="0" err="1"/>
              <a:t>katmanı</a:t>
            </a:r>
            <a:endParaRPr lang="en-US" dirty="0"/>
          </a:p>
          <a:p>
            <a:pPr marL="514350" indent="-514350">
              <a:buFont typeface="+mj-lt"/>
              <a:buAutoNum type="arabicPeriod"/>
            </a:pPr>
            <a:r>
              <a:rPr lang="en-US" dirty="0" err="1"/>
              <a:t>Çevre</a:t>
            </a:r>
            <a:r>
              <a:rPr lang="en-US" dirty="0"/>
              <a:t> (Perimeter) </a:t>
            </a:r>
            <a:r>
              <a:rPr lang="en-US" dirty="0" err="1"/>
              <a:t>güvenlik</a:t>
            </a:r>
            <a:r>
              <a:rPr lang="en-US" dirty="0"/>
              <a:t> </a:t>
            </a:r>
            <a:r>
              <a:rPr lang="en-US" dirty="0" err="1"/>
              <a:t>katmanı</a:t>
            </a:r>
            <a:endParaRPr lang="en-US" dirty="0"/>
          </a:p>
          <a:p>
            <a:pPr marL="514350" indent="-514350">
              <a:buFont typeface="+mj-lt"/>
              <a:buAutoNum type="arabicPeriod"/>
            </a:pPr>
            <a:r>
              <a:rPr lang="en-US" dirty="0" err="1"/>
              <a:t>Ağ</a:t>
            </a:r>
            <a:r>
              <a:rPr lang="en-US" dirty="0"/>
              <a:t> (Network) </a:t>
            </a:r>
            <a:r>
              <a:rPr lang="en-US" dirty="0" err="1"/>
              <a:t>güvenlik</a:t>
            </a:r>
            <a:r>
              <a:rPr lang="en-US" dirty="0"/>
              <a:t> </a:t>
            </a:r>
            <a:r>
              <a:rPr lang="en-US" dirty="0" err="1"/>
              <a:t>katmanı</a:t>
            </a:r>
            <a:endParaRPr lang="en-US" dirty="0"/>
          </a:p>
          <a:p>
            <a:pPr marL="514350" indent="-514350">
              <a:buFont typeface="+mj-lt"/>
              <a:buAutoNum type="arabicPeriod"/>
            </a:pPr>
            <a:r>
              <a:rPr lang="en-US" dirty="0"/>
              <a:t>Host </a:t>
            </a:r>
            <a:r>
              <a:rPr lang="en-US" dirty="0" err="1"/>
              <a:t>güvenlik</a:t>
            </a:r>
            <a:r>
              <a:rPr lang="en-US" dirty="0"/>
              <a:t> </a:t>
            </a:r>
            <a:r>
              <a:rPr lang="en-US" dirty="0" err="1"/>
              <a:t>katmanı</a:t>
            </a:r>
            <a:endParaRPr lang="en-US" dirty="0"/>
          </a:p>
          <a:p>
            <a:pPr marL="514350" indent="-514350">
              <a:buFont typeface="+mj-lt"/>
              <a:buAutoNum type="arabicPeriod"/>
            </a:pPr>
            <a:r>
              <a:rPr lang="en-US" dirty="0" err="1"/>
              <a:t>Uygulama</a:t>
            </a:r>
            <a:r>
              <a:rPr lang="en-US" dirty="0"/>
              <a:t> </a:t>
            </a:r>
            <a:r>
              <a:rPr lang="en-US" dirty="0" err="1"/>
              <a:t>güvenlik</a:t>
            </a:r>
            <a:r>
              <a:rPr lang="en-US" dirty="0"/>
              <a:t> </a:t>
            </a:r>
            <a:r>
              <a:rPr lang="en-US" dirty="0" err="1"/>
              <a:t>katmanı</a:t>
            </a:r>
            <a:endParaRPr lang="en-US" dirty="0"/>
          </a:p>
          <a:p>
            <a:pPr marL="514350" indent="-514350">
              <a:buFont typeface="+mj-lt"/>
              <a:buAutoNum type="arabicPeriod"/>
            </a:pPr>
            <a:r>
              <a:rPr lang="en-US" dirty="0"/>
              <a:t>Veri </a:t>
            </a:r>
            <a:r>
              <a:rPr lang="en-US" dirty="0" err="1"/>
              <a:t>güvenlik</a:t>
            </a:r>
            <a:r>
              <a:rPr lang="en-US" dirty="0"/>
              <a:t> </a:t>
            </a:r>
            <a:r>
              <a:rPr lang="en-US" dirty="0" err="1"/>
              <a:t>katmanı</a:t>
            </a:r>
            <a:endParaRPr lang="en-US" dirty="0"/>
          </a:p>
          <a:p>
            <a:endParaRPr lang="tr-TR" dirty="0"/>
          </a:p>
        </p:txBody>
      </p:sp>
      <p:pic>
        <p:nvPicPr>
          <p:cNvPr id="4" name="Content Placeholder 4">
            <a:extLst>
              <a:ext uri="{FF2B5EF4-FFF2-40B4-BE49-F238E27FC236}">
                <a16:creationId xmlns:a16="http://schemas.microsoft.com/office/drawing/2014/main" id="{BAEED9F9-DCBA-4523-A6ED-BB828AE35303}"/>
              </a:ext>
            </a:extLst>
          </p:cNvPr>
          <p:cNvPicPr>
            <a:picLocks noChangeAspect="1"/>
          </p:cNvPicPr>
          <p:nvPr/>
        </p:nvPicPr>
        <p:blipFill>
          <a:blip r:embed="rId2"/>
          <a:stretch>
            <a:fillRect/>
          </a:stretch>
        </p:blipFill>
        <p:spPr>
          <a:xfrm>
            <a:off x="4664115" y="2796549"/>
            <a:ext cx="6284867" cy="3245396"/>
          </a:xfrm>
          <a:prstGeom prst="rect">
            <a:avLst/>
          </a:prstGeom>
        </p:spPr>
      </p:pic>
    </p:spTree>
    <p:extLst>
      <p:ext uri="{BB962C8B-B14F-4D97-AF65-F5344CB8AC3E}">
        <p14:creationId xmlns:p14="http://schemas.microsoft.com/office/powerpoint/2010/main" val="1254285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BC9C6-E2C1-4954-8E0F-993A20FE7707}"/>
              </a:ext>
            </a:extLst>
          </p:cNvPr>
          <p:cNvSpPr>
            <a:spLocks noGrp="1"/>
          </p:cNvSpPr>
          <p:nvPr>
            <p:ph type="title"/>
          </p:nvPr>
        </p:nvSpPr>
        <p:spPr/>
        <p:txBody>
          <a:bodyPr/>
          <a:lstStyle/>
          <a:p>
            <a:r>
              <a:rPr lang="en-US" dirty="0" err="1"/>
              <a:t>Fiziksel</a:t>
            </a:r>
            <a:r>
              <a:rPr lang="en-US" dirty="0"/>
              <a:t> </a:t>
            </a:r>
            <a:r>
              <a:rPr lang="en-US" dirty="0" err="1"/>
              <a:t>Güvenlik</a:t>
            </a:r>
            <a:r>
              <a:rPr lang="en-US" dirty="0"/>
              <a:t> </a:t>
            </a:r>
            <a:r>
              <a:rPr lang="en-US" dirty="0" err="1"/>
              <a:t>Katmanı</a:t>
            </a:r>
            <a:endParaRPr lang="en-US" dirty="0"/>
          </a:p>
        </p:txBody>
      </p:sp>
      <p:graphicFrame>
        <p:nvGraphicFramePr>
          <p:cNvPr id="12" name="Content Placeholder 11">
            <a:extLst>
              <a:ext uri="{FF2B5EF4-FFF2-40B4-BE49-F238E27FC236}">
                <a16:creationId xmlns:a16="http://schemas.microsoft.com/office/drawing/2014/main" id="{1EBDB323-88A7-43A5-A79D-6BF3E742A751}"/>
              </a:ext>
            </a:extLst>
          </p:cNvPr>
          <p:cNvGraphicFramePr>
            <a:graphicFrameLocks noGrp="1"/>
          </p:cNvGraphicFramePr>
          <p:nvPr>
            <p:ph idx="1"/>
            <p:extLst>
              <p:ext uri="{D42A27DB-BD31-4B8C-83A1-F6EECF244321}">
                <p14:modId xmlns:p14="http://schemas.microsoft.com/office/powerpoint/2010/main" val="3946429037"/>
              </p:ext>
            </p:extLst>
          </p:nvPr>
        </p:nvGraphicFramePr>
        <p:xfrm>
          <a:off x="3861916" y="2056417"/>
          <a:ext cx="3752996" cy="35821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Picture 13">
            <a:extLst>
              <a:ext uri="{FF2B5EF4-FFF2-40B4-BE49-F238E27FC236}">
                <a16:creationId xmlns:a16="http://schemas.microsoft.com/office/drawing/2014/main" id="{10B772BF-3920-403F-B113-590B8E6B12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5810" y="2722971"/>
            <a:ext cx="2472573" cy="2472573"/>
          </a:xfrm>
          <a:prstGeom prst="rect">
            <a:avLst/>
          </a:prstGeom>
        </p:spPr>
      </p:pic>
      <p:pic>
        <p:nvPicPr>
          <p:cNvPr id="18" name="Picture 17">
            <a:extLst>
              <a:ext uri="{FF2B5EF4-FFF2-40B4-BE49-F238E27FC236}">
                <a16:creationId xmlns:a16="http://schemas.microsoft.com/office/drawing/2014/main" id="{8A1D0B18-C22B-478A-AD9A-54950ED8D097}"/>
              </a:ext>
            </a:extLst>
          </p:cNvPr>
          <p:cNvPicPr>
            <a:picLocks noChangeAspect="1"/>
          </p:cNvPicPr>
          <p:nvPr/>
        </p:nvPicPr>
        <p:blipFill>
          <a:blip r:embed="rId8"/>
          <a:stretch>
            <a:fillRect/>
          </a:stretch>
        </p:blipFill>
        <p:spPr>
          <a:xfrm>
            <a:off x="8258445" y="2499477"/>
            <a:ext cx="2696067" cy="2696067"/>
          </a:xfrm>
          <a:prstGeom prst="rect">
            <a:avLst/>
          </a:prstGeom>
        </p:spPr>
      </p:pic>
    </p:spTree>
    <p:extLst>
      <p:ext uri="{BB962C8B-B14F-4D97-AF65-F5344CB8AC3E}">
        <p14:creationId xmlns:p14="http://schemas.microsoft.com/office/powerpoint/2010/main" val="3991766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817E5D-7D58-4ABA-B439-E5B9D74D0239}"/>
              </a:ext>
            </a:extLst>
          </p:cNvPr>
          <p:cNvPicPr>
            <a:picLocks noChangeAspect="1"/>
          </p:cNvPicPr>
          <p:nvPr/>
        </p:nvPicPr>
        <p:blipFill>
          <a:blip r:embed="rId2"/>
          <a:stretch>
            <a:fillRect/>
          </a:stretch>
        </p:blipFill>
        <p:spPr>
          <a:xfrm>
            <a:off x="5652296" y="1691322"/>
            <a:ext cx="5302216" cy="4119490"/>
          </a:xfrm>
          <a:prstGeom prst="rect">
            <a:avLst/>
          </a:prstGeom>
        </p:spPr>
      </p:pic>
      <p:sp>
        <p:nvSpPr>
          <p:cNvPr id="2" name="Title 1">
            <a:extLst>
              <a:ext uri="{FF2B5EF4-FFF2-40B4-BE49-F238E27FC236}">
                <a16:creationId xmlns:a16="http://schemas.microsoft.com/office/drawing/2014/main" id="{9D4CD98B-4567-4C3B-A83F-4E37AA7511D5}"/>
              </a:ext>
            </a:extLst>
          </p:cNvPr>
          <p:cNvSpPr>
            <a:spLocks noGrp="1"/>
          </p:cNvSpPr>
          <p:nvPr>
            <p:ph type="title"/>
          </p:nvPr>
        </p:nvSpPr>
        <p:spPr/>
        <p:txBody>
          <a:bodyPr/>
          <a:lstStyle/>
          <a:p>
            <a:r>
              <a:rPr lang="en-US" dirty="0" err="1"/>
              <a:t>Çevre</a:t>
            </a:r>
            <a:r>
              <a:rPr lang="en-US" dirty="0"/>
              <a:t> </a:t>
            </a:r>
            <a:r>
              <a:rPr lang="en-US" dirty="0" err="1"/>
              <a:t>Güvenlik</a:t>
            </a:r>
            <a:r>
              <a:rPr lang="en-US" dirty="0"/>
              <a:t> </a:t>
            </a:r>
            <a:r>
              <a:rPr lang="en-US" dirty="0" err="1"/>
              <a:t>Katmanı</a:t>
            </a:r>
            <a:endParaRPr lang="en-US" dirty="0"/>
          </a:p>
        </p:txBody>
      </p:sp>
      <p:sp>
        <p:nvSpPr>
          <p:cNvPr id="3" name="Content Placeholder 2">
            <a:extLst>
              <a:ext uri="{FF2B5EF4-FFF2-40B4-BE49-F238E27FC236}">
                <a16:creationId xmlns:a16="http://schemas.microsoft.com/office/drawing/2014/main" id="{39513ED7-D86D-4262-AA25-7852B2B07ABB}"/>
              </a:ext>
            </a:extLst>
          </p:cNvPr>
          <p:cNvSpPr>
            <a:spLocks noGrp="1"/>
          </p:cNvSpPr>
          <p:nvPr>
            <p:ph idx="1"/>
          </p:nvPr>
        </p:nvSpPr>
        <p:spPr>
          <a:xfrm>
            <a:off x="838200" y="1825625"/>
            <a:ext cx="4563359" cy="4351338"/>
          </a:xfrm>
        </p:spPr>
        <p:txBody>
          <a:bodyPr>
            <a:normAutofit lnSpcReduction="10000"/>
          </a:bodyPr>
          <a:lstStyle/>
          <a:p>
            <a:r>
              <a:rPr lang="en-US" sz="2000" dirty="0" err="1"/>
              <a:t>Geçiş</a:t>
            </a:r>
            <a:r>
              <a:rPr lang="en-US" sz="2000" dirty="0"/>
              <a:t> </a:t>
            </a:r>
            <a:r>
              <a:rPr lang="en-US" sz="2000" dirty="0" err="1"/>
              <a:t>bölgelerindeki</a:t>
            </a:r>
            <a:r>
              <a:rPr lang="en-US" sz="2000" dirty="0"/>
              <a:t> (conduit) </a:t>
            </a:r>
            <a:r>
              <a:rPr lang="en-US" sz="2000" dirty="0" err="1"/>
              <a:t>güvenliği</a:t>
            </a:r>
            <a:r>
              <a:rPr lang="en-US" sz="2000" dirty="0"/>
              <a:t> </a:t>
            </a:r>
            <a:r>
              <a:rPr lang="en-US" sz="2000" dirty="0" err="1"/>
              <a:t>ima</a:t>
            </a:r>
            <a:r>
              <a:rPr lang="en-US" sz="2000" dirty="0"/>
              <a:t> </a:t>
            </a:r>
            <a:r>
              <a:rPr lang="en-US" sz="2000" dirty="0" err="1"/>
              <a:t>eder</a:t>
            </a:r>
            <a:r>
              <a:rPr lang="en-US" sz="2000" dirty="0"/>
              <a:t>.</a:t>
            </a:r>
          </a:p>
          <a:p>
            <a:r>
              <a:rPr lang="tr-TR" sz="2000" dirty="0">
                <a:effectLst/>
                <a:ea typeface="Calibri" panose="020F0502020204030204" pitchFamily="34" charset="0"/>
                <a:cs typeface="Times New Roman" panose="02020603050405020304" pitchFamily="18" charset="0"/>
              </a:rPr>
              <a:t>Çevre katmanı, erişim kısıtlama ve yetkilendirilmemiş/istenmeyen içeriği filtreleme işlemlerini uygular. </a:t>
            </a:r>
            <a:endParaRPr lang="en-US" sz="2000" dirty="0">
              <a:effectLst/>
              <a:ea typeface="Calibri" panose="020F0502020204030204" pitchFamily="34" charset="0"/>
              <a:cs typeface="Times New Roman" panose="02020603050405020304" pitchFamily="18" charset="0"/>
            </a:endParaRPr>
          </a:p>
          <a:p>
            <a:r>
              <a:rPr lang="tr-TR" sz="2000" dirty="0">
                <a:effectLst/>
                <a:ea typeface="Calibri" panose="020F0502020204030204" pitchFamily="34" charset="0"/>
                <a:cs typeface="Times New Roman" panose="02020603050405020304" pitchFamily="18" charset="0"/>
              </a:rPr>
              <a:t>Bu işlem genelde </a:t>
            </a:r>
            <a:r>
              <a:rPr lang="tr-TR" sz="2000" dirty="0" err="1">
                <a:effectLst/>
                <a:ea typeface="Calibri" panose="020F0502020204030204" pitchFamily="34" charset="0"/>
                <a:cs typeface="Times New Roman" panose="02020603050405020304" pitchFamily="18" charset="0"/>
              </a:rPr>
              <a:t>firewall'ler</a:t>
            </a:r>
            <a:r>
              <a:rPr lang="tr-TR" sz="2000" dirty="0">
                <a:effectLst/>
                <a:ea typeface="Calibri" panose="020F0502020204030204" pitchFamily="34" charset="0"/>
                <a:cs typeface="Times New Roman" panose="02020603050405020304" pitchFamily="18" charset="0"/>
              </a:rPr>
              <a:t> tarafından yürütülür. OT bölgesini IT bölgesinden ve güvensiz internetten korumak için geliştirilen </a:t>
            </a:r>
            <a:r>
              <a:rPr lang="tr-TR" sz="2000" dirty="0" err="1">
                <a:effectLst/>
                <a:ea typeface="Calibri" panose="020F0502020204030204" pitchFamily="34" charset="0"/>
                <a:cs typeface="Times New Roman" panose="02020603050405020304" pitchFamily="18" charset="0"/>
              </a:rPr>
              <a:t>DMZ'ler</a:t>
            </a:r>
            <a:r>
              <a:rPr lang="tr-TR" sz="2000" dirty="0">
                <a:effectLst/>
                <a:ea typeface="Calibri" panose="020F0502020204030204" pitchFamily="34" charset="0"/>
                <a:cs typeface="Times New Roman" panose="02020603050405020304" pitchFamily="18" charset="0"/>
              </a:rPr>
              <a:t> de firewall ve </a:t>
            </a:r>
            <a:r>
              <a:rPr lang="tr-TR" sz="2000" dirty="0" err="1">
                <a:effectLst/>
                <a:ea typeface="Calibri" panose="020F0502020204030204" pitchFamily="34" charset="0"/>
                <a:cs typeface="Times New Roman" panose="02020603050405020304" pitchFamily="18" charset="0"/>
              </a:rPr>
              <a:t>gateway</a:t>
            </a:r>
            <a:r>
              <a:rPr lang="tr-TR" sz="2000" dirty="0">
                <a:effectLst/>
                <a:ea typeface="Calibri" panose="020F0502020204030204" pitchFamily="34" charset="0"/>
                <a:cs typeface="Times New Roman" panose="02020603050405020304" pitchFamily="18" charset="0"/>
              </a:rPr>
              <a:t> gibi çevre güvenlik katmanı cihazları ile mümkün olur.</a:t>
            </a:r>
            <a:endParaRPr lang="en-US" sz="2000" dirty="0">
              <a:effectLst/>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051516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7FBF-4E83-47DB-AF55-F6E195EB871E}"/>
              </a:ext>
            </a:extLst>
          </p:cNvPr>
          <p:cNvSpPr>
            <a:spLocks noGrp="1"/>
          </p:cNvSpPr>
          <p:nvPr>
            <p:ph type="title"/>
          </p:nvPr>
        </p:nvSpPr>
        <p:spPr/>
        <p:txBody>
          <a:bodyPr/>
          <a:lstStyle/>
          <a:p>
            <a:r>
              <a:rPr lang="en-US" dirty="0" err="1"/>
              <a:t>Ağ</a:t>
            </a:r>
            <a:r>
              <a:rPr lang="en-US" dirty="0"/>
              <a:t> </a:t>
            </a:r>
            <a:r>
              <a:rPr lang="en-US" dirty="0" err="1"/>
              <a:t>güvenlik</a:t>
            </a:r>
            <a:r>
              <a:rPr lang="en-US" dirty="0"/>
              <a:t> </a:t>
            </a:r>
            <a:r>
              <a:rPr lang="en-US" dirty="0" err="1"/>
              <a:t>katmanı</a:t>
            </a:r>
            <a:endParaRPr lang="en-US" dirty="0"/>
          </a:p>
        </p:txBody>
      </p:sp>
      <p:pic>
        <p:nvPicPr>
          <p:cNvPr id="5" name="Content Placeholder 4">
            <a:extLst>
              <a:ext uri="{FF2B5EF4-FFF2-40B4-BE49-F238E27FC236}">
                <a16:creationId xmlns:a16="http://schemas.microsoft.com/office/drawing/2014/main" id="{0FB53873-1503-437D-BB69-B5F57EC6715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046" r="14520"/>
          <a:stretch/>
        </p:blipFill>
        <p:spPr>
          <a:xfrm>
            <a:off x="5582653" y="1782930"/>
            <a:ext cx="6432884" cy="4351338"/>
          </a:xfrm>
        </p:spPr>
      </p:pic>
      <p:sp>
        <p:nvSpPr>
          <p:cNvPr id="6" name="TextBox 5">
            <a:extLst>
              <a:ext uri="{FF2B5EF4-FFF2-40B4-BE49-F238E27FC236}">
                <a16:creationId xmlns:a16="http://schemas.microsoft.com/office/drawing/2014/main" id="{C4909A12-9951-4E7F-99FE-B7B816354B7B}"/>
              </a:ext>
            </a:extLst>
          </p:cNvPr>
          <p:cNvSpPr txBox="1"/>
          <p:nvPr/>
        </p:nvSpPr>
        <p:spPr>
          <a:xfrm>
            <a:off x="609600" y="1782930"/>
            <a:ext cx="4973053" cy="2945422"/>
          </a:xfrm>
          <a:prstGeom prst="rect">
            <a:avLst/>
          </a:prstGeom>
          <a:noFill/>
        </p:spPr>
        <p:txBody>
          <a:bodyPr wrap="square" rtlCol="0">
            <a:spAutoFit/>
          </a:bodyPr>
          <a:lstStyle/>
          <a:p>
            <a:pPr marL="0" marR="0" indent="457200">
              <a:lnSpc>
                <a:spcPct val="107000"/>
              </a:lnSpc>
              <a:spcBef>
                <a:spcPts val="0"/>
              </a:spcBef>
              <a:spcAft>
                <a:spcPts val="800"/>
              </a:spcAft>
            </a:pPr>
            <a:r>
              <a:rPr lang="tr-TR" sz="1800" dirty="0">
                <a:effectLst/>
                <a:ea typeface="Calibri" panose="020F0502020204030204" pitchFamily="34" charset="0"/>
                <a:cs typeface="Times New Roman" panose="02020603050405020304" pitchFamily="18" charset="0"/>
              </a:rPr>
              <a:t>Saldırgan, çevre güvenlik katmanlarını geçip ağ içerisine ulaşması halinde saldırgan kritik varlıklara ulaşmasındaki ilk engel ağ güvenlik katmanıdır</a:t>
            </a:r>
            <a:r>
              <a:rPr lang="en-US" sz="1800" dirty="0">
                <a:effectLst/>
                <a:ea typeface="Calibri" panose="020F0502020204030204" pitchFamily="34" charset="0"/>
                <a:cs typeface="Times New Roman" panose="02020603050405020304" pitchFamily="18" charset="0"/>
              </a:rPr>
              <a:t>.</a:t>
            </a:r>
          </a:p>
          <a:p>
            <a:pPr marL="0" marR="0" indent="457200">
              <a:lnSpc>
                <a:spcPct val="107000"/>
              </a:lnSpc>
              <a:spcBef>
                <a:spcPts val="0"/>
              </a:spcBef>
              <a:spcAft>
                <a:spcPts val="800"/>
              </a:spcAft>
            </a:pPr>
            <a:r>
              <a:rPr lang="tr-TR" sz="1800" dirty="0">
                <a:effectLst/>
                <a:ea typeface="Calibri" panose="020F0502020204030204" pitchFamily="34" charset="0"/>
                <a:cs typeface="Times New Roman" panose="02020603050405020304" pitchFamily="18" charset="0"/>
              </a:rPr>
              <a:t>Network katmanında en çok görülen saldırı biçimleri arasında </a:t>
            </a:r>
            <a:r>
              <a:rPr lang="tr-TR" sz="1800" dirty="0" err="1">
                <a:effectLst/>
                <a:ea typeface="Calibri" panose="020F0502020204030204" pitchFamily="34" charset="0"/>
                <a:cs typeface="Times New Roman" panose="02020603050405020304" pitchFamily="18" charset="0"/>
              </a:rPr>
              <a:t>eavesdropping</a:t>
            </a:r>
            <a:r>
              <a:rPr lang="tr-TR" sz="1800" dirty="0">
                <a:effectLst/>
                <a:ea typeface="Calibri" panose="020F0502020204030204" pitchFamily="34" charset="0"/>
                <a:cs typeface="Times New Roman" panose="02020603050405020304" pitchFamily="18" charset="0"/>
              </a:rPr>
              <a:t>, </a:t>
            </a:r>
            <a:r>
              <a:rPr lang="tr-TR" sz="1800" dirty="0" err="1">
                <a:effectLst/>
                <a:ea typeface="Calibri" panose="020F0502020204030204" pitchFamily="34" charset="0"/>
                <a:cs typeface="Times New Roman" panose="02020603050405020304" pitchFamily="18" charset="0"/>
              </a:rPr>
              <a:t>reconnaissance</a:t>
            </a:r>
            <a:r>
              <a:rPr lang="tr-TR" sz="1800" dirty="0">
                <a:effectLst/>
                <a:ea typeface="Calibri" panose="020F0502020204030204" pitchFamily="34" charset="0"/>
                <a:cs typeface="Times New Roman" panose="02020603050405020304" pitchFamily="18" charset="0"/>
              </a:rPr>
              <a:t>, </a:t>
            </a:r>
            <a:r>
              <a:rPr lang="tr-TR" sz="1800" dirty="0" err="1">
                <a:effectLst/>
                <a:ea typeface="Calibri" panose="020F0502020204030204" pitchFamily="34" charset="0"/>
                <a:cs typeface="Times New Roman" panose="02020603050405020304" pitchFamily="18" charset="0"/>
              </a:rPr>
              <a:t>sniffing</a:t>
            </a:r>
            <a:r>
              <a:rPr lang="tr-TR" sz="1800" dirty="0">
                <a:effectLst/>
                <a:ea typeface="Calibri" panose="020F0502020204030204" pitchFamily="34" charset="0"/>
                <a:cs typeface="Times New Roman" panose="02020603050405020304" pitchFamily="18" charset="0"/>
              </a:rPr>
              <a:t>, </a:t>
            </a:r>
            <a:r>
              <a:rPr lang="tr-TR" sz="1800" dirty="0" err="1">
                <a:effectLst/>
                <a:ea typeface="Calibri" panose="020F0502020204030204" pitchFamily="34" charset="0"/>
                <a:cs typeface="Times New Roman" panose="02020603050405020304" pitchFamily="18" charset="0"/>
              </a:rPr>
              <a:t>snooping</a:t>
            </a:r>
            <a:r>
              <a:rPr lang="tr-TR" sz="1800" dirty="0">
                <a:effectLst/>
                <a:ea typeface="Calibri" panose="020F0502020204030204" pitchFamily="34" charset="0"/>
                <a:cs typeface="Times New Roman" panose="02020603050405020304" pitchFamily="18" charset="0"/>
              </a:rPr>
              <a:t>, </a:t>
            </a:r>
            <a:r>
              <a:rPr lang="tr-TR" sz="1800" dirty="0" err="1">
                <a:effectLst/>
                <a:ea typeface="Calibri" panose="020F0502020204030204" pitchFamily="34" charset="0"/>
                <a:cs typeface="Times New Roman" panose="02020603050405020304" pitchFamily="18" charset="0"/>
              </a:rPr>
              <a:t>man</a:t>
            </a:r>
            <a:r>
              <a:rPr lang="tr-TR" sz="1800" dirty="0">
                <a:effectLst/>
                <a:ea typeface="Calibri" panose="020F0502020204030204" pitchFamily="34" charset="0"/>
                <a:cs typeface="Times New Roman" panose="02020603050405020304" pitchFamily="18" charset="0"/>
              </a:rPr>
              <a:t>-in-</a:t>
            </a:r>
            <a:r>
              <a:rPr lang="tr-TR" sz="1800" dirty="0" err="1">
                <a:effectLst/>
                <a:ea typeface="Calibri" panose="020F0502020204030204" pitchFamily="34" charset="0"/>
                <a:cs typeface="Times New Roman" panose="02020603050405020304" pitchFamily="18" charset="0"/>
              </a:rPr>
              <a:t>the</a:t>
            </a:r>
            <a:r>
              <a:rPr lang="tr-TR" sz="1800" dirty="0">
                <a:effectLst/>
                <a:ea typeface="Calibri" panose="020F0502020204030204" pitchFamily="34" charset="0"/>
                <a:cs typeface="Times New Roman" panose="02020603050405020304" pitchFamily="18" charset="0"/>
              </a:rPr>
              <a:t>-</a:t>
            </a:r>
            <a:r>
              <a:rPr lang="tr-TR" sz="1800" dirty="0" err="1">
                <a:effectLst/>
                <a:ea typeface="Calibri" panose="020F0502020204030204" pitchFamily="34" charset="0"/>
                <a:cs typeface="Times New Roman" panose="02020603050405020304" pitchFamily="18" charset="0"/>
              </a:rPr>
              <a:t>middle</a:t>
            </a:r>
            <a:r>
              <a:rPr lang="tr-TR" sz="1800" dirty="0">
                <a:effectLst/>
                <a:ea typeface="Calibri" panose="020F0502020204030204" pitchFamily="34" charset="0"/>
                <a:cs typeface="Times New Roman" panose="02020603050405020304" pitchFamily="18" charset="0"/>
              </a:rPr>
              <a:t> yer almaktadır.  </a:t>
            </a:r>
            <a:endParaRPr lang="en-US" sz="18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02540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A9F0-8D06-42F3-8DBF-BF9F08B38855}"/>
              </a:ext>
            </a:extLst>
          </p:cNvPr>
          <p:cNvSpPr>
            <a:spLocks noGrp="1"/>
          </p:cNvSpPr>
          <p:nvPr>
            <p:ph type="title"/>
          </p:nvPr>
        </p:nvSpPr>
        <p:spPr/>
        <p:txBody>
          <a:bodyPr/>
          <a:lstStyle/>
          <a:p>
            <a:r>
              <a:rPr lang="en-US" dirty="0"/>
              <a:t>Host </a:t>
            </a:r>
            <a:r>
              <a:rPr lang="en-US" dirty="0" err="1"/>
              <a:t>güvenlik</a:t>
            </a:r>
            <a:r>
              <a:rPr lang="en-US" dirty="0"/>
              <a:t> </a:t>
            </a:r>
            <a:r>
              <a:rPr lang="en-US" dirty="0" err="1"/>
              <a:t>katmanı</a:t>
            </a:r>
            <a:endParaRPr lang="en-US" dirty="0"/>
          </a:p>
        </p:txBody>
      </p:sp>
      <p:sp>
        <p:nvSpPr>
          <p:cNvPr id="3" name="Content Placeholder 2">
            <a:extLst>
              <a:ext uri="{FF2B5EF4-FFF2-40B4-BE49-F238E27FC236}">
                <a16:creationId xmlns:a16="http://schemas.microsoft.com/office/drawing/2014/main" id="{E0F05E8D-D0D5-47D7-83C7-855374F5449C}"/>
              </a:ext>
            </a:extLst>
          </p:cNvPr>
          <p:cNvSpPr>
            <a:spLocks noGrp="1"/>
          </p:cNvSpPr>
          <p:nvPr>
            <p:ph idx="1"/>
          </p:nvPr>
        </p:nvSpPr>
        <p:spPr/>
        <p:txBody>
          <a:bodyPr>
            <a:normAutofit lnSpcReduction="10000"/>
          </a:bodyPr>
          <a:lstStyle/>
          <a:p>
            <a:pPr marL="0" marR="0" indent="0">
              <a:lnSpc>
                <a:spcPct val="107000"/>
              </a:lnSpc>
              <a:spcBef>
                <a:spcPts val="0"/>
              </a:spcBef>
              <a:spcAft>
                <a:spcPts val="800"/>
              </a:spcAft>
              <a:buNone/>
            </a:pPr>
            <a:r>
              <a:rPr lang="en-US" sz="1800" dirty="0">
                <a:effectLst/>
                <a:ea typeface="Calibri" panose="020F0502020204030204" pitchFamily="34" charset="0"/>
                <a:cs typeface="Times New Roman" panose="02020603050405020304" pitchFamily="18" charset="0"/>
              </a:rPr>
              <a:t>   </a:t>
            </a:r>
            <a:r>
              <a:rPr lang="tr-TR" sz="1800" dirty="0">
                <a:effectLst/>
                <a:ea typeface="Calibri" panose="020F0502020204030204" pitchFamily="34" charset="0"/>
                <a:cs typeface="Times New Roman" panose="02020603050405020304" pitchFamily="18" charset="0"/>
              </a:rPr>
              <a:t>Host veya </a:t>
            </a:r>
            <a:r>
              <a:rPr lang="tr-TR" sz="1800" dirty="0" err="1">
                <a:effectLst/>
                <a:ea typeface="Calibri" panose="020F0502020204030204" pitchFamily="34" charset="0"/>
                <a:cs typeface="Times New Roman" panose="02020603050405020304" pitchFamily="18" charset="0"/>
              </a:rPr>
              <a:t>end-point</a:t>
            </a:r>
            <a:r>
              <a:rPr lang="tr-TR" sz="1800" dirty="0">
                <a:effectLst/>
                <a:ea typeface="Calibri" panose="020F0502020204030204" pitchFamily="34" charset="0"/>
                <a:cs typeface="Times New Roman" panose="02020603050405020304" pitchFamily="18" charset="0"/>
              </a:rPr>
              <a:t> cihazları program çalıştırabilen ve ağ içinde verinin gelebileceği en uç nokta olarak tanımlanır. Bu cihazlar bilgisayar veya telefon gibi üzerinde işletim sistemi çalıştırabilen cihazlar olabilir. Veya dış bilgisayara seri veya paralel iletişim protokolü ile bağlanmış, özel olarak tasarlanmış programlanabilir bir cihaz da olabilir.</a:t>
            </a:r>
            <a:endParaRPr lang="en-US" sz="180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tr-TR" sz="1800" i="1" dirty="0">
                <a:solidFill>
                  <a:srgbClr val="4472C4"/>
                </a:solidFill>
                <a:effectLst/>
                <a:ea typeface="Calibri" panose="020F0502020204030204" pitchFamily="34" charset="0"/>
                <a:cs typeface="Times New Roman" panose="02020603050405020304" pitchFamily="18" charset="0"/>
              </a:rPr>
              <a:t>Gömülü taraf</a:t>
            </a:r>
            <a:endParaRPr lang="en-US" sz="180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Bootloader</a:t>
            </a:r>
            <a:r>
              <a:rPr lang="tr-TR" sz="1800" dirty="0">
                <a:effectLst/>
                <a:ea typeface="Calibri" panose="020F0502020204030204" pitchFamily="34" charset="0"/>
                <a:cs typeface="Times New Roman" panose="02020603050405020304" pitchFamily="18" charset="0"/>
              </a:rPr>
              <a:t>, firmware</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veya</a:t>
            </a:r>
            <a:r>
              <a:rPr lang="tr-TR" sz="1800" dirty="0">
                <a:effectLst/>
                <a:ea typeface="Calibri" panose="020F0502020204030204" pitchFamily="34" charset="0"/>
                <a:cs typeface="Times New Roman" panose="02020603050405020304" pitchFamily="18" charset="0"/>
              </a:rPr>
              <a:t> </a:t>
            </a:r>
            <a:r>
              <a:rPr lang="tr-TR" sz="1800" dirty="0" err="1">
                <a:effectLst/>
                <a:ea typeface="Calibri" panose="020F0502020204030204" pitchFamily="34" charset="0"/>
                <a:cs typeface="Times New Roman" panose="02020603050405020304" pitchFamily="18" charset="0"/>
              </a:rPr>
              <a:t>kernel</a:t>
            </a:r>
            <a:r>
              <a:rPr lang="en-US" sz="1800" dirty="0">
                <a:effectLst/>
                <a:ea typeface="Calibri" panose="020F0502020204030204" pitchFamily="34" charset="0"/>
                <a:cs typeface="Times New Roman" panose="02020603050405020304" pitchFamily="18" charset="0"/>
              </a:rPr>
              <a:t>in</a:t>
            </a:r>
            <a:r>
              <a:rPr lang="tr-TR" sz="1800" dirty="0">
                <a:effectLst/>
                <a:ea typeface="Calibri" panose="020F0502020204030204" pitchFamily="34" charset="0"/>
                <a:cs typeface="Times New Roman" panose="02020603050405020304" pitchFamily="18" charset="0"/>
              </a:rPr>
              <a:t> kendisine yönelik saldırıları içerir. Sahte firmware </a:t>
            </a:r>
            <a:r>
              <a:rPr lang="tr-TR" sz="1800" dirty="0" err="1">
                <a:effectLst/>
                <a:ea typeface="Calibri" panose="020F0502020204030204" pitchFamily="34" charset="0"/>
                <a:cs typeface="Times New Roman" panose="02020603050405020304" pitchFamily="18" charset="0"/>
              </a:rPr>
              <a:t>update'i</a:t>
            </a:r>
            <a:r>
              <a:rPr lang="tr-TR" sz="1800" dirty="0">
                <a:effectLst/>
                <a:ea typeface="Calibri" panose="020F0502020204030204" pitchFamily="34" charset="0"/>
                <a:cs typeface="Times New Roman" panose="02020603050405020304" pitchFamily="18" charset="0"/>
              </a:rPr>
              <a:t> veya cihaz tasarımının manipülasyonu gömülü tarafa olan saldırılara örnektir.</a:t>
            </a:r>
            <a:endParaRPr lang="en-US" sz="180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tr-TR" sz="1800" i="1" dirty="0">
                <a:solidFill>
                  <a:srgbClr val="4472C4"/>
                </a:solidFill>
                <a:effectLst/>
                <a:ea typeface="Calibri" panose="020F0502020204030204" pitchFamily="34" charset="0"/>
                <a:cs typeface="Times New Roman" panose="02020603050405020304" pitchFamily="18" charset="0"/>
              </a:rPr>
              <a:t>İşletim sistemi tarafı</a:t>
            </a:r>
            <a:endParaRPr lang="en-US" i="1" dirty="0">
              <a:solidFill>
                <a:srgbClr val="4472C4"/>
              </a:solidFill>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i="1" dirty="0">
                <a:solidFill>
                  <a:srgbClr val="4472C4"/>
                </a:solidFill>
                <a:ea typeface="Calibri" panose="020F0502020204030204" pitchFamily="34" charset="0"/>
                <a:cs typeface="Times New Roman" panose="02020603050405020304" pitchFamily="18" charset="0"/>
              </a:rPr>
              <a:t>   </a:t>
            </a:r>
            <a:r>
              <a:rPr lang="tr-TR" sz="1800" dirty="0">
                <a:effectLst/>
                <a:ea typeface="Calibri" panose="020F0502020204030204" pitchFamily="34" charset="0"/>
                <a:cs typeface="Times New Roman" panose="02020603050405020304" pitchFamily="18" charset="0"/>
              </a:rPr>
              <a:t>İşletim sistemine sahip olan cihazlara </a:t>
            </a:r>
            <a:r>
              <a:rPr lang="tr-TR" sz="1800" dirty="0" err="1">
                <a:effectLst/>
                <a:ea typeface="Calibri" panose="020F0502020204030204" pitchFamily="34" charset="0"/>
                <a:cs typeface="Times New Roman" panose="02020603050405020304" pitchFamily="18" charset="0"/>
              </a:rPr>
              <a:t>host'un</a:t>
            </a:r>
            <a:r>
              <a:rPr lang="tr-TR" sz="1800" dirty="0">
                <a:effectLst/>
                <a:ea typeface="Calibri" panose="020F0502020204030204" pitchFamily="34" charset="0"/>
                <a:cs typeface="Times New Roman" panose="02020603050405020304" pitchFamily="18" charset="0"/>
              </a:rPr>
              <a:t> güvenliğini sağlamak adına bazı yazılımlar kullanılabilir. Bunlara örnek </a:t>
            </a:r>
            <a:r>
              <a:rPr lang="en-US" sz="1800" dirty="0" err="1">
                <a:effectLst/>
                <a:ea typeface="Calibri" panose="020F0502020204030204" pitchFamily="34" charset="0"/>
                <a:cs typeface="Times New Roman" panose="02020603050405020304" pitchFamily="18" charset="0"/>
              </a:rPr>
              <a:t>olarak</a:t>
            </a:r>
            <a:r>
              <a:rPr lang="en-US" sz="1800" dirty="0">
                <a:effectLst/>
                <a:ea typeface="Calibri" panose="020F0502020204030204" pitchFamily="34" charset="0"/>
                <a:cs typeface="Times New Roman" panose="02020603050405020304" pitchFamily="18" charset="0"/>
              </a:rPr>
              <a:t> </a:t>
            </a:r>
            <a:r>
              <a:rPr lang="tr-TR" sz="1800" dirty="0" err="1">
                <a:effectLst/>
                <a:ea typeface="Calibri" panose="020F0502020204030204" pitchFamily="34" charset="0"/>
                <a:cs typeface="Times New Roman" panose="02020603050405020304" pitchFamily="18" charset="0"/>
              </a:rPr>
              <a:t>antivirus</a:t>
            </a:r>
            <a:r>
              <a:rPr lang="tr-TR" sz="1800" dirty="0">
                <a:effectLst/>
                <a:ea typeface="Calibri" panose="020F0502020204030204" pitchFamily="34" charset="0"/>
                <a:cs typeface="Times New Roman" panose="02020603050405020304" pitchFamily="18" charset="0"/>
              </a:rPr>
              <a:t>/</a:t>
            </a:r>
            <a:r>
              <a:rPr lang="tr-TR" sz="1800" dirty="0" err="1">
                <a:effectLst/>
                <a:ea typeface="Calibri" panose="020F0502020204030204" pitchFamily="34" charset="0"/>
                <a:cs typeface="Times New Roman" panose="02020603050405020304" pitchFamily="18" charset="0"/>
              </a:rPr>
              <a:t>antimalware</a:t>
            </a:r>
            <a:r>
              <a:rPr lang="en-US" sz="1800" dirty="0">
                <a:ea typeface="Calibri" panose="020F0502020204030204" pitchFamily="34" charset="0"/>
                <a:cs typeface="Times New Roman" panose="02020603050405020304" pitchFamily="18" charset="0"/>
              </a:rPr>
              <a:t>, </a:t>
            </a:r>
            <a:r>
              <a:rPr lang="tr-TR" sz="1800" dirty="0">
                <a:effectLst/>
                <a:ea typeface="Calibri" panose="020F0502020204030204" pitchFamily="34" charset="0"/>
                <a:cs typeface="Times New Roman" panose="02020603050405020304" pitchFamily="18" charset="0"/>
              </a:rPr>
              <a:t>Host-</a:t>
            </a:r>
            <a:r>
              <a:rPr lang="tr-TR" sz="1800" dirty="0" err="1">
                <a:effectLst/>
                <a:ea typeface="Calibri" panose="020F0502020204030204" pitchFamily="34" charset="0"/>
                <a:cs typeface="Times New Roman" panose="02020603050405020304" pitchFamily="18" charset="0"/>
              </a:rPr>
              <a:t>based</a:t>
            </a:r>
            <a:r>
              <a:rPr lang="tr-TR" sz="1800" dirty="0">
                <a:effectLst/>
                <a:ea typeface="Calibri" panose="020F0502020204030204" pitchFamily="34" charset="0"/>
                <a:cs typeface="Times New Roman" panose="02020603050405020304" pitchFamily="18" charset="0"/>
              </a:rPr>
              <a:t> </a:t>
            </a:r>
            <a:r>
              <a:rPr lang="tr-TR" sz="1800" dirty="0" err="1">
                <a:effectLst/>
                <a:ea typeface="Calibri" panose="020F0502020204030204" pitchFamily="34" charset="0"/>
                <a:cs typeface="Times New Roman" panose="02020603050405020304" pitchFamily="18" charset="0"/>
              </a:rPr>
              <a:t>firewall’ler</a:t>
            </a:r>
            <a:r>
              <a:rPr lang="en-US" sz="1800" dirty="0">
                <a:ea typeface="Calibri" panose="020F0502020204030204" pitchFamily="34" charset="0"/>
                <a:cs typeface="Times New Roman" panose="02020603050405020304" pitchFamily="18" charset="0"/>
              </a:rPr>
              <a:t>, </a:t>
            </a:r>
            <a:r>
              <a:rPr lang="tr-TR" sz="1800" dirty="0">
                <a:effectLst/>
                <a:ea typeface="Calibri" panose="020F0502020204030204" pitchFamily="34" charset="0"/>
                <a:cs typeface="Times New Roman" panose="02020603050405020304" pitchFamily="18" charset="0"/>
              </a:rPr>
              <a:t>HIDS ve HIPS </a:t>
            </a:r>
            <a:r>
              <a:rPr lang="en-US" sz="1800" dirty="0" err="1">
                <a:effectLst/>
                <a:ea typeface="Calibri" panose="020F0502020204030204" pitchFamily="34" charset="0"/>
                <a:cs typeface="Times New Roman" panose="02020603050405020304" pitchFamily="18" charset="0"/>
              </a:rPr>
              <a:t>verilebilir</a:t>
            </a:r>
            <a:r>
              <a:rPr lang="en-US" sz="1800" dirty="0">
                <a:effectLst/>
                <a:ea typeface="Calibri" panose="020F0502020204030204" pitchFamily="34"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4197046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A6DAA-9094-4CC6-8A33-3EEECF26CC01}"/>
              </a:ext>
            </a:extLst>
          </p:cNvPr>
          <p:cNvSpPr>
            <a:spLocks noGrp="1"/>
          </p:cNvSpPr>
          <p:nvPr>
            <p:ph type="title"/>
          </p:nvPr>
        </p:nvSpPr>
        <p:spPr/>
        <p:txBody>
          <a:bodyPr/>
          <a:lstStyle/>
          <a:p>
            <a:r>
              <a:rPr lang="en-US" dirty="0" err="1"/>
              <a:t>Uygulama</a:t>
            </a:r>
            <a:r>
              <a:rPr lang="en-US" dirty="0"/>
              <a:t> </a:t>
            </a:r>
            <a:r>
              <a:rPr lang="en-US" dirty="0" err="1"/>
              <a:t>güvenlik</a:t>
            </a:r>
            <a:r>
              <a:rPr lang="en-US" dirty="0"/>
              <a:t> </a:t>
            </a:r>
            <a:r>
              <a:rPr lang="en-US" dirty="0" err="1"/>
              <a:t>katmanı</a:t>
            </a:r>
            <a:endParaRPr lang="en-US" dirty="0"/>
          </a:p>
        </p:txBody>
      </p:sp>
      <p:sp>
        <p:nvSpPr>
          <p:cNvPr id="3" name="Content Placeholder 2">
            <a:extLst>
              <a:ext uri="{FF2B5EF4-FFF2-40B4-BE49-F238E27FC236}">
                <a16:creationId xmlns:a16="http://schemas.microsoft.com/office/drawing/2014/main" id="{D149BC2B-B154-4D59-AF4E-6B0C7632898F}"/>
              </a:ext>
            </a:extLst>
          </p:cNvPr>
          <p:cNvSpPr>
            <a:spLocks noGrp="1"/>
          </p:cNvSpPr>
          <p:nvPr>
            <p:ph idx="1"/>
          </p:nvPr>
        </p:nvSpPr>
        <p:spPr/>
        <p:txBody>
          <a:bodyPr>
            <a:normAutofit/>
          </a:bodyPr>
          <a:lstStyle/>
          <a:p>
            <a:pPr marL="0" indent="0">
              <a:buNone/>
            </a:pPr>
            <a:r>
              <a:rPr lang="tr-TR" dirty="0">
                <a:effectLst/>
                <a:ea typeface="Calibri" panose="020F0502020204030204" pitchFamily="34" charset="0"/>
                <a:cs typeface="Times New Roman" panose="02020603050405020304" pitchFamily="18" charset="0"/>
              </a:rPr>
              <a:t>Uygulama güvenlik katmanı, hedefin ulaşabileceği son katmanlardan biridir ve </a:t>
            </a:r>
            <a:r>
              <a:rPr lang="tr-TR" dirty="0" err="1">
                <a:effectLst/>
                <a:ea typeface="Calibri" panose="020F0502020204030204" pitchFamily="34" charset="0"/>
                <a:cs typeface="Times New Roman" panose="02020603050405020304" pitchFamily="18" charset="0"/>
              </a:rPr>
              <a:t>host</a:t>
            </a:r>
            <a:r>
              <a:rPr lang="tr-TR" dirty="0">
                <a:effectLst/>
                <a:ea typeface="Calibri" panose="020F0502020204030204" pitchFamily="34" charset="0"/>
                <a:cs typeface="Times New Roman" panose="02020603050405020304" pitchFamily="18" charset="0"/>
              </a:rPr>
              <a:t> içindeki uygulamaları hedef alır. Uygulamaların sahip olduğu güvenlik </a:t>
            </a:r>
            <a:r>
              <a:rPr lang="tr-TR" dirty="0" err="1">
                <a:effectLst/>
                <a:ea typeface="Calibri" panose="020F0502020204030204" pitchFamily="34" charset="0"/>
                <a:cs typeface="Times New Roman" panose="02020603050405020304" pitchFamily="18" charset="0"/>
              </a:rPr>
              <a:t>zaafiyetlerini</a:t>
            </a:r>
            <a:r>
              <a:rPr lang="tr-TR" dirty="0">
                <a:effectLst/>
                <a:ea typeface="Calibri" panose="020F0502020204030204" pitchFamily="34" charset="0"/>
                <a:cs typeface="Times New Roman" panose="02020603050405020304" pitchFamily="18" charset="0"/>
              </a:rPr>
              <a:t> kullanarak yetki yükseltme veya kritik verilere/varlıklara ulaşmaya çalışmak söz konusudur. </a:t>
            </a:r>
            <a:endParaRPr lang="en-US" dirty="0">
              <a:effectLst/>
              <a:ea typeface="Calibri" panose="020F0502020204030204" pitchFamily="34" charset="0"/>
              <a:cs typeface="Times New Roman" panose="02020603050405020304" pitchFamily="18" charset="0"/>
            </a:endParaRPr>
          </a:p>
          <a:p>
            <a:pPr marL="0" indent="0">
              <a:buNone/>
            </a:pPr>
            <a:r>
              <a:rPr lang="tr-TR" dirty="0">
                <a:effectLst/>
                <a:ea typeface="Calibri" panose="020F0502020204030204" pitchFamily="34" charset="0"/>
                <a:cs typeface="Times New Roman" panose="02020603050405020304" pitchFamily="18" charset="0"/>
              </a:rPr>
              <a:t>IACS içinde SCADA/DCS sistemlerine </a:t>
            </a:r>
            <a:r>
              <a:rPr lang="tr-TR" dirty="0" err="1">
                <a:effectLst/>
                <a:ea typeface="Calibri" panose="020F0502020204030204" pitchFamily="34" charset="0"/>
                <a:cs typeface="Times New Roman" panose="02020603050405020304" pitchFamily="18" charset="0"/>
              </a:rPr>
              <a:t>input</a:t>
            </a:r>
            <a:r>
              <a:rPr lang="tr-TR" dirty="0">
                <a:effectLst/>
                <a:ea typeface="Calibri" panose="020F0502020204030204" pitchFamily="34" charset="0"/>
                <a:cs typeface="Times New Roman" panose="02020603050405020304" pitchFamily="18" charset="0"/>
              </a:rPr>
              <a:t> oluşturan veya düzenleyen yazılımlara (CAD, CAM, CNC gibi) dikkat edilmesi gerekir.</a:t>
            </a:r>
            <a:endParaRPr lang="en-US" dirty="0">
              <a:effectLst/>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C8438B5-5134-45B0-AC7F-FC8918B5B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4118" y="3951661"/>
            <a:ext cx="3810868" cy="2540579"/>
          </a:xfrm>
          <a:prstGeom prst="rect">
            <a:avLst/>
          </a:prstGeom>
        </p:spPr>
      </p:pic>
    </p:spTree>
    <p:extLst>
      <p:ext uri="{BB962C8B-B14F-4D97-AF65-F5344CB8AC3E}">
        <p14:creationId xmlns:p14="http://schemas.microsoft.com/office/powerpoint/2010/main" val="3667817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6DAA9E-3564-4415-B968-53436110906E}"/>
              </a:ext>
            </a:extLst>
          </p:cNvPr>
          <p:cNvSpPr/>
          <p:nvPr/>
        </p:nvSpPr>
        <p:spPr>
          <a:xfrm>
            <a:off x="2014363" y="1376313"/>
            <a:ext cx="7289892" cy="3416320"/>
          </a:xfrm>
          <a:prstGeom prst="rect">
            <a:avLst/>
          </a:prstGeom>
          <a:noFill/>
        </p:spPr>
        <p:txBody>
          <a:bodyPr wrap="square" lIns="91440" tIns="45720" rIns="91440" bIns="45720">
            <a:spAutoFit/>
          </a:bodyPr>
          <a:lstStyle/>
          <a:p>
            <a:pPr algn="ctr"/>
            <a:r>
              <a:rPr lang="en-US" sz="5400" b="1" cap="none" spc="0" dirty="0" err="1">
                <a:ln w="9525">
                  <a:solidFill>
                    <a:schemeClr val="bg1"/>
                  </a:solidFill>
                  <a:prstDash val="solid"/>
                </a:ln>
                <a:solidFill>
                  <a:schemeClr val="tx1"/>
                </a:solidFill>
                <a:effectLst>
                  <a:outerShdw blurRad="12700" dist="38100" dir="2700000" algn="tl" rotWithShape="0">
                    <a:schemeClr val="bg1">
                      <a:lumMod val="50000"/>
                    </a:schemeClr>
                  </a:outerShdw>
                </a:effectLst>
              </a:rPr>
              <a:t>İzlediğiniz</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5400" b="1" cap="none" spc="0" dirty="0" err="1">
                <a:ln w="9525">
                  <a:solidFill>
                    <a:schemeClr val="bg1"/>
                  </a:solidFill>
                  <a:prstDash val="solid"/>
                </a:ln>
                <a:solidFill>
                  <a:schemeClr val="tx1"/>
                </a:solidFill>
                <a:effectLst>
                  <a:outerShdw blurRad="12700" dist="38100" dir="2700000" algn="tl" rotWithShape="0">
                    <a:schemeClr val="bg1">
                      <a:lumMod val="50000"/>
                    </a:schemeClr>
                  </a:outerShdw>
                </a:effectLst>
              </a:rPr>
              <a:t>için</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5400" b="1" cap="none" spc="0" dirty="0" err="1">
                <a:ln w="9525">
                  <a:solidFill>
                    <a:schemeClr val="bg1"/>
                  </a:solidFill>
                  <a:prstDash val="solid"/>
                </a:ln>
                <a:solidFill>
                  <a:schemeClr val="tx1"/>
                </a:solidFill>
                <a:effectLst>
                  <a:outerShdw blurRad="12700" dist="38100" dir="2700000" algn="tl" rotWithShape="0">
                    <a:schemeClr val="bg1">
                      <a:lumMod val="50000"/>
                    </a:schemeClr>
                  </a:outerShdw>
                </a:effectLst>
              </a:rPr>
              <a:t>teşekkürler</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t>
            </a:r>
          </a:p>
          <a:p>
            <a:pPr algn="ctr"/>
            <a:endParaRPr lang="en-US" sz="5400" b="1" dirty="0">
              <a:ln w="9525">
                <a:solidFill>
                  <a:schemeClr val="bg1"/>
                </a:solidFill>
                <a:prstDash val="solid"/>
              </a:ln>
              <a:effectLst>
                <a:outerShdw blurRad="12700" dist="38100" dir="2700000" algn="tl" rotWithShape="0">
                  <a:schemeClr val="bg1">
                    <a:lumMod val="50000"/>
                  </a:schemeClr>
                </a:outerShdw>
              </a:effectLst>
            </a:endParaRPr>
          </a:p>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Hakan Duran</a:t>
            </a:r>
          </a:p>
        </p:txBody>
      </p:sp>
    </p:spTree>
    <p:extLst>
      <p:ext uri="{BB962C8B-B14F-4D97-AF65-F5344CB8AC3E}">
        <p14:creationId xmlns:p14="http://schemas.microsoft.com/office/powerpoint/2010/main" val="194966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112E00-EA29-4EC9-98CF-66E0AE025AD7}"/>
              </a:ext>
            </a:extLst>
          </p:cNvPr>
          <p:cNvSpPr txBox="1"/>
          <p:nvPr/>
        </p:nvSpPr>
        <p:spPr>
          <a:xfrm>
            <a:off x="413292" y="1373245"/>
            <a:ext cx="10653777" cy="4111510"/>
          </a:xfrm>
          <a:prstGeom prst="rect">
            <a:avLst/>
          </a:prstGeom>
          <a:noFill/>
        </p:spPr>
        <p:txBody>
          <a:bodyPr wrap="square" rtlCol="0">
            <a:spAutoFit/>
          </a:bodyPr>
          <a:lstStyle/>
          <a:p>
            <a:r>
              <a:rPr lang="en-US" dirty="0"/>
              <a:t>Bu </a:t>
            </a:r>
            <a:r>
              <a:rPr lang="en-US" dirty="0" err="1"/>
              <a:t>standart</a:t>
            </a:r>
            <a:r>
              <a:rPr lang="en-US" dirty="0"/>
              <a:t> </a:t>
            </a:r>
            <a:r>
              <a:rPr lang="en-US" dirty="0" err="1"/>
              <a:t>serisi</a:t>
            </a:r>
            <a:r>
              <a:rPr lang="en-US" dirty="0"/>
              <a:t> </a:t>
            </a:r>
            <a:r>
              <a:rPr lang="en-US" dirty="0" err="1"/>
              <a:t>kurum</a:t>
            </a:r>
            <a:r>
              <a:rPr lang="en-US" dirty="0"/>
              <a:t> </a:t>
            </a:r>
            <a:r>
              <a:rPr lang="en-US" dirty="0" err="1"/>
              <a:t>ve</a:t>
            </a:r>
            <a:r>
              <a:rPr lang="en-US" dirty="0"/>
              <a:t> </a:t>
            </a:r>
            <a:r>
              <a:rPr lang="en-US" dirty="0" err="1"/>
              <a:t>kişileri</a:t>
            </a:r>
            <a:r>
              <a:rPr lang="en-US" dirty="0"/>
              <a:t> </a:t>
            </a:r>
            <a:r>
              <a:rPr lang="en-US" dirty="0" err="1"/>
              <a:t>üç</a:t>
            </a:r>
            <a:r>
              <a:rPr lang="en-US" dirty="0"/>
              <a:t> </a:t>
            </a:r>
            <a:r>
              <a:rPr lang="en-US" dirty="0" err="1"/>
              <a:t>gruba</a:t>
            </a:r>
            <a:r>
              <a:rPr lang="en-US" dirty="0"/>
              <a:t> </a:t>
            </a:r>
            <a:r>
              <a:rPr lang="en-US" dirty="0" err="1"/>
              <a:t>ayırır</a:t>
            </a:r>
            <a:r>
              <a:rPr lang="en-US" dirty="0"/>
              <a:t>:</a:t>
            </a:r>
          </a:p>
          <a:p>
            <a:pPr marL="0" marR="0" indent="457200">
              <a:lnSpc>
                <a:spcPct val="107000"/>
              </a:lnSpc>
              <a:spcBef>
                <a:spcPts val="0"/>
              </a:spcBef>
              <a:spcAft>
                <a:spcPts val="800"/>
              </a:spcAft>
            </a:pPr>
            <a:r>
              <a:rPr lang="tr-TR" sz="1800" dirty="0">
                <a:effectLst/>
                <a:ea typeface="Calibri" panose="020F0502020204030204" pitchFamily="34" charset="0"/>
                <a:cs typeface="Times New Roman" panose="02020603050405020304" pitchFamily="18" charset="0"/>
              </a:rPr>
              <a:t> </a:t>
            </a: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tr-TR" sz="1800" b="1" dirty="0">
                <a:effectLst/>
                <a:ea typeface="Calibri" panose="020F0502020204030204" pitchFamily="34" charset="0"/>
                <a:cs typeface="Times New Roman" panose="02020603050405020304" pitchFamily="18" charset="0"/>
              </a:rPr>
              <a:t>Varlık sahibi (</a:t>
            </a:r>
            <a:r>
              <a:rPr lang="tr-TR" sz="1800" b="1" dirty="0" err="1">
                <a:effectLst/>
                <a:ea typeface="Calibri" panose="020F0502020204030204" pitchFamily="34" charset="0"/>
                <a:cs typeface="Times New Roman" panose="02020603050405020304" pitchFamily="18" charset="0"/>
              </a:rPr>
              <a:t>asset</a:t>
            </a:r>
            <a:r>
              <a:rPr lang="tr-TR" sz="1800" b="1" dirty="0">
                <a:effectLst/>
                <a:ea typeface="Calibri" panose="020F0502020204030204" pitchFamily="34" charset="0"/>
                <a:cs typeface="Times New Roman" panose="02020603050405020304" pitchFamily="18" charset="0"/>
              </a:rPr>
              <a:t> </a:t>
            </a:r>
            <a:r>
              <a:rPr lang="tr-TR" sz="1800" b="1" dirty="0" err="1">
                <a:effectLst/>
                <a:ea typeface="Calibri" panose="020F0502020204030204" pitchFamily="34" charset="0"/>
                <a:cs typeface="Times New Roman" panose="02020603050405020304" pitchFamily="18" charset="0"/>
              </a:rPr>
              <a:t>owner</a:t>
            </a:r>
            <a:r>
              <a:rPr lang="tr-TR" sz="1800" b="1" dirty="0">
                <a:effectLst/>
                <a:ea typeface="Calibri" panose="020F0502020204030204" pitchFamily="34" charset="0"/>
                <a:cs typeface="Times New Roman" panose="02020603050405020304" pitchFamily="18" charset="0"/>
              </a:rPr>
              <a:t>)</a:t>
            </a:r>
            <a:r>
              <a:rPr lang="tr-TR" sz="1800" dirty="0">
                <a:effectLst/>
                <a:ea typeface="Calibri" panose="020F0502020204030204" pitchFamily="34" charset="0"/>
                <a:cs typeface="Times New Roman" panose="02020603050405020304" pitchFamily="18" charset="0"/>
              </a:rPr>
              <a:t>: Son kullanıcı olarak da bilinen varlık sahibi, endüstriyel otomasyon kontrol sisteminin sahibi/operatörüdür.</a:t>
            </a: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tr-TR" sz="1800" b="1" dirty="0">
                <a:effectLst/>
                <a:ea typeface="Calibri" panose="020F0502020204030204" pitchFamily="34" charset="0"/>
                <a:cs typeface="Times New Roman" panose="02020603050405020304" pitchFamily="18" charset="0"/>
              </a:rPr>
              <a:t>Sistem </a:t>
            </a:r>
            <a:r>
              <a:rPr lang="tr-TR" sz="1800" b="1" dirty="0" err="1">
                <a:effectLst/>
                <a:ea typeface="Calibri" panose="020F0502020204030204" pitchFamily="34" charset="0"/>
                <a:cs typeface="Times New Roman" panose="02020603050405020304" pitchFamily="18" charset="0"/>
              </a:rPr>
              <a:t>entegratörü</a:t>
            </a:r>
            <a:r>
              <a:rPr lang="tr-TR" sz="1800" b="1" dirty="0">
                <a:effectLst/>
                <a:ea typeface="Calibri" panose="020F0502020204030204" pitchFamily="34" charset="0"/>
                <a:cs typeface="Times New Roman" panose="02020603050405020304" pitchFamily="18" charset="0"/>
              </a:rPr>
              <a:t> (</a:t>
            </a:r>
            <a:r>
              <a:rPr lang="tr-TR" sz="1800" b="1" dirty="0" err="1">
                <a:effectLst/>
                <a:ea typeface="Calibri" panose="020F0502020204030204" pitchFamily="34" charset="0"/>
                <a:cs typeface="Times New Roman" panose="02020603050405020304" pitchFamily="18" charset="0"/>
              </a:rPr>
              <a:t>system</a:t>
            </a:r>
            <a:r>
              <a:rPr lang="tr-TR" sz="1800" b="1" dirty="0">
                <a:effectLst/>
                <a:ea typeface="Calibri" panose="020F0502020204030204" pitchFamily="34" charset="0"/>
                <a:cs typeface="Times New Roman" panose="02020603050405020304" pitchFamily="18" charset="0"/>
              </a:rPr>
              <a:t> </a:t>
            </a:r>
            <a:r>
              <a:rPr lang="tr-TR" sz="1800" b="1" dirty="0" err="1">
                <a:effectLst/>
                <a:ea typeface="Calibri" panose="020F0502020204030204" pitchFamily="34" charset="0"/>
                <a:cs typeface="Times New Roman" panose="02020603050405020304" pitchFamily="18" charset="0"/>
              </a:rPr>
              <a:t>entegrator</a:t>
            </a:r>
            <a:r>
              <a:rPr lang="tr-TR" sz="1800" b="1" dirty="0">
                <a:effectLst/>
                <a:ea typeface="Calibri" panose="020F0502020204030204" pitchFamily="34" charset="0"/>
                <a:cs typeface="Times New Roman" panose="02020603050405020304" pitchFamily="18" charset="0"/>
              </a:rPr>
              <a:t>)</a:t>
            </a:r>
            <a:r>
              <a:rPr lang="tr-TR" sz="1800" dirty="0">
                <a:effectLst/>
                <a:ea typeface="Calibri" panose="020F0502020204030204" pitchFamily="34" charset="0"/>
                <a:cs typeface="Times New Roman" panose="02020603050405020304" pitchFamily="18" charset="0"/>
              </a:rPr>
              <a:t>: </a:t>
            </a:r>
            <a:r>
              <a:rPr lang="tr-TR" sz="1800" dirty="0" err="1">
                <a:effectLst/>
                <a:ea typeface="Calibri" panose="020F0502020204030204" pitchFamily="34" charset="0"/>
                <a:cs typeface="Times New Roman" panose="02020603050405020304" pitchFamily="18" charset="0"/>
              </a:rPr>
              <a:t>Entegratörün</a:t>
            </a:r>
            <a:r>
              <a:rPr lang="tr-TR" sz="1800" dirty="0">
                <a:effectLst/>
                <a:ea typeface="Calibri" panose="020F0502020204030204" pitchFamily="34" charset="0"/>
                <a:cs typeface="Times New Roman" panose="02020603050405020304" pitchFamily="18" charset="0"/>
              </a:rPr>
              <a:t> görevi, sistemin entegrasyonu, konfigürasyonunu ve testidir. </a:t>
            </a:r>
            <a:r>
              <a:rPr lang="tr-TR" sz="1800" dirty="0" err="1">
                <a:effectLst/>
                <a:ea typeface="Calibri" panose="020F0502020204030204" pitchFamily="34" charset="0"/>
                <a:cs typeface="Times New Roman" panose="02020603050405020304" pitchFamily="18" charset="0"/>
              </a:rPr>
              <a:t>Entegratör</a:t>
            </a:r>
            <a:r>
              <a:rPr lang="tr-TR" sz="1800" dirty="0">
                <a:effectLst/>
                <a:ea typeface="Calibri" panose="020F0502020204030204" pitchFamily="34" charset="0"/>
                <a:cs typeface="Times New Roman" panose="02020603050405020304" pitchFamily="18" charset="0"/>
              </a:rPr>
              <a:t> sistemi ayarladıktan sonra sistem, varlık sahibine devredilir.</a:t>
            </a: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tr-TR" sz="1800" b="1" dirty="0">
                <a:effectLst/>
                <a:ea typeface="Calibri" panose="020F0502020204030204" pitchFamily="34" charset="0"/>
                <a:cs typeface="Times New Roman" panose="02020603050405020304" pitchFamily="18" charset="0"/>
              </a:rPr>
              <a:t>Ürün sağlayıcı (</a:t>
            </a:r>
            <a:r>
              <a:rPr lang="tr-TR" sz="1800" b="1" dirty="0" err="1">
                <a:effectLst/>
                <a:ea typeface="Calibri" panose="020F0502020204030204" pitchFamily="34" charset="0"/>
                <a:cs typeface="Times New Roman" panose="02020603050405020304" pitchFamily="18" charset="0"/>
              </a:rPr>
              <a:t>product</a:t>
            </a:r>
            <a:r>
              <a:rPr lang="tr-TR" sz="1800" b="1" dirty="0">
                <a:effectLst/>
                <a:ea typeface="Calibri" panose="020F0502020204030204" pitchFamily="34" charset="0"/>
                <a:cs typeface="Times New Roman" panose="02020603050405020304" pitchFamily="18" charset="0"/>
              </a:rPr>
              <a:t> </a:t>
            </a:r>
            <a:r>
              <a:rPr lang="tr-TR" sz="1800" b="1" dirty="0" err="1">
                <a:effectLst/>
                <a:ea typeface="Calibri" panose="020F0502020204030204" pitchFamily="34" charset="0"/>
                <a:cs typeface="Times New Roman" panose="02020603050405020304" pitchFamily="18" charset="0"/>
              </a:rPr>
              <a:t>supplier</a:t>
            </a:r>
            <a:r>
              <a:rPr lang="tr-TR" sz="1800" b="1" dirty="0">
                <a:effectLst/>
                <a:ea typeface="Calibri" panose="020F0502020204030204" pitchFamily="34" charset="0"/>
                <a:cs typeface="Times New Roman" panose="02020603050405020304" pitchFamily="18" charset="0"/>
              </a:rPr>
              <a:t>)</a:t>
            </a:r>
            <a:r>
              <a:rPr lang="tr-TR" sz="1800" dirty="0">
                <a:effectLst/>
                <a:ea typeface="Calibri" panose="020F0502020204030204" pitchFamily="34" charset="0"/>
                <a:cs typeface="Times New Roman" panose="02020603050405020304" pitchFamily="18" charset="0"/>
              </a:rPr>
              <a:t>: Ürün sağlayıcı, endüstriyel ürünün imalatından sorumludur. Bu ürün PLC ya da RTU gibi gömülü bir donanım, firewall ya da </a:t>
            </a:r>
            <a:r>
              <a:rPr lang="tr-TR" sz="1800" dirty="0" err="1">
                <a:effectLst/>
                <a:ea typeface="Calibri" panose="020F0502020204030204" pitchFamily="34" charset="0"/>
                <a:cs typeface="Times New Roman" panose="02020603050405020304" pitchFamily="18" charset="0"/>
              </a:rPr>
              <a:t>router</a:t>
            </a:r>
            <a:r>
              <a:rPr lang="tr-TR" sz="1800" dirty="0">
                <a:effectLst/>
                <a:ea typeface="Calibri" panose="020F0502020204030204" pitchFamily="34" charset="0"/>
                <a:cs typeface="Times New Roman" panose="02020603050405020304" pitchFamily="18" charset="0"/>
              </a:rPr>
              <a:t> gibi ağ cihazı, bilgisayar ya da telefon gibi son-cihaz veya bir yazılım ürünü olabilir.</a:t>
            </a:r>
            <a:endParaRPr lang="en-US" sz="18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519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32C15F-C7D8-4DCA-97A9-E13BA71A76D1}"/>
              </a:ext>
            </a:extLst>
          </p:cNvPr>
          <p:cNvPicPr>
            <a:picLocks noChangeAspect="1"/>
          </p:cNvPicPr>
          <p:nvPr/>
        </p:nvPicPr>
        <p:blipFill>
          <a:blip r:embed="rId2"/>
          <a:stretch>
            <a:fillRect/>
          </a:stretch>
        </p:blipFill>
        <p:spPr>
          <a:xfrm>
            <a:off x="1524000" y="799522"/>
            <a:ext cx="8182466" cy="5258956"/>
          </a:xfrm>
          <a:prstGeom prst="rect">
            <a:avLst/>
          </a:prstGeom>
        </p:spPr>
      </p:pic>
    </p:spTree>
    <p:extLst>
      <p:ext uri="{BB962C8B-B14F-4D97-AF65-F5344CB8AC3E}">
        <p14:creationId xmlns:p14="http://schemas.microsoft.com/office/powerpoint/2010/main" val="3367100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FEEE694-EEC9-481D-AFB1-2AE7E294E782}"/>
              </a:ext>
            </a:extLst>
          </p:cNvPr>
          <p:cNvGraphicFramePr>
            <a:graphicFrameLocks noGrp="1"/>
          </p:cNvGraphicFramePr>
          <p:nvPr>
            <p:ph idx="1"/>
            <p:extLst>
              <p:ext uri="{D42A27DB-BD31-4B8C-83A1-F6EECF244321}">
                <p14:modId xmlns:p14="http://schemas.microsoft.com/office/powerpoint/2010/main" val="2926830364"/>
              </p:ext>
            </p:extLst>
          </p:nvPr>
        </p:nvGraphicFramePr>
        <p:xfrm>
          <a:off x="471341" y="329937"/>
          <a:ext cx="10435472" cy="62971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3410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F8A00-C8AA-4FA1-9030-20A906A7D191}"/>
              </a:ext>
            </a:extLst>
          </p:cNvPr>
          <p:cNvSpPr>
            <a:spLocks noGrp="1"/>
          </p:cNvSpPr>
          <p:nvPr>
            <p:ph type="title"/>
          </p:nvPr>
        </p:nvSpPr>
        <p:spPr>
          <a:xfrm>
            <a:off x="1261872" y="294115"/>
            <a:ext cx="9692640" cy="767495"/>
          </a:xfrm>
        </p:spPr>
        <p:txBody>
          <a:bodyPr/>
          <a:lstStyle/>
          <a:p>
            <a:r>
              <a:rPr lang="en-US" dirty="0" err="1"/>
              <a:t>Siber</a:t>
            </a:r>
            <a:r>
              <a:rPr lang="en-US" dirty="0"/>
              <a:t> </a:t>
            </a:r>
            <a:r>
              <a:rPr lang="en-US" dirty="0" err="1"/>
              <a:t>Güvenlik</a:t>
            </a:r>
            <a:r>
              <a:rPr lang="en-US" dirty="0"/>
              <a:t> </a:t>
            </a:r>
            <a:r>
              <a:rPr lang="en-US" dirty="0" err="1"/>
              <a:t>Yönetim</a:t>
            </a:r>
            <a:r>
              <a:rPr lang="en-US" dirty="0"/>
              <a:t> </a:t>
            </a:r>
            <a:r>
              <a:rPr lang="en-US" dirty="0" err="1"/>
              <a:t>Sistemi</a:t>
            </a:r>
            <a:endParaRPr lang="en-US" dirty="0"/>
          </a:p>
        </p:txBody>
      </p:sp>
      <p:graphicFrame>
        <p:nvGraphicFramePr>
          <p:cNvPr id="6" name="Diagram 5">
            <a:extLst>
              <a:ext uri="{FF2B5EF4-FFF2-40B4-BE49-F238E27FC236}">
                <a16:creationId xmlns:a16="http://schemas.microsoft.com/office/drawing/2014/main" id="{1F93A387-1B60-41B5-BC4A-F452479D648C}"/>
              </a:ext>
            </a:extLst>
          </p:cNvPr>
          <p:cNvGraphicFramePr/>
          <p:nvPr>
            <p:extLst>
              <p:ext uri="{D42A27DB-BD31-4B8C-83A1-F6EECF244321}">
                <p14:modId xmlns:p14="http://schemas.microsoft.com/office/powerpoint/2010/main" val="3781863620"/>
              </p:ext>
            </p:extLst>
          </p:nvPr>
        </p:nvGraphicFramePr>
        <p:xfrm>
          <a:off x="1008668" y="1140643"/>
          <a:ext cx="9005949" cy="5976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7">
            <a:extLst>
              <a:ext uri="{FF2B5EF4-FFF2-40B4-BE49-F238E27FC236}">
                <a16:creationId xmlns:a16="http://schemas.microsoft.com/office/drawing/2014/main" id="{C4A39189-F503-4FBC-AE6D-DFBF2AA05857}"/>
              </a:ext>
            </a:extLst>
          </p:cNvPr>
          <p:cNvSpPr>
            <a:spLocks noGrp="1"/>
          </p:cNvSpPr>
          <p:nvPr>
            <p:ph idx="1"/>
          </p:nvPr>
        </p:nvSpPr>
        <p:spPr>
          <a:xfrm>
            <a:off x="467151" y="1253331"/>
            <a:ext cx="8595360" cy="4351337"/>
          </a:xfrm>
        </p:spPr>
        <p:txBody>
          <a:bodyPr/>
          <a:lstStyle/>
          <a:p>
            <a:r>
              <a:rPr lang="tr-TR" sz="1800" dirty="0">
                <a:effectLst/>
                <a:ea typeface="Calibri" panose="020F0502020204030204" pitchFamily="34" charset="0"/>
                <a:cs typeface="Times New Roman" panose="02020603050405020304" pitchFamily="18" charset="0"/>
              </a:rPr>
              <a:t>IEC 62433 standartları tarafından önerilen siber güvenlik yönetim sistemi (</a:t>
            </a:r>
            <a:r>
              <a:rPr lang="tr-TR" sz="1800" dirty="0" err="1">
                <a:effectLst/>
                <a:ea typeface="Calibri" panose="020F0502020204030204" pitchFamily="34" charset="0"/>
                <a:cs typeface="Times New Roman" panose="02020603050405020304" pitchFamily="18" charset="0"/>
              </a:rPr>
              <a:t>Cyber</a:t>
            </a:r>
            <a:r>
              <a:rPr lang="tr-TR" sz="1800" dirty="0">
                <a:effectLst/>
                <a:ea typeface="Calibri" panose="020F0502020204030204" pitchFamily="34" charset="0"/>
                <a:cs typeface="Times New Roman" panose="02020603050405020304" pitchFamily="18" charset="0"/>
              </a:rPr>
              <a:t> </a:t>
            </a:r>
            <a:r>
              <a:rPr lang="tr-TR" sz="1800" dirty="0" err="1">
                <a:effectLst/>
                <a:ea typeface="Calibri" panose="020F0502020204030204" pitchFamily="34" charset="0"/>
                <a:cs typeface="Times New Roman" panose="02020603050405020304" pitchFamily="18" charset="0"/>
              </a:rPr>
              <a:t>security</a:t>
            </a:r>
            <a:r>
              <a:rPr lang="tr-TR" sz="1800" dirty="0">
                <a:effectLst/>
                <a:ea typeface="Calibri" panose="020F0502020204030204" pitchFamily="34" charset="0"/>
                <a:cs typeface="Times New Roman" panose="02020603050405020304" pitchFamily="18" charset="0"/>
              </a:rPr>
              <a:t> </a:t>
            </a:r>
            <a:r>
              <a:rPr lang="tr-TR" sz="1800" dirty="0" err="1">
                <a:effectLst/>
                <a:ea typeface="Calibri" panose="020F0502020204030204" pitchFamily="34" charset="0"/>
                <a:cs typeface="Times New Roman" panose="02020603050405020304" pitchFamily="18" charset="0"/>
              </a:rPr>
              <a:t>management</a:t>
            </a:r>
            <a:r>
              <a:rPr lang="tr-TR" sz="1800" dirty="0">
                <a:effectLst/>
                <a:ea typeface="Calibri" panose="020F0502020204030204" pitchFamily="34" charset="0"/>
                <a:cs typeface="Times New Roman" panose="02020603050405020304" pitchFamily="18" charset="0"/>
              </a:rPr>
              <a:t> </a:t>
            </a:r>
            <a:r>
              <a:rPr lang="tr-TR" sz="1800" dirty="0" err="1">
                <a:effectLst/>
                <a:ea typeface="Calibri" panose="020F0502020204030204" pitchFamily="34" charset="0"/>
                <a:cs typeface="Times New Roman" panose="02020603050405020304" pitchFamily="18" charset="0"/>
              </a:rPr>
              <a:t>system</a:t>
            </a:r>
            <a:r>
              <a:rPr lang="tr-TR" sz="1800" dirty="0">
                <a:effectLst/>
                <a:ea typeface="Calibri" panose="020F0502020204030204" pitchFamily="34" charset="0"/>
                <a:cs typeface="Times New Roman" panose="02020603050405020304" pitchFamily="18" charset="0"/>
              </a:rPr>
              <a:t> (CSMS)) altı elemente sahiptir:</a:t>
            </a:r>
            <a:endParaRPr lang="en-US" sz="1800" dirty="0">
              <a:effectLst/>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21565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DFAA1-D0A0-4B0E-B859-8709C13CEB15}"/>
              </a:ext>
            </a:extLst>
          </p:cNvPr>
          <p:cNvSpPr>
            <a:spLocks noGrp="1"/>
          </p:cNvSpPr>
          <p:nvPr>
            <p:ph type="title"/>
          </p:nvPr>
        </p:nvSpPr>
        <p:spPr/>
        <p:txBody>
          <a:bodyPr/>
          <a:lstStyle/>
          <a:p>
            <a:r>
              <a:rPr lang="en-US" dirty="0" err="1"/>
              <a:t>Bölgeler</a:t>
            </a:r>
            <a:r>
              <a:rPr lang="en-US" dirty="0"/>
              <a:t> </a:t>
            </a:r>
            <a:r>
              <a:rPr lang="en-US" dirty="0" err="1"/>
              <a:t>ve</a:t>
            </a:r>
            <a:r>
              <a:rPr lang="en-US" dirty="0"/>
              <a:t> </a:t>
            </a:r>
            <a:r>
              <a:rPr lang="en-US" dirty="0" err="1"/>
              <a:t>iletim</a:t>
            </a:r>
            <a:r>
              <a:rPr lang="en-US" dirty="0"/>
              <a:t> </a:t>
            </a:r>
            <a:r>
              <a:rPr lang="en-US" dirty="0" err="1"/>
              <a:t>hatları</a:t>
            </a:r>
            <a:endParaRPr lang="en-US" dirty="0"/>
          </a:p>
        </p:txBody>
      </p:sp>
      <p:sp>
        <p:nvSpPr>
          <p:cNvPr id="3" name="Content Placeholder 2">
            <a:extLst>
              <a:ext uri="{FF2B5EF4-FFF2-40B4-BE49-F238E27FC236}">
                <a16:creationId xmlns:a16="http://schemas.microsoft.com/office/drawing/2014/main" id="{FA9B95F7-D105-4603-97FB-44185E675490}"/>
              </a:ext>
            </a:extLst>
          </p:cNvPr>
          <p:cNvSpPr>
            <a:spLocks noGrp="1"/>
          </p:cNvSpPr>
          <p:nvPr>
            <p:ph idx="1"/>
          </p:nvPr>
        </p:nvSpPr>
        <p:spPr/>
        <p:txBody>
          <a:bodyPr>
            <a:normAutofit fontScale="92500" lnSpcReduction="10000"/>
          </a:bodyPr>
          <a:lstStyle/>
          <a:p>
            <a:pPr marL="0" marR="0" indent="0">
              <a:lnSpc>
                <a:spcPct val="107000"/>
              </a:lnSpc>
              <a:spcBef>
                <a:spcPts val="0"/>
              </a:spcBef>
              <a:spcAft>
                <a:spcPts val="800"/>
              </a:spcAft>
              <a:buNone/>
            </a:pPr>
            <a:r>
              <a:rPr lang="tr-TR" sz="2800" b="1" dirty="0">
                <a:effectLst/>
                <a:ea typeface="Calibri" panose="020F0502020204030204" pitchFamily="34" charset="0"/>
                <a:cs typeface="Times New Roman" panose="02020603050405020304" pitchFamily="18" charset="0"/>
              </a:rPr>
              <a:t>Bölge (</a:t>
            </a:r>
            <a:r>
              <a:rPr lang="tr-TR" sz="2800" b="1" dirty="0" err="1">
                <a:effectLst/>
                <a:ea typeface="Calibri" panose="020F0502020204030204" pitchFamily="34" charset="0"/>
                <a:cs typeface="Times New Roman" panose="02020603050405020304" pitchFamily="18" charset="0"/>
              </a:rPr>
              <a:t>zone</a:t>
            </a:r>
            <a:r>
              <a:rPr lang="tr-TR" sz="2800" b="1" dirty="0">
                <a:effectLst/>
                <a:ea typeface="Calibri" panose="020F0502020204030204" pitchFamily="34" charset="0"/>
                <a:cs typeface="Times New Roman" panose="02020603050405020304" pitchFamily="18" charset="0"/>
              </a:rPr>
              <a:t>)</a:t>
            </a:r>
            <a:r>
              <a:rPr lang="tr-TR" sz="2800" dirty="0">
                <a:effectLst/>
                <a:ea typeface="Calibri" panose="020F0502020204030204" pitchFamily="34" charset="0"/>
                <a:cs typeface="Times New Roman" panose="02020603050405020304" pitchFamily="18" charset="0"/>
              </a:rPr>
              <a:t>; risk veya varlıkların kritikliği, </a:t>
            </a:r>
            <a:r>
              <a:rPr lang="tr-TR" sz="2800" dirty="0" err="1">
                <a:effectLst/>
                <a:ea typeface="Calibri" panose="020F0502020204030204" pitchFamily="34" charset="0"/>
                <a:cs typeface="Times New Roman" panose="02020603050405020304" pitchFamily="18" charset="0"/>
              </a:rPr>
              <a:t>operasyonel</a:t>
            </a:r>
            <a:r>
              <a:rPr lang="tr-TR" sz="2800" dirty="0">
                <a:effectLst/>
                <a:ea typeface="Calibri" panose="020F0502020204030204" pitchFamily="34" charset="0"/>
                <a:cs typeface="Times New Roman" panose="02020603050405020304" pitchFamily="18" charset="0"/>
              </a:rPr>
              <a:t> işlev, fiziksel veya mantıksal konum, gerekli erişim veya sorumlu kuruluş gibi kriterlere dayalı olarak mantıksal veya fiziksel varlıkların gruplandırılması olarak tanımlanır</a:t>
            </a:r>
            <a:r>
              <a:rPr lang="en-US" sz="2800" dirty="0">
                <a:effectLst/>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endParaRPr lang="en-US" sz="2800" b="1" dirty="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tr-TR" sz="2800" b="1" dirty="0">
                <a:effectLst/>
                <a:ea typeface="Calibri" panose="020F0502020204030204" pitchFamily="34" charset="0"/>
                <a:cs typeface="Times New Roman" panose="02020603050405020304" pitchFamily="18" charset="0"/>
              </a:rPr>
              <a:t>İletim kanalı (</a:t>
            </a:r>
            <a:r>
              <a:rPr lang="tr-TR" sz="2800" b="1" dirty="0" err="1">
                <a:effectLst/>
                <a:ea typeface="Calibri" panose="020F0502020204030204" pitchFamily="34" charset="0"/>
                <a:cs typeface="Times New Roman" panose="02020603050405020304" pitchFamily="18" charset="0"/>
              </a:rPr>
              <a:t>conduit</a:t>
            </a:r>
            <a:r>
              <a:rPr lang="tr-TR" sz="2800" b="1" dirty="0">
                <a:effectLst/>
                <a:ea typeface="Calibri" panose="020F0502020204030204" pitchFamily="34" charset="0"/>
                <a:cs typeface="Times New Roman" panose="02020603050405020304" pitchFamily="18" charset="0"/>
              </a:rPr>
              <a:t>)</a:t>
            </a:r>
            <a:r>
              <a:rPr lang="tr-TR" sz="2800" dirty="0">
                <a:effectLst/>
                <a:ea typeface="Calibri" panose="020F0502020204030204" pitchFamily="34" charset="0"/>
                <a:cs typeface="Times New Roman" panose="02020603050405020304" pitchFamily="18" charset="0"/>
              </a:rPr>
              <a:t>, iki veya daha fazla bölgeyi birbirine bağlayan ortak güvenlik gereksinimlerini paylaşan iletişim kanallarının mantıksal bir gruplaması olarak tanımlanır.</a:t>
            </a:r>
            <a:endParaRPr lang="en-US" sz="2800" dirty="0">
              <a:effectLst/>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499608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47C5B2F-3697-4C00-BE64-4AF3E402D0F9}"/>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Lst>
          </a:blip>
          <a:stretch>
            <a:fillRect/>
          </a:stretch>
        </p:blipFill>
        <p:spPr>
          <a:xfrm>
            <a:off x="1197205" y="0"/>
            <a:ext cx="8763500" cy="6858000"/>
          </a:xfrm>
          <a:prstGeom prst="rect">
            <a:avLst/>
          </a:prstGeom>
          <a:ln>
            <a:solidFill>
              <a:schemeClr val="bg2"/>
            </a:solidFill>
          </a:ln>
          <a:effectLst>
            <a:softEdge rad="12700"/>
          </a:effectLst>
        </p:spPr>
      </p:pic>
    </p:spTree>
    <p:extLst>
      <p:ext uri="{BB962C8B-B14F-4D97-AF65-F5344CB8AC3E}">
        <p14:creationId xmlns:p14="http://schemas.microsoft.com/office/powerpoint/2010/main" val="141767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575B7-1E72-4DB2-BF34-A8A17BD172C2}"/>
              </a:ext>
            </a:extLst>
          </p:cNvPr>
          <p:cNvSpPr>
            <a:spLocks noGrp="1"/>
          </p:cNvSpPr>
          <p:nvPr>
            <p:ph type="title"/>
          </p:nvPr>
        </p:nvSpPr>
        <p:spPr/>
        <p:txBody>
          <a:bodyPr/>
          <a:lstStyle/>
          <a:p>
            <a:r>
              <a:rPr lang="en-US" dirty="0"/>
              <a:t>DMZ</a:t>
            </a:r>
          </a:p>
        </p:txBody>
      </p:sp>
      <p:sp>
        <p:nvSpPr>
          <p:cNvPr id="3" name="Content Placeholder 2">
            <a:extLst>
              <a:ext uri="{FF2B5EF4-FFF2-40B4-BE49-F238E27FC236}">
                <a16:creationId xmlns:a16="http://schemas.microsoft.com/office/drawing/2014/main" id="{662358C9-E8C0-49B6-8BCA-E964348DAB4A}"/>
              </a:ext>
            </a:extLst>
          </p:cNvPr>
          <p:cNvSpPr>
            <a:spLocks noGrp="1"/>
          </p:cNvSpPr>
          <p:nvPr>
            <p:ph idx="1"/>
          </p:nvPr>
        </p:nvSpPr>
        <p:spPr>
          <a:xfrm>
            <a:off x="1261872" y="1828800"/>
            <a:ext cx="3481259" cy="4351337"/>
          </a:xfrm>
        </p:spPr>
        <p:txBody>
          <a:bodyPr/>
          <a:lstStyle/>
          <a:p>
            <a:pPr marL="0" indent="0">
              <a:buNone/>
            </a:pPr>
            <a:r>
              <a:rPr lang="tr-TR" sz="1800" dirty="0">
                <a:effectLst/>
                <a:ea typeface="Calibri" panose="020F0502020204030204" pitchFamily="34" charset="0"/>
                <a:cs typeface="Times New Roman" panose="02020603050405020304" pitchFamily="18" charset="0"/>
              </a:rPr>
              <a:t>DMZ ise </a:t>
            </a:r>
            <a:r>
              <a:rPr lang="tr-TR" sz="1800" dirty="0" err="1">
                <a:effectLst/>
                <a:ea typeface="Calibri" panose="020F0502020204030204" pitchFamily="34" charset="0"/>
                <a:cs typeface="Times New Roman" panose="02020603050405020304" pitchFamily="18" charset="0"/>
              </a:rPr>
              <a:t>silahsızlaştırılmış</a:t>
            </a:r>
            <a:r>
              <a:rPr lang="tr-TR" sz="1800" dirty="0">
                <a:effectLst/>
                <a:ea typeface="Calibri" panose="020F0502020204030204" pitchFamily="34" charset="0"/>
                <a:cs typeface="Times New Roman" panose="02020603050405020304" pitchFamily="18" charset="0"/>
              </a:rPr>
              <a:t> bölge (</a:t>
            </a:r>
            <a:r>
              <a:rPr lang="tr-TR" sz="1800" dirty="0" err="1">
                <a:effectLst/>
                <a:ea typeface="Calibri" panose="020F0502020204030204" pitchFamily="34" charset="0"/>
                <a:cs typeface="Times New Roman" panose="02020603050405020304" pitchFamily="18" charset="0"/>
              </a:rPr>
              <a:t>demilitarized</a:t>
            </a:r>
            <a:r>
              <a:rPr lang="tr-TR" sz="1800" dirty="0">
                <a:effectLst/>
                <a:ea typeface="Calibri" panose="020F0502020204030204" pitchFamily="34" charset="0"/>
                <a:cs typeface="Times New Roman" panose="02020603050405020304" pitchFamily="18" charset="0"/>
              </a:rPr>
              <a:t> </a:t>
            </a:r>
            <a:r>
              <a:rPr lang="tr-TR" sz="1800" dirty="0" err="1">
                <a:effectLst/>
                <a:ea typeface="Calibri" panose="020F0502020204030204" pitchFamily="34" charset="0"/>
                <a:cs typeface="Times New Roman" panose="02020603050405020304" pitchFamily="18" charset="0"/>
              </a:rPr>
              <a:t>zone</a:t>
            </a:r>
            <a:r>
              <a:rPr lang="tr-TR" sz="1800" dirty="0">
                <a:effectLst/>
                <a:ea typeface="Calibri" panose="020F0502020204030204" pitchFamily="34" charset="0"/>
                <a:cs typeface="Times New Roman" panose="02020603050405020304" pitchFamily="18" charset="0"/>
              </a:rPr>
              <a:t>) anlamına gelir ve hem internete daha yakın bölgelerden ve internetten, hem de daha derin bölgelerden ulaşılabilmesine karşın </a:t>
            </a:r>
            <a:r>
              <a:rPr lang="tr-TR" sz="1800" dirty="0" err="1">
                <a:effectLst/>
                <a:ea typeface="Calibri" panose="020F0502020204030204" pitchFamily="34" charset="0"/>
                <a:cs typeface="Times New Roman" panose="02020603050405020304" pitchFamily="18" charset="0"/>
              </a:rPr>
              <a:t>DMZ'in</a:t>
            </a:r>
            <a:r>
              <a:rPr lang="tr-TR" sz="1800" dirty="0">
                <a:effectLst/>
                <a:ea typeface="Calibri" panose="020F0502020204030204" pitchFamily="34" charset="0"/>
                <a:cs typeface="Times New Roman" panose="02020603050405020304" pitchFamily="18" charset="0"/>
              </a:rPr>
              <a:t> kendisinin derin bölgelere ulaşımı kısıtlanmıştır. </a:t>
            </a:r>
            <a:endParaRPr lang="en-US" sz="1800" dirty="0">
              <a:effectLst/>
              <a:ea typeface="Calibri" panose="020F0502020204030204" pitchFamily="34" charset="0"/>
              <a:cs typeface="Times New Roman" panose="02020603050405020304" pitchFamily="18" charset="0"/>
            </a:endParaRPr>
          </a:p>
          <a:p>
            <a:pPr marL="0" indent="0">
              <a:buNone/>
            </a:pPr>
            <a:r>
              <a:rPr lang="tr-TR" sz="1800" dirty="0">
                <a:effectLst/>
                <a:ea typeface="Calibri" panose="020F0502020204030204" pitchFamily="34" charset="0"/>
                <a:cs typeface="Times New Roman" panose="02020603050405020304" pitchFamily="18" charset="0"/>
              </a:rPr>
              <a:t>IACS sistemlerinde </a:t>
            </a:r>
            <a:r>
              <a:rPr lang="tr-TR" sz="1800" dirty="0" err="1">
                <a:effectLst/>
                <a:ea typeface="Calibri" panose="020F0502020204030204" pitchFamily="34" charset="0"/>
                <a:cs typeface="Times New Roman" panose="02020603050405020304" pitchFamily="18" charset="0"/>
              </a:rPr>
              <a:t>DMZ'i</a:t>
            </a:r>
            <a:r>
              <a:rPr lang="tr-TR" sz="1800" dirty="0">
                <a:effectLst/>
                <a:ea typeface="Calibri" panose="020F0502020204030204" pitchFamily="34" charset="0"/>
                <a:cs typeface="Times New Roman" panose="02020603050405020304" pitchFamily="18" charset="0"/>
              </a:rPr>
              <a:t> OT ağını IT ağından ayırmak için kullanmak iyi bir pratiktir.</a:t>
            </a:r>
            <a:endParaRPr lang="en-US" sz="1800" dirty="0">
              <a:effectLst/>
              <a:ea typeface="Calibri" panose="020F0502020204030204" pitchFamily="34"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D8BCB3A0-0D98-4513-AE73-04E8F1BE1D1E}"/>
              </a:ext>
            </a:extLst>
          </p:cNvPr>
          <p:cNvPicPr>
            <a:picLocks noChangeAspect="1"/>
          </p:cNvPicPr>
          <p:nvPr/>
        </p:nvPicPr>
        <p:blipFill>
          <a:blip r:embed="rId2"/>
          <a:stretch>
            <a:fillRect/>
          </a:stretch>
        </p:blipFill>
        <p:spPr>
          <a:xfrm>
            <a:off x="5254182" y="848478"/>
            <a:ext cx="5445240" cy="5161043"/>
          </a:xfrm>
          <a:prstGeom prst="rect">
            <a:avLst/>
          </a:prstGeom>
        </p:spPr>
      </p:pic>
    </p:spTree>
    <p:extLst>
      <p:ext uri="{BB962C8B-B14F-4D97-AF65-F5344CB8AC3E}">
        <p14:creationId xmlns:p14="http://schemas.microsoft.com/office/powerpoint/2010/main" val="45200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9D089-C8BA-4386-B1F9-764CD2FE79BF}"/>
              </a:ext>
            </a:extLst>
          </p:cNvPr>
          <p:cNvSpPr>
            <a:spLocks noGrp="1"/>
          </p:cNvSpPr>
          <p:nvPr>
            <p:ph type="title"/>
          </p:nvPr>
        </p:nvSpPr>
        <p:spPr>
          <a:xfrm>
            <a:off x="913080" y="167797"/>
            <a:ext cx="9692640" cy="1325562"/>
          </a:xfrm>
        </p:spPr>
        <p:txBody>
          <a:bodyPr/>
          <a:lstStyle/>
          <a:p>
            <a:r>
              <a:rPr lang="en-US" dirty="0" err="1"/>
              <a:t>Güvenlik</a:t>
            </a:r>
            <a:r>
              <a:rPr lang="en-US" dirty="0"/>
              <a:t> </a:t>
            </a:r>
            <a:r>
              <a:rPr lang="en-US" dirty="0" err="1"/>
              <a:t>düzeyleri</a:t>
            </a:r>
            <a:r>
              <a:rPr lang="en-US" dirty="0"/>
              <a:t> (Security Levels)</a:t>
            </a:r>
          </a:p>
        </p:txBody>
      </p:sp>
      <p:sp>
        <p:nvSpPr>
          <p:cNvPr id="3" name="Content Placeholder 2">
            <a:extLst>
              <a:ext uri="{FF2B5EF4-FFF2-40B4-BE49-F238E27FC236}">
                <a16:creationId xmlns:a16="http://schemas.microsoft.com/office/drawing/2014/main" id="{50B8865B-C712-4B55-8EF8-A144EC86ABA4}"/>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tr-TR" sz="1800" b="1" dirty="0">
                <a:effectLst/>
                <a:ea typeface="Calibri" panose="020F0502020204030204" pitchFamily="34" charset="0"/>
                <a:cs typeface="Times New Roman" panose="02020603050405020304" pitchFamily="18" charset="0"/>
              </a:rPr>
              <a:t>Hedef Güvenlik Düzeyi (SL-T)</a:t>
            </a:r>
            <a:r>
              <a:rPr lang="tr-TR" sz="1800" dirty="0">
                <a:effectLst/>
                <a:ea typeface="Calibri" panose="020F0502020204030204" pitchFamily="34" charset="0"/>
                <a:cs typeface="Times New Roman" panose="02020603050405020304" pitchFamily="18" charset="0"/>
              </a:rPr>
              <a:t>,</a:t>
            </a:r>
            <a:r>
              <a:rPr lang="tr-TR" sz="1800" b="1" dirty="0">
                <a:effectLst/>
                <a:ea typeface="Calibri" panose="020F0502020204030204" pitchFamily="34" charset="0"/>
                <a:cs typeface="Times New Roman" panose="02020603050405020304" pitchFamily="18" charset="0"/>
              </a:rPr>
              <a:t> </a:t>
            </a:r>
            <a:r>
              <a:rPr lang="tr-TR" sz="1800" dirty="0">
                <a:effectLst/>
                <a:ea typeface="Calibri" panose="020F0502020204030204" pitchFamily="34" charset="0"/>
                <a:cs typeface="Times New Roman" panose="02020603050405020304" pitchFamily="18" charset="0"/>
              </a:rPr>
              <a:t>belirli bir otomasyon çözümü için </a:t>
            </a:r>
            <a:r>
              <a:rPr lang="tr-TR" sz="1800" b="1" dirty="0">
                <a:effectLst/>
                <a:ea typeface="Calibri" panose="020F0502020204030204" pitchFamily="34" charset="0"/>
                <a:cs typeface="Times New Roman" panose="02020603050405020304" pitchFamily="18" charset="0"/>
              </a:rPr>
              <a:t>istenen </a:t>
            </a:r>
            <a:r>
              <a:rPr lang="tr-TR" sz="1800" dirty="0">
                <a:effectLst/>
                <a:ea typeface="Calibri" panose="020F0502020204030204" pitchFamily="34" charset="0"/>
                <a:cs typeface="Times New Roman" panose="02020603050405020304" pitchFamily="18" charset="0"/>
              </a:rPr>
              <a:t>güvenlik düzeyidir. Risk değerlendirme süreci sonucunda belirlenirler.</a:t>
            </a:r>
            <a:endParaRPr lang="en-US" sz="180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dirty="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err="1">
                <a:effectLst/>
                <a:ea typeface="Calibri" panose="020F0502020204030204" pitchFamily="34" charset="0"/>
                <a:cs typeface="Times New Roman" panose="02020603050405020304" pitchFamily="18" charset="0"/>
              </a:rPr>
              <a:t>Hedef</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güvenlik</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düzeyi</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için</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gerekli</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tedarik</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sağlanıp</a:t>
            </a:r>
            <a:r>
              <a:rPr lang="en-US" dirty="0">
                <a:ea typeface="Calibri" panose="020F0502020204030204" pitchFamily="34" charset="0"/>
                <a:cs typeface="Times New Roman" panose="02020603050405020304" pitchFamily="18" charset="0"/>
              </a:rPr>
              <a:t> s</a:t>
            </a:r>
            <a:r>
              <a:rPr lang="tr-TR" sz="1800" dirty="0">
                <a:effectLst/>
                <a:ea typeface="Calibri" panose="020F0502020204030204" pitchFamily="34" charset="0"/>
                <a:cs typeface="Times New Roman" panose="02020603050405020304" pitchFamily="18" charset="0"/>
              </a:rPr>
              <a:t>isteme </a:t>
            </a:r>
            <a:r>
              <a:rPr lang="tr-TR" sz="1800" dirty="0" err="1">
                <a:effectLst/>
                <a:ea typeface="Calibri" panose="020F0502020204030204" pitchFamily="34" charset="0"/>
                <a:cs typeface="Times New Roman" panose="02020603050405020304" pitchFamily="18" charset="0"/>
              </a:rPr>
              <a:t>implementasyonundan</a:t>
            </a:r>
            <a:r>
              <a:rPr lang="tr-TR" sz="1800" dirty="0">
                <a:effectLst/>
                <a:ea typeface="Calibri" panose="020F0502020204030204" pitchFamily="34" charset="0"/>
                <a:cs typeface="Times New Roman" panose="02020603050405020304" pitchFamily="18" charset="0"/>
              </a:rPr>
              <a:t> sonra, </a:t>
            </a:r>
            <a:r>
              <a:rPr lang="tr-TR" sz="1800" b="1" dirty="0">
                <a:effectLst/>
                <a:ea typeface="Calibri" panose="020F0502020204030204" pitchFamily="34" charset="0"/>
                <a:cs typeface="Times New Roman" panose="02020603050405020304" pitchFamily="18" charset="0"/>
              </a:rPr>
              <a:t>Ulaşılan Güvenlik Seviyesinin (SL-A) </a:t>
            </a:r>
            <a:r>
              <a:rPr lang="tr-TR" sz="1800" dirty="0">
                <a:effectLst/>
                <a:ea typeface="Calibri" panose="020F0502020204030204" pitchFamily="34" charset="0"/>
                <a:cs typeface="Times New Roman" panose="02020603050405020304" pitchFamily="18" charset="0"/>
              </a:rPr>
              <a:t>daha önce belirtilen gereksinimleri karşılayıp karşılamadığını doğrulamak için varlık sahibi tarafından değerlendirilir</a:t>
            </a:r>
            <a:r>
              <a:rPr lang="en-US" sz="1800" dirty="0">
                <a:effectLst/>
                <a:ea typeface="Calibri" panose="020F0502020204030204" pitchFamily="34" charset="0"/>
                <a:cs typeface="Times New Roman" panose="02020603050405020304" pitchFamily="18" charset="0"/>
              </a:rPr>
              <a:t>.</a:t>
            </a:r>
            <a:r>
              <a:rPr lang="tr-TR" sz="1800" dirty="0">
                <a:effectLst/>
                <a:ea typeface="Calibri" panose="020F0502020204030204" pitchFamily="34" charset="0"/>
                <a:cs typeface="Times New Roman" panose="02020603050405020304" pitchFamily="18" charset="0"/>
              </a:rPr>
              <a:t> </a:t>
            </a:r>
            <a:endParaRPr lang="en-US" sz="180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dirty="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tr-TR" sz="1800" dirty="0">
                <a:effectLst/>
                <a:ea typeface="Calibri" panose="020F0502020204030204" pitchFamily="34" charset="0"/>
                <a:cs typeface="Times New Roman" panose="02020603050405020304" pitchFamily="18" charset="0"/>
              </a:rPr>
              <a:t>SL-A SL-T'den büyük veya eşit olup olma</a:t>
            </a:r>
            <a:r>
              <a:rPr lang="en-US" sz="1800" dirty="0" err="1">
                <a:effectLst/>
                <a:ea typeface="Calibri" panose="020F0502020204030204" pitchFamily="34" charset="0"/>
                <a:cs typeface="Times New Roman" panose="02020603050405020304" pitchFamily="18" charset="0"/>
              </a:rPr>
              <a:t>lıdır</a:t>
            </a:r>
            <a:r>
              <a:rPr lang="tr-TR" sz="1800" dirty="0">
                <a:effectLst/>
                <a:ea typeface="Calibri" panose="020F0502020204030204" pitchFamily="34" charset="0"/>
                <a:cs typeface="Times New Roman" panose="02020603050405020304" pitchFamily="18" charset="0"/>
              </a:rPr>
              <a:t>. Telafi edici karşı önlemler (hem teknik hem de </a:t>
            </a:r>
            <a:r>
              <a:rPr lang="tr-TR" sz="1800" dirty="0" err="1">
                <a:effectLst/>
                <a:ea typeface="Calibri" panose="020F0502020204030204" pitchFamily="34" charset="0"/>
                <a:cs typeface="Times New Roman" panose="02020603050405020304" pitchFamily="18" charset="0"/>
              </a:rPr>
              <a:t>prosedürel</a:t>
            </a:r>
            <a:r>
              <a:rPr lang="tr-TR" sz="1800" dirty="0">
                <a:effectLst/>
                <a:ea typeface="Calibri" panose="020F0502020204030204" pitchFamily="34" charset="0"/>
                <a:cs typeface="Times New Roman" panose="02020603050405020304" pitchFamily="18" charset="0"/>
              </a:rPr>
              <a:t>), hedefe tam olarak ulaşılıncaya kadar sistem düzeyinde veya süreç ve prosedürlerde</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değişiklikler</a:t>
            </a:r>
            <a:r>
              <a:rPr lang="tr-TR" sz="1800" dirty="0">
                <a:effectLst/>
                <a:ea typeface="Calibri" panose="020F0502020204030204" pitchFamily="34" charset="0"/>
                <a:cs typeface="Times New Roman" panose="02020603050405020304" pitchFamily="18" charset="0"/>
              </a:rPr>
              <a:t> uygulanır.</a:t>
            </a:r>
            <a:endParaRPr lang="en-US" dirty="0"/>
          </a:p>
        </p:txBody>
      </p:sp>
    </p:spTree>
    <p:extLst>
      <p:ext uri="{BB962C8B-B14F-4D97-AF65-F5344CB8AC3E}">
        <p14:creationId xmlns:p14="http://schemas.microsoft.com/office/powerpoint/2010/main" val="384541154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TM10001115[[fn=Parcel]]</Template>
  <TotalTime>257</TotalTime>
  <Words>1101</Words>
  <Application>Microsoft Office PowerPoint</Application>
  <PresentationFormat>Widescreen</PresentationFormat>
  <Paragraphs>93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Schoolbook</vt:lpstr>
      <vt:lpstr>Symbol</vt:lpstr>
      <vt:lpstr>Wingdings 2</vt:lpstr>
      <vt:lpstr>View</vt:lpstr>
      <vt:lpstr>IEC/ISA 62433</vt:lpstr>
      <vt:lpstr>PowerPoint Presentation</vt:lpstr>
      <vt:lpstr>PowerPoint Presentation</vt:lpstr>
      <vt:lpstr>PowerPoint Presentation</vt:lpstr>
      <vt:lpstr>Siber Güvenlik Yönetim Sistemi</vt:lpstr>
      <vt:lpstr>Bölgeler ve iletim hatları</vt:lpstr>
      <vt:lpstr>PowerPoint Presentation</vt:lpstr>
      <vt:lpstr>DMZ</vt:lpstr>
      <vt:lpstr>Güvenlik düzeyleri (Security Levels)</vt:lpstr>
      <vt:lpstr>PowerPoint Presentation</vt:lpstr>
      <vt:lpstr>Olgunluk modeli (Maturity model)</vt:lpstr>
      <vt:lpstr>Derinlemesine defans  (Defence-in-Depth)</vt:lpstr>
      <vt:lpstr>PowerPoint Presentation</vt:lpstr>
      <vt:lpstr>Fiziksel Güvenlik Katmanı</vt:lpstr>
      <vt:lpstr>Çevre Güvenlik Katmanı</vt:lpstr>
      <vt:lpstr>Ağ güvenlik katmanı</vt:lpstr>
      <vt:lpstr>Host güvenlik katmanı</vt:lpstr>
      <vt:lpstr>Uygulama güvenlik katmanı</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Hakan</dc:creator>
  <cp:lastModifiedBy>Hakan</cp:lastModifiedBy>
  <cp:revision>27</cp:revision>
  <dcterms:created xsi:type="dcterms:W3CDTF">2024-03-11T16:56:36Z</dcterms:created>
  <dcterms:modified xsi:type="dcterms:W3CDTF">2024-03-12T10:51:19Z</dcterms:modified>
</cp:coreProperties>
</file>