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5e86b18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5e86b18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bedd28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bedd28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1e7c571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1e7c571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edd28c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edd28c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bedd28c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bedd28c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65a067c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65a067c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f9e629ec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f9e629ec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bedd28cb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bedd28cb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bedd28c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bedd28c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639aeee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639aeee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65a067c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65a067c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8075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8075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a980754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a980754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a98075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a98075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a980754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a980754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25" y="1070550"/>
            <a:ext cx="6276600" cy="19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25" y="3413179"/>
            <a:ext cx="601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2253325" y="1466725"/>
            <a:ext cx="6168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2253325" y="3130225"/>
            <a:ext cx="616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 flipH="1">
            <a:off x="6287337" y="4481013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71755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2" type="title"/>
          </p:nvPr>
        </p:nvSpPr>
        <p:spPr>
          <a:xfrm>
            <a:off x="71755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1755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3" type="title"/>
          </p:nvPr>
        </p:nvSpPr>
        <p:spPr>
          <a:xfrm>
            <a:off x="340380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4" type="subTitle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5" type="title"/>
          </p:nvPr>
        </p:nvSpPr>
        <p:spPr>
          <a:xfrm>
            <a:off x="6090050" y="13782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6" type="subTitle"/>
          </p:nvPr>
        </p:nvSpPr>
        <p:spPr>
          <a:xfrm>
            <a:off x="609005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7" type="title"/>
          </p:nvPr>
        </p:nvSpPr>
        <p:spPr>
          <a:xfrm>
            <a:off x="71755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8" type="subTitle"/>
          </p:nvPr>
        </p:nvSpPr>
        <p:spPr>
          <a:xfrm>
            <a:off x="71755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9" type="title"/>
          </p:nvPr>
        </p:nvSpPr>
        <p:spPr>
          <a:xfrm>
            <a:off x="340380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3" type="subTitle"/>
          </p:nvPr>
        </p:nvSpPr>
        <p:spPr>
          <a:xfrm>
            <a:off x="340380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4" type="title"/>
          </p:nvPr>
        </p:nvSpPr>
        <p:spPr>
          <a:xfrm>
            <a:off x="6090050" y="3091400"/>
            <a:ext cx="10608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5" type="subTitle"/>
          </p:nvPr>
        </p:nvSpPr>
        <p:spPr>
          <a:xfrm>
            <a:off x="6090050" y="39895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6" type="subTitle"/>
          </p:nvPr>
        </p:nvSpPr>
        <p:spPr>
          <a:xfrm>
            <a:off x="71755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7" type="subTitle"/>
          </p:nvPr>
        </p:nvSpPr>
        <p:spPr>
          <a:xfrm>
            <a:off x="340380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8" type="subTitle"/>
          </p:nvPr>
        </p:nvSpPr>
        <p:spPr>
          <a:xfrm>
            <a:off x="6090050" y="1850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9" type="subTitle"/>
          </p:nvPr>
        </p:nvSpPr>
        <p:spPr>
          <a:xfrm>
            <a:off x="71755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0" type="subTitle"/>
          </p:nvPr>
        </p:nvSpPr>
        <p:spPr>
          <a:xfrm>
            <a:off x="340380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1" type="subTitle"/>
          </p:nvPr>
        </p:nvSpPr>
        <p:spPr>
          <a:xfrm>
            <a:off x="6090050" y="35801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8" name="Google Shape;88;p13"/>
          <p:cNvGrpSpPr/>
          <p:nvPr/>
        </p:nvGrpSpPr>
        <p:grpSpPr>
          <a:xfrm>
            <a:off x="-1902096" y="1817673"/>
            <a:ext cx="12835016" cy="4606369"/>
            <a:chOff x="-1902096" y="1817673"/>
            <a:chExt cx="12835016" cy="4606369"/>
          </a:xfrm>
        </p:grpSpPr>
        <p:sp>
          <p:nvSpPr>
            <p:cNvPr id="89" name="Google Shape;89;p13"/>
            <p:cNvSpPr/>
            <p:nvPr/>
          </p:nvSpPr>
          <p:spPr>
            <a:xfrm rot="7200119">
              <a:off x="-1554637" y="2802113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4500040">
              <a:off x="-878841" y="372332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7327863">
              <a:off x="8883305" y="2059751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4" name="Google Shape;94;p14"/>
          <p:cNvGrpSpPr/>
          <p:nvPr/>
        </p:nvGrpSpPr>
        <p:grpSpPr>
          <a:xfrm>
            <a:off x="-1846019" y="-1172094"/>
            <a:ext cx="13181381" cy="7882638"/>
            <a:chOff x="-1846019" y="-1172094"/>
            <a:chExt cx="13181381" cy="7882638"/>
          </a:xfrm>
        </p:grpSpPr>
        <p:sp>
          <p:nvSpPr>
            <p:cNvPr id="95" name="Google Shape;95;p14"/>
            <p:cNvSpPr/>
            <p:nvPr/>
          </p:nvSpPr>
          <p:spPr>
            <a:xfrm flipH="1" rot="3599881">
              <a:off x="-1498560" y="281491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 rot="6299960">
              <a:off x="-854614" y="-1380568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4"/>
            <p:cNvGrpSpPr/>
            <p:nvPr/>
          </p:nvGrpSpPr>
          <p:grpSpPr>
            <a:xfrm flipH="1" rot="-306717">
              <a:off x="8113583" y="2198177"/>
              <a:ext cx="3032410" cy="4385992"/>
              <a:chOff x="-1554846" y="2542082"/>
              <a:chExt cx="3032478" cy="4386091"/>
            </a:xfrm>
          </p:grpSpPr>
          <p:sp>
            <p:nvSpPr>
              <p:cNvPr id="98" name="Google Shape;98;p14"/>
              <p:cNvSpPr/>
              <p:nvPr/>
            </p:nvSpPr>
            <p:spPr>
              <a:xfrm rot="4746154">
                <a:off x="-15303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rot="944494">
                <a:off x="-7924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43700" y="3160350"/>
            <a:ext cx="5016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43700" y="839800"/>
            <a:ext cx="6558300" cy="22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03" name="Google Shape;103;p15"/>
          <p:cNvGrpSpPr/>
          <p:nvPr/>
        </p:nvGrpSpPr>
        <p:grpSpPr>
          <a:xfrm>
            <a:off x="-1817706" y="2017188"/>
            <a:ext cx="8123537" cy="4918972"/>
            <a:chOff x="-1817706" y="2017188"/>
            <a:chExt cx="8123537" cy="4918972"/>
          </a:xfrm>
        </p:grpSpPr>
        <p:sp>
          <p:nvSpPr>
            <p:cNvPr id="104" name="Google Shape;104;p15"/>
            <p:cNvSpPr/>
            <p:nvPr/>
          </p:nvSpPr>
          <p:spPr>
            <a:xfrm rot="7200119">
              <a:off x="-1470248" y="2512074"/>
              <a:ext cx="2409167" cy="219331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4500040">
              <a:off x="-275389" y="3594464"/>
              <a:ext cx="1800671" cy="2909188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7327863">
              <a:off x="1648594" y="4791137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3936052">
              <a:off x="3668264" y="4297185"/>
              <a:ext cx="2409235" cy="205412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3977600" y="2237900"/>
            <a:ext cx="39117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977600" y="939700"/>
            <a:ext cx="3911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6"/>
          <p:cNvSpPr/>
          <p:nvPr>
            <p:ph idx="2" type="pic"/>
          </p:nvPr>
        </p:nvSpPr>
        <p:spPr>
          <a:xfrm>
            <a:off x="715100" y="918000"/>
            <a:ext cx="2754900" cy="330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" name="Google Shape;112;p16"/>
          <p:cNvGrpSpPr/>
          <p:nvPr/>
        </p:nvGrpSpPr>
        <p:grpSpPr>
          <a:xfrm>
            <a:off x="7084380" y="670403"/>
            <a:ext cx="3582652" cy="6093776"/>
            <a:chOff x="7084380" y="670403"/>
            <a:chExt cx="3582652" cy="6093776"/>
          </a:xfrm>
        </p:grpSpPr>
        <p:sp>
          <p:nvSpPr>
            <p:cNvPr id="113" name="Google Shape;113;p16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89625" y="1767900"/>
            <a:ext cx="286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989625" y="2340600"/>
            <a:ext cx="2864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17"/>
          <p:cNvGrpSpPr/>
          <p:nvPr/>
        </p:nvGrpSpPr>
        <p:grpSpPr>
          <a:xfrm>
            <a:off x="-1375537" y="2571925"/>
            <a:ext cx="5932430" cy="4265350"/>
            <a:chOff x="-1375537" y="2571925"/>
            <a:chExt cx="5932430" cy="4265350"/>
          </a:xfrm>
        </p:grpSpPr>
        <p:sp>
          <p:nvSpPr>
            <p:cNvPr id="120" name="Google Shape;120;p17"/>
            <p:cNvSpPr/>
            <p:nvPr/>
          </p:nvSpPr>
          <p:spPr>
            <a:xfrm flipH="1" rot="5532954">
              <a:off x="-1507286" y="2788293"/>
              <a:ext cx="2409230" cy="20541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flipH="1" rot="2180721">
              <a:off x="-589674" y="4143262"/>
              <a:ext cx="2409139" cy="2193386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flipH="1" rot="5803494">
              <a:off x="2106516" y="4134288"/>
              <a:ext cx="1800689" cy="2909217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290763" y="3026825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subTitle"/>
          </p:nvPr>
        </p:nvSpPr>
        <p:spPr>
          <a:xfrm>
            <a:off x="4945638" y="3026825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3" type="subTitle"/>
          </p:nvPr>
        </p:nvSpPr>
        <p:spPr>
          <a:xfrm>
            <a:off x="1290763" y="347890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4" type="subTitle"/>
          </p:nvPr>
        </p:nvSpPr>
        <p:spPr>
          <a:xfrm>
            <a:off x="4945638" y="347890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9" name="Google Shape;129;p18"/>
          <p:cNvGrpSpPr/>
          <p:nvPr/>
        </p:nvGrpSpPr>
        <p:grpSpPr>
          <a:xfrm>
            <a:off x="8257743" y="-365201"/>
            <a:ext cx="3266285" cy="5851518"/>
            <a:chOff x="8257743" y="-365201"/>
            <a:chExt cx="3266285" cy="5851518"/>
          </a:xfrm>
        </p:grpSpPr>
        <p:sp>
          <p:nvSpPr>
            <p:cNvPr id="130" name="Google Shape;130;p18"/>
            <p:cNvSpPr/>
            <p:nvPr/>
          </p:nvSpPr>
          <p:spPr>
            <a:xfrm rot="5270711">
              <a:off x="8844847" y="-865422"/>
              <a:ext cx="1800738" cy="2909296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5164020">
              <a:off x="8410741" y="3187100"/>
              <a:ext cx="2409163" cy="205405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8903118">
              <a:off x="8718872" y="1475103"/>
              <a:ext cx="2409130" cy="2193300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8724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8724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33276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5782800" y="2886011"/>
            <a:ext cx="2336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33276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5782800" y="2516650"/>
            <a:ext cx="23364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>
            <a:off x="-1907353" y="2148785"/>
            <a:ext cx="9171475" cy="5009010"/>
            <a:chOff x="-1907353" y="2148785"/>
            <a:chExt cx="9171475" cy="5009010"/>
          </a:xfrm>
        </p:grpSpPr>
        <p:sp>
          <p:nvSpPr>
            <p:cNvPr id="142" name="Google Shape;142;p19"/>
            <p:cNvSpPr/>
            <p:nvPr/>
          </p:nvSpPr>
          <p:spPr>
            <a:xfrm rot="5794650">
              <a:off x="1228707" y="4361052"/>
              <a:ext cx="1623788" cy="2241761"/>
            </a:xfrm>
            <a:prstGeom prst="roundRect">
              <a:avLst>
                <a:gd fmla="val 1689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5728550">
              <a:off x="-2005606" y="2496783"/>
              <a:ext cx="2983465" cy="2513730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2289268">
              <a:off x="-769321" y="4202182"/>
              <a:ext cx="1788626" cy="208832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rot="-4003336">
              <a:off x="4321270" y="3872251"/>
              <a:ext cx="2409181" cy="274821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rot="-783359">
              <a:off x="3016803" y="4585318"/>
              <a:ext cx="1701741" cy="2411428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72417" y="13994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872400" y="1914152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4681345" y="1914152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872400" y="3456477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4681345" y="3456477"/>
            <a:ext cx="2511600" cy="7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872417" y="294172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7" type="subTitle"/>
          </p:nvPr>
        </p:nvSpPr>
        <p:spPr>
          <a:xfrm>
            <a:off x="4681350" y="13994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8" type="subTitle"/>
          </p:nvPr>
        </p:nvSpPr>
        <p:spPr>
          <a:xfrm>
            <a:off x="4681350" y="294172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7" name="Google Shape;157;p20"/>
          <p:cNvGrpSpPr/>
          <p:nvPr/>
        </p:nvGrpSpPr>
        <p:grpSpPr>
          <a:xfrm>
            <a:off x="-1439138" y="1178369"/>
            <a:ext cx="11713225" cy="6195410"/>
            <a:chOff x="-1439138" y="1178369"/>
            <a:chExt cx="11713225" cy="6195410"/>
          </a:xfrm>
        </p:grpSpPr>
        <p:sp>
          <p:nvSpPr>
            <p:cNvPr id="158" name="Google Shape;158;p20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175595" y="-1580700"/>
            <a:ext cx="8173171" cy="8678910"/>
            <a:chOff x="175595" y="-1580700"/>
            <a:chExt cx="8173171" cy="8678910"/>
          </a:xfrm>
        </p:grpSpPr>
        <p:sp>
          <p:nvSpPr>
            <p:cNvPr id="16" name="Google Shape;16;p3"/>
            <p:cNvSpPr/>
            <p:nvPr/>
          </p:nvSpPr>
          <p:spPr>
            <a:xfrm rot="3472137">
              <a:off x="6299151" y="-1338622"/>
              <a:ext cx="1623931" cy="190294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2032814">
              <a:off x="452416" y="5043977"/>
              <a:ext cx="2055758" cy="1618764"/>
            </a:xfrm>
            <a:prstGeom prst="roundRect">
              <a:avLst>
                <a:gd fmla="val 1689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11154" y="1718207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4492239" y="1718207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4492239" y="4052232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711154" y="288747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4492239" y="2885220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711154" y="4056750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7" type="subTitle"/>
          </p:nvPr>
        </p:nvSpPr>
        <p:spPr>
          <a:xfrm>
            <a:off x="711150" y="1296475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4492243" y="1296475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9" type="subTitle"/>
          </p:nvPr>
        </p:nvSpPr>
        <p:spPr>
          <a:xfrm>
            <a:off x="4492243" y="3630500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3" type="subTitle"/>
          </p:nvPr>
        </p:nvSpPr>
        <p:spPr>
          <a:xfrm>
            <a:off x="711150" y="246348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4" type="subTitle"/>
          </p:nvPr>
        </p:nvSpPr>
        <p:spPr>
          <a:xfrm>
            <a:off x="4492243" y="2463488"/>
            <a:ext cx="3357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5" type="subTitle"/>
          </p:nvPr>
        </p:nvSpPr>
        <p:spPr>
          <a:xfrm>
            <a:off x="711150" y="3630501"/>
            <a:ext cx="334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7" name="Google Shape;177;p21"/>
          <p:cNvGrpSpPr/>
          <p:nvPr/>
        </p:nvGrpSpPr>
        <p:grpSpPr>
          <a:xfrm>
            <a:off x="7433367" y="-679923"/>
            <a:ext cx="3900376" cy="6244614"/>
            <a:chOff x="7433367" y="-679923"/>
            <a:chExt cx="3900376" cy="6244614"/>
          </a:xfrm>
        </p:grpSpPr>
        <p:sp>
          <p:nvSpPr>
            <p:cNvPr id="178" name="Google Shape;178;p21"/>
            <p:cNvSpPr/>
            <p:nvPr/>
          </p:nvSpPr>
          <p:spPr>
            <a:xfrm flipH="1" rot="-2325378">
              <a:off x="7891744" y="2393698"/>
              <a:ext cx="2983622" cy="2513862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flipH="1" rot="-5625463">
              <a:off x="8601916" y="1005833"/>
              <a:ext cx="1788609" cy="208819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flipH="1" rot="-8100000">
              <a:off x="8445397" y="-431419"/>
              <a:ext cx="1701703" cy="2411382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hasCustomPrompt="1" type="title"/>
          </p:nvPr>
        </p:nvSpPr>
        <p:spPr>
          <a:xfrm>
            <a:off x="1004748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 flipH="1">
            <a:off x="849348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2" type="subTitle"/>
          </p:nvPr>
        </p:nvSpPr>
        <p:spPr>
          <a:xfrm flipH="1">
            <a:off x="849348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hasCustomPrompt="1" idx="3" type="title"/>
          </p:nvPr>
        </p:nvSpPr>
        <p:spPr>
          <a:xfrm>
            <a:off x="3788398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/>
          <p:nvPr>
            <p:ph idx="4" type="subTitle"/>
          </p:nvPr>
        </p:nvSpPr>
        <p:spPr>
          <a:xfrm flipH="1">
            <a:off x="3633000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5" type="subTitle"/>
          </p:nvPr>
        </p:nvSpPr>
        <p:spPr>
          <a:xfrm flipH="1">
            <a:off x="3633000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hasCustomPrompt="1" idx="6" type="title"/>
          </p:nvPr>
        </p:nvSpPr>
        <p:spPr>
          <a:xfrm>
            <a:off x="6572052" y="1481410"/>
            <a:ext cx="15672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9" name="Google Shape;189;p22"/>
          <p:cNvSpPr txBox="1"/>
          <p:nvPr>
            <p:ph idx="7" type="subTitle"/>
          </p:nvPr>
        </p:nvSpPr>
        <p:spPr>
          <a:xfrm flipH="1">
            <a:off x="6416652" y="3162229"/>
            <a:ext cx="18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8" type="subTitle"/>
          </p:nvPr>
        </p:nvSpPr>
        <p:spPr>
          <a:xfrm flipH="1">
            <a:off x="6416652" y="3464860"/>
            <a:ext cx="1878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9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22"/>
          <p:cNvGrpSpPr/>
          <p:nvPr/>
        </p:nvGrpSpPr>
        <p:grpSpPr>
          <a:xfrm>
            <a:off x="-1640522" y="-2466521"/>
            <a:ext cx="12420385" cy="8660077"/>
            <a:chOff x="-1640522" y="-2466521"/>
            <a:chExt cx="12420385" cy="8660077"/>
          </a:xfrm>
        </p:grpSpPr>
        <p:sp>
          <p:nvSpPr>
            <p:cNvPr id="193" name="Google Shape;193;p22"/>
            <p:cNvSpPr/>
            <p:nvPr/>
          </p:nvSpPr>
          <p:spPr>
            <a:xfrm rot="4746154">
              <a:off x="7683011" y="-2020934"/>
              <a:ext cx="2983514" cy="2513771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-5951632">
              <a:off x="5383361" y="-1535556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-5951632">
              <a:off x="8300186" y="230569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-5951632">
              <a:off x="-1570114" y="3732544"/>
              <a:ext cx="2409269" cy="2193313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3242350" y="536400"/>
            <a:ext cx="5093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3242431" y="1809902"/>
            <a:ext cx="50937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 flipH="1" rot="387130">
            <a:off x="7687631" y="-1570472"/>
            <a:ext cx="2409160" cy="2193323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242425" y="3771899"/>
            <a:ext cx="509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4"/>
          <p:cNvGrpSpPr/>
          <p:nvPr/>
        </p:nvGrpSpPr>
        <p:grpSpPr>
          <a:xfrm>
            <a:off x="-1439138" y="1178369"/>
            <a:ext cx="11713225" cy="6195410"/>
            <a:chOff x="-1439138" y="1178369"/>
            <a:chExt cx="11713225" cy="6195410"/>
          </a:xfrm>
        </p:grpSpPr>
        <p:sp>
          <p:nvSpPr>
            <p:cNvPr id="204" name="Google Shape;204;p24"/>
            <p:cNvSpPr/>
            <p:nvPr/>
          </p:nvSpPr>
          <p:spPr>
            <a:xfrm flipH="1" rot="-3407367">
              <a:off x="6434207" y="4180421"/>
              <a:ext cx="2983473" cy="2513736"/>
            </a:xfrm>
            <a:custGeom>
              <a:rect b="b" l="l" r="r" t="t"/>
              <a:pathLst>
                <a:path extrusionOk="0" h="54766" w="65000">
                  <a:moveTo>
                    <a:pt x="32500" y="0"/>
                  </a:moveTo>
                  <a:cubicBezTo>
                    <a:pt x="29416" y="0"/>
                    <a:pt x="26332" y="1526"/>
                    <a:pt x="24570" y="4579"/>
                  </a:cubicBezTo>
                  <a:lnTo>
                    <a:pt x="3524" y="41030"/>
                  </a:lnTo>
                  <a:cubicBezTo>
                    <a:pt x="0" y="47135"/>
                    <a:pt x="4406" y="54766"/>
                    <a:pt x="11455" y="54766"/>
                  </a:cubicBezTo>
                  <a:lnTo>
                    <a:pt x="53545" y="54766"/>
                  </a:lnTo>
                  <a:cubicBezTo>
                    <a:pt x="60594" y="54766"/>
                    <a:pt x="65000" y="47135"/>
                    <a:pt x="61475" y="41030"/>
                  </a:cubicBezTo>
                  <a:lnTo>
                    <a:pt x="40430" y="4579"/>
                  </a:lnTo>
                  <a:cubicBezTo>
                    <a:pt x="38668" y="1526"/>
                    <a:pt x="35584" y="0"/>
                    <a:pt x="3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 rot="657157">
              <a:off x="8445236" y="3044642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 rot="-9460795">
              <a:off x="8038910" y="1439720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 flipH="1" rot="1820211">
              <a:off x="-588508" y="3923763"/>
              <a:ext cx="1706333" cy="1453624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 flipH="1" rot="-1805117">
              <a:off x="-1189737" y="2668345"/>
              <a:ext cx="1706314" cy="145360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-773964" y="-395597"/>
            <a:ext cx="11440995" cy="7159776"/>
            <a:chOff x="-773964" y="-395597"/>
            <a:chExt cx="11440995" cy="7159776"/>
          </a:xfrm>
        </p:grpSpPr>
        <p:grpSp>
          <p:nvGrpSpPr>
            <p:cNvPr id="211" name="Google Shape;211;p25"/>
            <p:cNvGrpSpPr/>
            <p:nvPr/>
          </p:nvGrpSpPr>
          <p:grpSpPr>
            <a:xfrm>
              <a:off x="7084380" y="670403"/>
              <a:ext cx="3582652" cy="6093776"/>
              <a:chOff x="7084380" y="670403"/>
              <a:chExt cx="3582652" cy="6093776"/>
            </a:xfrm>
          </p:grpSpPr>
          <p:sp>
            <p:nvSpPr>
              <p:cNvPr id="212" name="Google Shape;212;p25"/>
              <p:cNvSpPr/>
              <p:nvPr/>
            </p:nvSpPr>
            <p:spPr>
              <a:xfrm rot="10142843">
                <a:off x="8445236" y="819260"/>
                <a:ext cx="1706302" cy="1453598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 rot="-1339205">
                <a:off x="8038910" y="1789413"/>
                <a:ext cx="1788581" cy="2088367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 rot="2450468">
                <a:off x="7671086" y="3612570"/>
                <a:ext cx="2409240" cy="2691435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25"/>
            <p:cNvSpPr/>
            <p:nvPr/>
          </p:nvSpPr>
          <p:spPr>
            <a:xfrm rot="10142843">
              <a:off x="-651414" y="-24674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 rot="10142843">
              <a:off x="-651414" y="47573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5000"/>
            <a:ext cx="51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341225"/>
            <a:ext cx="38580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717550" y="1472300"/>
            <a:ext cx="2992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165077" y="1472300"/>
            <a:ext cx="2992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17570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165098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" name="Google Shape;29;p6"/>
          <p:cNvGrpSpPr/>
          <p:nvPr/>
        </p:nvGrpSpPr>
        <p:grpSpPr>
          <a:xfrm>
            <a:off x="-1783446" y="-1761125"/>
            <a:ext cx="12747278" cy="8689299"/>
            <a:chOff x="-1783446" y="-1761125"/>
            <a:chExt cx="12747278" cy="8689299"/>
          </a:xfrm>
        </p:grpSpPr>
        <p:grpSp>
          <p:nvGrpSpPr>
            <p:cNvPr id="30" name="Google Shape;30;p6"/>
            <p:cNvGrpSpPr/>
            <p:nvPr/>
          </p:nvGrpSpPr>
          <p:grpSpPr>
            <a:xfrm>
              <a:off x="6094266" y="-1761125"/>
              <a:ext cx="4869566" cy="4730822"/>
              <a:chOff x="6094266" y="-1761125"/>
              <a:chExt cx="4869566" cy="4730822"/>
            </a:xfrm>
          </p:grpSpPr>
          <p:sp>
            <p:nvSpPr>
              <p:cNvPr id="31" name="Google Shape;31;p6"/>
              <p:cNvSpPr/>
              <p:nvPr/>
            </p:nvSpPr>
            <p:spPr>
              <a:xfrm rot="-3599881">
                <a:off x="8207208" y="281491"/>
                <a:ext cx="2409167" cy="2193319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rot="-6299960">
                <a:off x="8171756" y="-1380568"/>
                <a:ext cx="1800671" cy="2909188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 rot="3472137">
                <a:off x="6519951" y="-1519047"/>
                <a:ext cx="1623931" cy="1902944"/>
              </a:xfrm>
              <a:prstGeom prst="roundRect">
                <a:avLst>
                  <a:gd fmla="val 1689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" name="Google Shape;34;p6"/>
            <p:cNvGrpSpPr/>
            <p:nvPr/>
          </p:nvGrpSpPr>
          <p:grpSpPr>
            <a:xfrm>
              <a:off x="-1783446" y="2542082"/>
              <a:ext cx="3032478" cy="4386091"/>
              <a:chOff x="-1783446" y="2542082"/>
              <a:chExt cx="3032478" cy="4386091"/>
            </a:xfrm>
          </p:grpSpPr>
          <p:sp>
            <p:nvSpPr>
              <p:cNvPr id="35" name="Google Shape;35;p6"/>
              <p:cNvSpPr/>
              <p:nvPr/>
            </p:nvSpPr>
            <p:spPr>
              <a:xfrm rot="4746154">
                <a:off x="-1758964" y="3968816"/>
                <a:ext cx="2983514" cy="2513771"/>
              </a:xfrm>
              <a:custGeom>
                <a:rect b="b" l="l" r="r" t="t"/>
                <a:pathLst>
                  <a:path extrusionOk="0" h="54766" w="65000">
                    <a:moveTo>
                      <a:pt x="32500" y="0"/>
                    </a:moveTo>
                    <a:cubicBezTo>
                      <a:pt x="29416" y="0"/>
                      <a:pt x="26332" y="1526"/>
                      <a:pt x="24570" y="4579"/>
                    </a:cubicBezTo>
                    <a:lnTo>
                      <a:pt x="3524" y="41030"/>
                    </a:lnTo>
                    <a:cubicBezTo>
                      <a:pt x="0" y="47135"/>
                      <a:pt x="4406" y="54766"/>
                      <a:pt x="11455" y="54766"/>
                    </a:cubicBezTo>
                    <a:lnTo>
                      <a:pt x="53545" y="54766"/>
                    </a:lnTo>
                    <a:cubicBezTo>
                      <a:pt x="60594" y="54766"/>
                      <a:pt x="65000" y="47135"/>
                      <a:pt x="61475" y="41030"/>
                    </a:cubicBezTo>
                    <a:lnTo>
                      <a:pt x="40430" y="4579"/>
                    </a:lnTo>
                    <a:cubicBezTo>
                      <a:pt x="38668" y="1526"/>
                      <a:pt x="35584" y="0"/>
                      <a:pt x="32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6"/>
              <p:cNvSpPr/>
              <p:nvPr/>
            </p:nvSpPr>
            <p:spPr>
              <a:xfrm rot="944494">
                <a:off x="-1021085" y="2746280"/>
                <a:ext cx="1706283" cy="1453582"/>
              </a:xfrm>
              <a:custGeom>
                <a:rect b="b" l="l" r="r" t="t"/>
                <a:pathLst>
                  <a:path extrusionOk="0" h="58143" w="68251">
                    <a:moveTo>
                      <a:pt x="34126" y="0"/>
                    </a:moveTo>
                    <a:cubicBezTo>
                      <a:pt x="32180" y="0"/>
                      <a:pt x="30233" y="963"/>
                      <a:pt x="29121" y="2890"/>
                    </a:cubicBezTo>
                    <a:lnTo>
                      <a:pt x="2225" y="49474"/>
                    </a:lnTo>
                    <a:cubicBezTo>
                      <a:pt x="1" y="53327"/>
                      <a:pt x="2781" y="58142"/>
                      <a:pt x="7229" y="58142"/>
                    </a:cubicBezTo>
                    <a:lnTo>
                      <a:pt x="61022" y="58142"/>
                    </a:lnTo>
                    <a:cubicBezTo>
                      <a:pt x="65470" y="58142"/>
                      <a:pt x="68251" y="53327"/>
                      <a:pt x="66026" y="49474"/>
                    </a:cubicBezTo>
                    <a:lnTo>
                      <a:pt x="39131" y="2890"/>
                    </a:lnTo>
                    <a:cubicBezTo>
                      <a:pt x="38019" y="963"/>
                      <a:pt x="36073" y="0"/>
                      <a:pt x="34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684800" y="1202563"/>
            <a:ext cx="31083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455425" y="1012200"/>
            <a:ext cx="2965500" cy="311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684800" y="2951238"/>
            <a:ext cx="31083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 flipH="1">
            <a:off x="-1510596" y="670403"/>
            <a:ext cx="3582652" cy="6093776"/>
            <a:chOff x="7084380" y="670403"/>
            <a:chExt cx="3582652" cy="6093776"/>
          </a:xfrm>
        </p:grpSpPr>
        <p:sp>
          <p:nvSpPr>
            <p:cNvPr id="42" name="Google Shape;42;p7"/>
            <p:cNvSpPr/>
            <p:nvPr/>
          </p:nvSpPr>
          <p:spPr>
            <a:xfrm rot="10142843">
              <a:off x="8445236" y="819260"/>
              <a:ext cx="1706302" cy="1453598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 flipH="1" rot="-1339205">
              <a:off x="8038910" y="1789413"/>
              <a:ext cx="1788581" cy="2088367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flipH="1" rot="2450468">
              <a:off x="7671086" y="3612570"/>
              <a:ext cx="2409240" cy="2691435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15100" y="535000"/>
            <a:ext cx="7713900" cy="4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7" name="Google Shape;47;p8"/>
          <p:cNvGrpSpPr/>
          <p:nvPr/>
        </p:nvGrpSpPr>
        <p:grpSpPr>
          <a:xfrm>
            <a:off x="1336525" y="-2360558"/>
            <a:ext cx="8573231" cy="8295145"/>
            <a:chOff x="1336525" y="-2360558"/>
            <a:chExt cx="8573231" cy="8295145"/>
          </a:xfrm>
        </p:grpSpPr>
        <p:sp>
          <p:nvSpPr>
            <p:cNvPr id="48" name="Google Shape;48;p8"/>
            <p:cNvSpPr/>
            <p:nvPr/>
          </p:nvSpPr>
          <p:spPr>
            <a:xfrm>
              <a:off x="1336525" y="4481013"/>
              <a:ext cx="1706275" cy="1453575"/>
            </a:xfrm>
            <a:custGeom>
              <a:rect b="b" l="l" r="r" t="t"/>
              <a:pathLst>
                <a:path extrusionOk="0" h="58143" w="68251">
                  <a:moveTo>
                    <a:pt x="34126" y="0"/>
                  </a:moveTo>
                  <a:cubicBezTo>
                    <a:pt x="32180" y="0"/>
                    <a:pt x="30233" y="963"/>
                    <a:pt x="29121" y="2890"/>
                  </a:cubicBezTo>
                  <a:lnTo>
                    <a:pt x="2225" y="49474"/>
                  </a:lnTo>
                  <a:cubicBezTo>
                    <a:pt x="1" y="53327"/>
                    <a:pt x="2781" y="58142"/>
                    <a:pt x="7229" y="58142"/>
                  </a:cubicBezTo>
                  <a:lnTo>
                    <a:pt x="61022" y="58142"/>
                  </a:lnTo>
                  <a:cubicBezTo>
                    <a:pt x="65470" y="58142"/>
                    <a:pt x="68251" y="53327"/>
                    <a:pt x="66026" y="49474"/>
                  </a:cubicBezTo>
                  <a:lnTo>
                    <a:pt x="39131" y="2890"/>
                  </a:lnTo>
                  <a:cubicBezTo>
                    <a:pt x="38019" y="963"/>
                    <a:pt x="36073" y="0"/>
                    <a:pt x="34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8"/>
            <p:cNvGrpSpPr/>
            <p:nvPr/>
          </p:nvGrpSpPr>
          <p:grpSpPr>
            <a:xfrm>
              <a:off x="2648783" y="-2360558"/>
              <a:ext cx="7260973" cy="3875099"/>
              <a:chOff x="2648783" y="-2360558"/>
              <a:chExt cx="7260973" cy="3875099"/>
            </a:xfrm>
          </p:grpSpPr>
          <p:sp>
            <p:nvSpPr>
              <p:cNvPr id="50" name="Google Shape;50;p8"/>
              <p:cNvSpPr/>
              <p:nvPr/>
            </p:nvSpPr>
            <p:spPr>
              <a:xfrm rot="-7400427">
                <a:off x="7299371" y="-1600068"/>
                <a:ext cx="1800683" cy="2909207"/>
              </a:xfrm>
              <a:custGeom>
                <a:rect b="b" l="l" r="r" t="t"/>
                <a:pathLst>
                  <a:path extrusionOk="0" h="116371" w="72029">
                    <a:moveTo>
                      <a:pt x="36015" y="0"/>
                    </a:moveTo>
                    <a:cubicBezTo>
                      <a:pt x="33990" y="0"/>
                      <a:pt x="31966" y="1189"/>
                      <a:pt x="31287" y="3567"/>
                    </a:cubicBezTo>
                    <a:lnTo>
                      <a:pt x="896" y="110106"/>
                    </a:lnTo>
                    <a:cubicBezTo>
                      <a:pt x="1" y="113246"/>
                      <a:pt x="2358" y="116370"/>
                      <a:pt x="5623" y="116370"/>
                    </a:cubicBezTo>
                    <a:lnTo>
                      <a:pt x="66405" y="116370"/>
                    </a:lnTo>
                    <a:cubicBezTo>
                      <a:pt x="69671" y="116370"/>
                      <a:pt x="72029" y="113246"/>
                      <a:pt x="71132" y="110106"/>
                    </a:cubicBezTo>
                    <a:lnTo>
                      <a:pt x="40742" y="3567"/>
                    </a:lnTo>
                    <a:cubicBezTo>
                      <a:pt x="40064" y="1189"/>
                      <a:pt x="38039" y="0"/>
                      <a:pt x="360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 rot="-6863948">
                <a:off x="2877115" y="-1033821"/>
                <a:ext cx="2409235" cy="2054120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 rot="-3235896">
                <a:off x="4858951" y="-1837878"/>
                <a:ext cx="2409102" cy="2193301"/>
              </a:xfrm>
              <a:custGeom>
                <a:rect b="b" l="l" r="r" t="t"/>
                <a:pathLst>
                  <a:path extrusionOk="0" h="58399" w="68495">
                    <a:moveTo>
                      <a:pt x="34247" y="1"/>
                    </a:moveTo>
                    <a:cubicBezTo>
                      <a:pt x="32386" y="1"/>
                      <a:pt x="30525" y="922"/>
                      <a:pt x="29462" y="2764"/>
                    </a:cubicBezTo>
                    <a:lnTo>
                      <a:pt x="2127" y="50110"/>
                    </a:lnTo>
                    <a:cubicBezTo>
                      <a:pt x="0" y="53793"/>
                      <a:pt x="2658" y="58398"/>
                      <a:pt x="6912" y="58398"/>
                    </a:cubicBezTo>
                    <a:lnTo>
                      <a:pt x="61583" y="58398"/>
                    </a:lnTo>
                    <a:cubicBezTo>
                      <a:pt x="65836" y="58398"/>
                      <a:pt x="68494" y="53793"/>
                      <a:pt x="66368" y="50110"/>
                    </a:cubicBezTo>
                    <a:lnTo>
                      <a:pt x="39031" y="2764"/>
                    </a:lnTo>
                    <a:cubicBezTo>
                      <a:pt x="37968" y="922"/>
                      <a:pt x="36107" y="1"/>
                      <a:pt x="3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20000" y="535000"/>
            <a:ext cx="77088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17475" y="1346525"/>
            <a:ext cx="30249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3839425" y="1346525"/>
            <a:ext cx="45870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9"/>
          <p:cNvGrpSpPr/>
          <p:nvPr/>
        </p:nvGrpSpPr>
        <p:grpSpPr>
          <a:xfrm>
            <a:off x="-2135953" y="2575043"/>
            <a:ext cx="6550275" cy="4638364"/>
            <a:chOff x="-2135953" y="2575043"/>
            <a:chExt cx="6550275" cy="4638364"/>
          </a:xfrm>
        </p:grpSpPr>
        <p:sp>
          <p:nvSpPr>
            <p:cNvPr id="58" name="Google Shape;58;p9"/>
            <p:cNvSpPr/>
            <p:nvPr/>
          </p:nvSpPr>
          <p:spPr>
            <a:xfrm flipH="1" rot="4222891">
              <a:off x="1510883" y="3948466"/>
              <a:ext cx="2409271" cy="2748259"/>
            </a:xfrm>
            <a:custGeom>
              <a:rect b="b" l="l" r="r" t="t"/>
              <a:pathLst>
                <a:path extrusionOk="0" h="58399" w="68495">
                  <a:moveTo>
                    <a:pt x="34247" y="1"/>
                  </a:moveTo>
                  <a:cubicBezTo>
                    <a:pt x="32386" y="1"/>
                    <a:pt x="30525" y="922"/>
                    <a:pt x="29462" y="2764"/>
                  </a:cubicBezTo>
                  <a:lnTo>
                    <a:pt x="2127" y="50110"/>
                  </a:lnTo>
                  <a:cubicBezTo>
                    <a:pt x="0" y="53793"/>
                    <a:pt x="2658" y="58398"/>
                    <a:pt x="6912" y="58398"/>
                  </a:cubicBezTo>
                  <a:lnTo>
                    <a:pt x="61583" y="58398"/>
                  </a:lnTo>
                  <a:cubicBezTo>
                    <a:pt x="65836" y="58398"/>
                    <a:pt x="68494" y="53793"/>
                    <a:pt x="66368" y="50110"/>
                  </a:cubicBezTo>
                  <a:lnTo>
                    <a:pt x="39031" y="2764"/>
                  </a:lnTo>
                  <a:cubicBezTo>
                    <a:pt x="37968" y="922"/>
                    <a:pt x="36107" y="1"/>
                    <a:pt x="34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8548346">
              <a:off x="-1182479" y="2912180"/>
              <a:ext cx="2453613" cy="3964090"/>
            </a:xfrm>
            <a:custGeom>
              <a:rect b="b" l="l" r="r" t="t"/>
              <a:pathLst>
                <a:path extrusionOk="0" h="116371" w="72029">
                  <a:moveTo>
                    <a:pt x="36015" y="0"/>
                  </a:moveTo>
                  <a:cubicBezTo>
                    <a:pt x="33990" y="0"/>
                    <a:pt x="31966" y="1189"/>
                    <a:pt x="31287" y="3567"/>
                  </a:cubicBezTo>
                  <a:lnTo>
                    <a:pt x="896" y="110106"/>
                  </a:lnTo>
                  <a:cubicBezTo>
                    <a:pt x="1" y="113246"/>
                    <a:pt x="2358" y="116370"/>
                    <a:pt x="5623" y="116370"/>
                  </a:cubicBezTo>
                  <a:lnTo>
                    <a:pt x="66405" y="116370"/>
                  </a:lnTo>
                  <a:cubicBezTo>
                    <a:pt x="69671" y="116370"/>
                    <a:pt x="72029" y="113246"/>
                    <a:pt x="71132" y="110106"/>
                  </a:cubicBezTo>
                  <a:lnTo>
                    <a:pt x="40742" y="3567"/>
                  </a:lnTo>
                  <a:cubicBezTo>
                    <a:pt x="40064" y="1189"/>
                    <a:pt x="38039" y="0"/>
                    <a:pt x="36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715100" y="3833375"/>
            <a:ext cx="7713900" cy="774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715125" y="1070550"/>
            <a:ext cx="6969300" cy="19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2"/>
                </a:solidFill>
              </a:rPr>
              <a:t>Comment Checker</a:t>
            </a:r>
            <a:r>
              <a:rPr lang="en" sz="2600">
                <a:solidFill>
                  <a:schemeClr val="lt2"/>
                </a:solidFill>
              </a:rPr>
              <a:t>-</a:t>
            </a:r>
            <a:r>
              <a:rPr lang="en" sz="3700">
                <a:solidFill>
                  <a:schemeClr val="lt2"/>
                </a:solidFill>
              </a:rPr>
              <a:t> </a:t>
            </a:r>
            <a:br>
              <a:rPr lang="en" sz="3700">
                <a:solidFill>
                  <a:schemeClr val="lt2"/>
                </a:solidFill>
              </a:rPr>
            </a:br>
            <a:r>
              <a:rPr lang="en" sz="3100">
                <a:solidFill>
                  <a:schemeClr val="lt2"/>
                </a:solidFill>
              </a:rPr>
              <a:t>Sentiment Analysis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715125" y="3413179"/>
            <a:ext cx="6019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</a:t>
            </a:r>
            <a:r>
              <a:rPr lang="en"/>
              <a:t>Intelligence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rot="3907504">
            <a:off x="2830440" y="4501140"/>
            <a:ext cx="1623958" cy="1618866"/>
          </a:xfrm>
          <a:prstGeom prst="roundRect">
            <a:avLst>
              <a:gd fmla="val 1689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rot="4746154">
            <a:off x="-1410939" y="3797216"/>
            <a:ext cx="2983514" cy="2513771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 rot="-3599881">
            <a:off x="8031883" y="72496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 rot="-6299960">
            <a:off x="7814519" y="-104304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1233650" y="4583775"/>
            <a:ext cx="1706275" cy="1453575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rot="3472137">
            <a:off x="6402026" y="-1451497"/>
            <a:ext cx="1623931" cy="190294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-6863948">
            <a:off x="3592315" y="-108644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rot="-3235896">
            <a:off x="4276651" y="3957447"/>
            <a:ext cx="2409102" cy="2193301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6"/>
          <p:cNvCxnSpPr/>
          <p:nvPr/>
        </p:nvCxnSpPr>
        <p:spPr>
          <a:xfrm>
            <a:off x="803175" y="3284179"/>
            <a:ext cx="5879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6"/>
          <p:cNvSpPr txBox="1"/>
          <p:nvPr/>
        </p:nvSpPr>
        <p:spPr>
          <a:xfrm>
            <a:off x="7249575" y="4133375"/>
            <a:ext cx="18096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Hakan Dalama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INF5X</a:t>
            </a:r>
            <a:br>
              <a:rPr lang="en" sz="1300">
                <a:solidFill>
                  <a:srgbClr val="FFFFFF"/>
                </a:solidFill>
              </a:rPr>
            </a:br>
            <a:r>
              <a:rPr lang="en" sz="1300">
                <a:solidFill>
                  <a:srgbClr val="FFFFFF"/>
                </a:solidFill>
              </a:rPr>
              <a:t>BUSAL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Resultaten</a:t>
            </a:r>
            <a:endParaRPr sz="3800"/>
          </a:p>
        </p:txBody>
      </p:sp>
      <p:sp>
        <p:nvSpPr>
          <p:cNvPr id="348" name="Google Shape;348;p35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5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 rot="8349532">
            <a:off x="7671086" y="-986504"/>
            <a:ext cx="2409240" cy="2691435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0" y="432250"/>
            <a:ext cx="4627631" cy="2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00" y="2753963"/>
            <a:ext cx="4627625" cy="1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450" y="432261"/>
            <a:ext cx="3582650" cy="246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6"/>
          <p:cNvPicPr preferRelativeResize="0"/>
          <p:nvPr/>
        </p:nvPicPr>
        <p:blipFill rotWithShape="1">
          <a:blip r:embed="rId6">
            <a:alphaModFix/>
          </a:blip>
          <a:srcRect b="0" l="0" r="0" t="69920"/>
          <a:stretch/>
        </p:blipFill>
        <p:spPr>
          <a:xfrm>
            <a:off x="5053425" y="3046750"/>
            <a:ext cx="3695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25" y="1309675"/>
            <a:ext cx="6557625" cy="2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75" name="Google Shape;375;p38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Geleerde lessen</a:t>
            </a:r>
            <a:endParaRPr sz="3800"/>
          </a:p>
        </p:txBody>
      </p:sp>
      <p:sp>
        <p:nvSpPr>
          <p:cNvPr id="376" name="Google Shape;376;p38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</a:t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8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Geleerde lessen</a:t>
            </a:r>
            <a:endParaRPr/>
          </a:p>
        </p:txBody>
      </p:sp>
      <p:sp>
        <p:nvSpPr>
          <p:cNvPr id="389" name="Google Shape;389;p39"/>
          <p:cNvSpPr txBox="1"/>
          <p:nvPr>
            <p:ph idx="4294967295" type="subTitle"/>
          </p:nvPr>
        </p:nvSpPr>
        <p:spPr>
          <a:xfrm>
            <a:off x="717550" y="1472300"/>
            <a:ext cx="29922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90" name="Google Shape;390;p39"/>
          <p:cNvSpPr txBox="1"/>
          <p:nvPr>
            <p:ph idx="4294967295" type="subTitle"/>
          </p:nvPr>
        </p:nvSpPr>
        <p:spPr>
          <a:xfrm>
            <a:off x="4165077" y="1472300"/>
            <a:ext cx="29922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391" name="Google Shape;391;p39"/>
          <p:cNvSpPr txBox="1"/>
          <p:nvPr>
            <p:ph idx="4294967295" type="subTitle"/>
          </p:nvPr>
        </p:nvSpPr>
        <p:spPr>
          <a:xfrm>
            <a:off x="717570" y="1929750"/>
            <a:ext cx="29922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Kleinere Datasets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Makkelijkere snelle keuze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Weinig spelen met waardes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Meestal goede accuracy</a:t>
            </a:r>
            <a:endParaRPr/>
          </a:p>
        </p:txBody>
      </p:sp>
      <p:sp>
        <p:nvSpPr>
          <p:cNvPr id="392" name="Google Shape;392;p39"/>
          <p:cNvSpPr txBox="1"/>
          <p:nvPr>
            <p:ph idx="4294967295" type="subTitle"/>
          </p:nvPr>
        </p:nvSpPr>
        <p:spPr>
          <a:xfrm>
            <a:off x="4165100" y="1929750"/>
            <a:ext cx="29922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Structuur/Omgaan met data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Layers (Meerdere layers niet perse beter)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Grote complexe data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Beeld- Spraak herkenning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Veel tijd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Vereist veel kennis en onderzoek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Veel spelen met hyperparameters</a:t>
            </a:r>
            <a:endParaRPr/>
          </a:p>
          <a:p>
            <a:pPr indent="-226059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Niet altijd gewenste resultaten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4      -         SVM RBF</a:t>
            </a:r>
            <a:endParaRPr/>
          </a:p>
        </p:txBody>
      </p:sp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5" y="1771075"/>
            <a:ext cx="4627631" cy="2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4">
            <a:alphaModFix/>
          </a:blip>
          <a:srcRect b="0" l="0" r="0" t="69920"/>
          <a:stretch/>
        </p:blipFill>
        <p:spPr>
          <a:xfrm>
            <a:off x="5280350" y="1771075"/>
            <a:ext cx="3695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720000" y="2306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Bedankt voor de aandacht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6" type="subTitle"/>
          </p:nvPr>
        </p:nvSpPr>
        <p:spPr>
          <a:xfrm>
            <a:off x="1561075" y="15849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Probleemstelling</a:t>
            </a:r>
            <a:endParaRPr/>
          </a:p>
        </p:txBody>
      </p:sp>
      <p:sp>
        <p:nvSpPr>
          <p:cNvPr id="238" name="Google Shape;238;p27"/>
          <p:cNvSpPr txBox="1"/>
          <p:nvPr>
            <p:ph idx="17" type="subTitle"/>
          </p:nvPr>
        </p:nvSpPr>
        <p:spPr>
          <a:xfrm>
            <a:off x="1561075" y="2101538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Methodes</a:t>
            </a:r>
            <a:endParaRPr/>
          </a:p>
        </p:txBody>
      </p:sp>
      <p:sp>
        <p:nvSpPr>
          <p:cNvPr id="239" name="Google Shape;239;p27"/>
          <p:cNvSpPr txBox="1"/>
          <p:nvPr>
            <p:ph idx="18" type="subTitle"/>
          </p:nvPr>
        </p:nvSpPr>
        <p:spPr>
          <a:xfrm>
            <a:off x="1587775" y="26672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40" name="Google Shape;240;p27"/>
          <p:cNvSpPr txBox="1"/>
          <p:nvPr>
            <p:ph idx="19" type="subTitle"/>
          </p:nvPr>
        </p:nvSpPr>
        <p:spPr>
          <a:xfrm>
            <a:off x="1587775" y="32219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</a:t>
            </a:r>
            <a:endParaRPr/>
          </a:p>
        </p:txBody>
      </p:sp>
      <p:sp>
        <p:nvSpPr>
          <p:cNvPr id="241" name="Google Shape;241;p27"/>
          <p:cNvSpPr txBox="1"/>
          <p:nvPr>
            <p:ph idx="20" type="subTitle"/>
          </p:nvPr>
        </p:nvSpPr>
        <p:spPr>
          <a:xfrm>
            <a:off x="1561075" y="3761000"/>
            <a:ext cx="2336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Geleerde Lessen</a:t>
            </a:r>
            <a:endParaRPr/>
          </a:p>
        </p:txBody>
      </p:sp>
      <p:sp>
        <p:nvSpPr>
          <p:cNvPr id="242" name="Google Shape;242;p27"/>
          <p:cNvSpPr txBox="1"/>
          <p:nvPr>
            <p:ph idx="2" type="title"/>
          </p:nvPr>
        </p:nvSpPr>
        <p:spPr>
          <a:xfrm>
            <a:off x="717550" y="15735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</a:t>
            </a:r>
            <a:endParaRPr/>
          </a:p>
        </p:txBody>
      </p:sp>
      <p:sp>
        <p:nvSpPr>
          <p:cNvPr id="243" name="Google Shape;243;p27"/>
          <p:cNvSpPr txBox="1"/>
          <p:nvPr>
            <p:ph idx="3" type="title"/>
          </p:nvPr>
        </p:nvSpPr>
        <p:spPr>
          <a:xfrm>
            <a:off x="717550" y="20582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</a:t>
            </a:r>
            <a:endParaRPr/>
          </a:p>
        </p:txBody>
      </p:sp>
      <p:sp>
        <p:nvSpPr>
          <p:cNvPr id="244" name="Google Shape;244;p27"/>
          <p:cNvSpPr txBox="1"/>
          <p:nvPr>
            <p:ph idx="5" type="title"/>
          </p:nvPr>
        </p:nvSpPr>
        <p:spPr>
          <a:xfrm>
            <a:off x="717550" y="26401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</a:t>
            </a:r>
            <a:endParaRPr/>
          </a:p>
        </p:txBody>
      </p:sp>
      <p:sp>
        <p:nvSpPr>
          <p:cNvPr id="245" name="Google Shape;245;p27"/>
          <p:cNvSpPr txBox="1"/>
          <p:nvPr>
            <p:ph idx="7" type="title"/>
          </p:nvPr>
        </p:nvSpPr>
        <p:spPr>
          <a:xfrm>
            <a:off x="717550" y="31676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</a:t>
            </a:r>
            <a:endParaRPr/>
          </a:p>
        </p:txBody>
      </p:sp>
      <p:sp>
        <p:nvSpPr>
          <p:cNvPr id="246" name="Google Shape;246;p27"/>
          <p:cNvSpPr txBox="1"/>
          <p:nvPr>
            <p:ph idx="9" type="title"/>
          </p:nvPr>
        </p:nvSpPr>
        <p:spPr>
          <a:xfrm>
            <a:off x="717550" y="3706700"/>
            <a:ext cx="1060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</a:t>
            </a:r>
            <a:endParaRPr/>
          </a:p>
        </p:txBody>
      </p:sp>
      <p:sp>
        <p:nvSpPr>
          <p:cNvPr id="247" name="Google Shape;247;p27"/>
          <p:cNvSpPr txBox="1"/>
          <p:nvPr>
            <p:ph type="title"/>
          </p:nvPr>
        </p:nvSpPr>
        <p:spPr>
          <a:xfrm>
            <a:off x="71755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Inhoudsopgave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 rot="-7307343">
            <a:off x="6213482" y="-1128795"/>
            <a:ext cx="2983523" cy="2513779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 rot="10616342">
            <a:off x="7284157" y="1223942"/>
            <a:ext cx="1706321" cy="1453614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5254912" y="2276544"/>
            <a:ext cx="1431621" cy="1320510"/>
            <a:chOff x="1284212" y="1963766"/>
            <a:chExt cx="379489" cy="366046"/>
          </a:xfrm>
        </p:grpSpPr>
        <p:sp>
          <p:nvSpPr>
            <p:cNvPr id="251" name="Google Shape;251;p27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Probleemstelling</a:t>
            </a:r>
            <a:endParaRPr sz="3800"/>
          </a:p>
        </p:txBody>
      </p:sp>
      <p:sp>
        <p:nvSpPr>
          <p:cNvPr id="259" name="Google Shape;259;p28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8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8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1" type="subTitle"/>
          </p:nvPr>
        </p:nvSpPr>
        <p:spPr>
          <a:xfrm>
            <a:off x="943700" y="952975"/>
            <a:ext cx="6558300" cy="22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Tegenwoordig zit 87% van de Nederlandse bevolking op sociale media. Steeds vaker leidt dit tot negatieve consequenties, zoals depressies en angststoornissen. Negatieve reacties/commentaren dragen hier veel aan bij. </a:t>
            </a:r>
            <a:r>
              <a:rPr lang="en" sz="2400"/>
              <a:t>”</a:t>
            </a:r>
            <a:endParaRPr sz="2400"/>
          </a:p>
        </p:txBody>
      </p:sp>
      <p:sp>
        <p:nvSpPr>
          <p:cNvPr id="272" name="Google Shape;272;p29"/>
          <p:cNvSpPr txBox="1"/>
          <p:nvPr>
            <p:ph type="title"/>
          </p:nvPr>
        </p:nvSpPr>
        <p:spPr>
          <a:xfrm>
            <a:off x="943700" y="3160350"/>
            <a:ext cx="5016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— AD</a:t>
            </a:r>
            <a:r>
              <a:rPr lang="en"/>
              <a:t>.nl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 rot="-8767186">
            <a:off x="6811427" y="-1261157"/>
            <a:ext cx="2055758" cy="1618764"/>
          </a:xfrm>
          <a:prstGeom prst="roundRect">
            <a:avLst>
              <a:gd fmla="val 1689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rot="-4712371">
            <a:off x="7809028" y="1486246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 rot="-7666378">
            <a:off x="8197849" y="104653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 rot="-8775330">
            <a:off x="7654241" y="4114213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977600" y="14196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Probleemstelling</a:t>
            </a:r>
            <a:endParaRPr sz="3100"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3977600" y="2237900"/>
            <a:ext cx="39117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Tegenwoordig bevat </a:t>
            </a:r>
            <a:r>
              <a:rPr lang="en"/>
              <a:t>social</a:t>
            </a:r>
            <a:r>
              <a:rPr lang="en"/>
              <a:t> media te veel kritiek en veel mensen kunnen er minder goed tegen dan anderen.</a:t>
            </a:r>
            <a:br>
              <a:rPr lang="en"/>
            </a:br>
            <a:br>
              <a:rPr lang="en"/>
            </a:br>
            <a:r>
              <a:rPr lang="en"/>
              <a:t>Criteria:</a:t>
            </a:r>
            <a:endParaRPr/>
          </a:p>
          <a:p>
            <a:pPr indent="-226059" lvl="0" marL="27432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Keuzes/Methodes</a:t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Resultaten/Accuracy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-7392633">
            <a:off x="6434207" y="-137665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 b="16540" l="0" r="0" t="16547"/>
          <a:stretch/>
        </p:blipFill>
        <p:spPr>
          <a:xfrm>
            <a:off x="713125" y="1919575"/>
            <a:ext cx="2630150" cy="1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Methoden</a:t>
            </a:r>
            <a:endParaRPr sz="3800"/>
          </a:p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1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1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624050" y="5658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Methoden</a:t>
            </a:r>
            <a:endParaRPr sz="3100"/>
          </a:p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481200" y="1620675"/>
            <a:ext cx="8181600" cy="26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 Modellen:</a:t>
            </a:r>
            <a:endParaRPr b="1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Gegevensverzameling		</a:t>
            </a:r>
            <a:r>
              <a:rPr lang="en" sz="1100"/>
              <a:t>- Dataset IMDB, Positive/Negative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 Voorbereiding	</a:t>
            </a:r>
            <a:r>
              <a:rPr lang="en" sz="1100"/>
              <a:t>- Library’s, Clean text, Vectorize, Train/Test Sets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en Evaluatie		</a:t>
            </a:r>
            <a:r>
              <a:rPr lang="en" sz="1100"/>
              <a:t>- Train with different Values, Results (Accuracy,  Precision, Recall, F1-scores)</a:t>
            </a:r>
            <a:endParaRPr sz="11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Modellen:</a:t>
            </a:r>
            <a:endParaRPr b="1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Gegevensverzameling		</a:t>
            </a:r>
            <a:r>
              <a:rPr lang="en" sz="1100"/>
              <a:t>- Dataset IMDB, Positive/Negative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Gegevens Voorbereiding	</a:t>
            </a:r>
            <a:r>
              <a:rPr lang="en" sz="1100"/>
              <a:t>- Library’s, Dataframe, Clean text, Tokenize, Sequences, Train/Test Sets</a:t>
            </a:r>
            <a:endParaRPr sz="1100"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en Evaluatie		</a:t>
            </a:r>
            <a:r>
              <a:rPr lang="en" sz="1100"/>
              <a:t>- Loss function, Optimizers, Layers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 rot="-7392633">
            <a:off x="6434207" y="-137665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3796975" y="4085976"/>
            <a:ext cx="45558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Checker</a:t>
            </a:r>
            <a:endParaRPr/>
          </a:p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3796975" y="2893975"/>
            <a:ext cx="45558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Tools</a:t>
            </a:r>
            <a:endParaRPr sz="3800"/>
          </a:p>
        </p:txBody>
      </p:sp>
      <p:sp>
        <p:nvSpPr>
          <p:cNvPr id="312" name="Google Shape;312;p33"/>
          <p:cNvSpPr txBox="1"/>
          <p:nvPr>
            <p:ph idx="2" type="title"/>
          </p:nvPr>
        </p:nvSpPr>
        <p:spPr>
          <a:xfrm>
            <a:off x="1442950" y="806400"/>
            <a:ext cx="2062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</a:t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 rot="-3599881">
            <a:off x="7782608" y="871416"/>
            <a:ext cx="2409167" cy="2193319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 rot="-6299960">
            <a:off x="7665394" y="-919593"/>
            <a:ext cx="1800671" cy="2909188"/>
          </a:xfrm>
          <a:custGeom>
            <a:rect b="b" l="l" r="r" t="t"/>
            <a:pathLst>
              <a:path extrusionOk="0" h="116371" w="72029">
                <a:moveTo>
                  <a:pt x="36015" y="0"/>
                </a:moveTo>
                <a:cubicBezTo>
                  <a:pt x="33990" y="0"/>
                  <a:pt x="31966" y="1189"/>
                  <a:pt x="31287" y="3567"/>
                </a:cubicBezTo>
                <a:lnTo>
                  <a:pt x="896" y="110106"/>
                </a:lnTo>
                <a:cubicBezTo>
                  <a:pt x="1" y="113246"/>
                  <a:pt x="2358" y="116370"/>
                  <a:pt x="5623" y="116370"/>
                </a:cubicBezTo>
                <a:lnTo>
                  <a:pt x="66405" y="116370"/>
                </a:lnTo>
                <a:cubicBezTo>
                  <a:pt x="69671" y="116370"/>
                  <a:pt x="72029" y="113246"/>
                  <a:pt x="71132" y="110106"/>
                </a:cubicBezTo>
                <a:lnTo>
                  <a:pt x="40742" y="3567"/>
                </a:lnTo>
                <a:cubicBezTo>
                  <a:pt x="40064" y="1189"/>
                  <a:pt x="38039" y="0"/>
                  <a:pt x="360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 rot="-6863948">
            <a:off x="3540865" y="-873196"/>
            <a:ext cx="2409235" cy="2054120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3"/>
          <p:cNvCxnSpPr/>
          <p:nvPr/>
        </p:nvCxnSpPr>
        <p:spPr>
          <a:xfrm>
            <a:off x="3906150" y="4046175"/>
            <a:ext cx="438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3"/>
          <p:cNvSpPr/>
          <p:nvPr/>
        </p:nvSpPr>
        <p:spPr>
          <a:xfrm rot="6087629">
            <a:off x="-1312087" y="1489870"/>
            <a:ext cx="2983510" cy="2513768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 rot="3133622">
            <a:off x="-542821" y="3493349"/>
            <a:ext cx="1781948" cy="1841182"/>
          </a:xfrm>
          <a:custGeom>
            <a:rect b="b" l="l" r="r" t="t"/>
            <a:pathLst>
              <a:path extrusionOk="0" h="58143" w="68251">
                <a:moveTo>
                  <a:pt x="34126" y="0"/>
                </a:moveTo>
                <a:cubicBezTo>
                  <a:pt x="32180" y="0"/>
                  <a:pt x="30233" y="963"/>
                  <a:pt x="29121" y="2890"/>
                </a:cubicBezTo>
                <a:lnTo>
                  <a:pt x="2225" y="49474"/>
                </a:lnTo>
                <a:cubicBezTo>
                  <a:pt x="1" y="53327"/>
                  <a:pt x="2781" y="58142"/>
                  <a:pt x="7229" y="58142"/>
                </a:cubicBezTo>
                <a:lnTo>
                  <a:pt x="61022" y="58142"/>
                </a:lnTo>
                <a:cubicBezTo>
                  <a:pt x="65470" y="58142"/>
                  <a:pt x="68251" y="53327"/>
                  <a:pt x="66026" y="49474"/>
                </a:cubicBezTo>
                <a:lnTo>
                  <a:pt x="39131" y="2890"/>
                </a:lnTo>
                <a:cubicBezTo>
                  <a:pt x="38019" y="963"/>
                  <a:pt x="36073" y="0"/>
                  <a:pt x="34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 rot="2024670">
            <a:off x="1475418" y="3388254"/>
            <a:ext cx="1799643" cy="1638567"/>
          </a:xfrm>
          <a:custGeom>
            <a:rect b="b" l="l" r="r" t="t"/>
            <a:pathLst>
              <a:path extrusionOk="0" h="58399" w="68495">
                <a:moveTo>
                  <a:pt x="34247" y="1"/>
                </a:moveTo>
                <a:cubicBezTo>
                  <a:pt x="32386" y="1"/>
                  <a:pt x="30525" y="922"/>
                  <a:pt x="29462" y="2764"/>
                </a:cubicBezTo>
                <a:lnTo>
                  <a:pt x="2127" y="50110"/>
                </a:lnTo>
                <a:cubicBezTo>
                  <a:pt x="0" y="53793"/>
                  <a:pt x="2658" y="58398"/>
                  <a:pt x="6912" y="58398"/>
                </a:cubicBezTo>
                <a:lnTo>
                  <a:pt x="61583" y="58398"/>
                </a:lnTo>
                <a:cubicBezTo>
                  <a:pt x="65836" y="58398"/>
                  <a:pt x="68494" y="53793"/>
                  <a:pt x="66368" y="50110"/>
                </a:cubicBezTo>
                <a:lnTo>
                  <a:pt x="39031" y="2764"/>
                </a:lnTo>
                <a:cubicBezTo>
                  <a:pt x="37968" y="922"/>
                  <a:pt x="36107" y="1"/>
                  <a:pt x="34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624050" y="565800"/>
            <a:ext cx="38610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</a:rPr>
              <a:t>Tools</a:t>
            </a:r>
            <a:endParaRPr sz="3100"/>
          </a:p>
        </p:txBody>
      </p:sp>
      <p:sp>
        <p:nvSpPr>
          <p:cNvPr id="325" name="Google Shape;325;p34"/>
          <p:cNvSpPr/>
          <p:nvPr/>
        </p:nvSpPr>
        <p:spPr>
          <a:xfrm rot="-7392633">
            <a:off x="6043307" y="-1417807"/>
            <a:ext cx="2983473" cy="2513736"/>
          </a:xfrm>
          <a:custGeom>
            <a:rect b="b" l="l" r="r" t="t"/>
            <a:pathLst>
              <a:path extrusionOk="0" h="54766" w="65000">
                <a:moveTo>
                  <a:pt x="32500" y="0"/>
                </a:moveTo>
                <a:cubicBezTo>
                  <a:pt x="29416" y="0"/>
                  <a:pt x="26332" y="1526"/>
                  <a:pt x="24570" y="4579"/>
                </a:cubicBezTo>
                <a:lnTo>
                  <a:pt x="3524" y="41030"/>
                </a:lnTo>
                <a:cubicBezTo>
                  <a:pt x="0" y="47135"/>
                  <a:pt x="4406" y="54766"/>
                  <a:pt x="11455" y="54766"/>
                </a:cubicBezTo>
                <a:lnTo>
                  <a:pt x="53545" y="54766"/>
                </a:lnTo>
                <a:cubicBezTo>
                  <a:pt x="60594" y="54766"/>
                  <a:pt x="65000" y="47135"/>
                  <a:pt x="61475" y="41030"/>
                </a:cubicBezTo>
                <a:lnTo>
                  <a:pt x="40430" y="4579"/>
                </a:lnTo>
                <a:cubicBezTo>
                  <a:pt x="38668" y="1526"/>
                  <a:pt x="35584" y="0"/>
                  <a:pt x="32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50" y="2177574"/>
            <a:ext cx="2546124" cy="15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175" y="1668300"/>
            <a:ext cx="2438835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 rotWithShape="1">
          <a:blip r:embed="rId5">
            <a:alphaModFix/>
          </a:blip>
          <a:srcRect b="0" l="0" r="63053" t="0"/>
          <a:stretch/>
        </p:blipFill>
        <p:spPr>
          <a:xfrm>
            <a:off x="4891400" y="2499048"/>
            <a:ext cx="536757" cy="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7550" y="2782363"/>
            <a:ext cx="691149" cy="69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>
            <p:ph idx="4294967295" type="subTitle"/>
          </p:nvPr>
        </p:nvSpPr>
        <p:spPr>
          <a:xfrm>
            <a:off x="624067" y="14511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Google Colab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1" name="Google Shape;331;p34"/>
          <p:cNvSpPr txBox="1"/>
          <p:nvPr>
            <p:ph idx="4294967295" type="subTitle"/>
          </p:nvPr>
        </p:nvSpPr>
        <p:spPr>
          <a:xfrm>
            <a:off x="624050" y="172335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Based, Drive, Library’s Installed, Free GPU/RAM</a:t>
            </a:r>
            <a:endParaRPr/>
          </a:p>
        </p:txBody>
      </p:sp>
      <p:sp>
        <p:nvSpPr>
          <p:cNvPr id="332" name="Google Shape;332;p34"/>
          <p:cNvSpPr txBox="1"/>
          <p:nvPr>
            <p:ph idx="4294967295" type="subTitle"/>
          </p:nvPr>
        </p:nvSpPr>
        <p:spPr>
          <a:xfrm>
            <a:off x="624079" y="24153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Tensorflow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3" name="Google Shape;333;p34"/>
          <p:cNvSpPr txBox="1"/>
          <p:nvPr>
            <p:ph idx="4294967295" type="subTitle"/>
          </p:nvPr>
        </p:nvSpPr>
        <p:spPr>
          <a:xfrm>
            <a:off x="624063" y="2693477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programming in Python, Text-Classification</a:t>
            </a:r>
            <a:endParaRPr/>
          </a:p>
        </p:txBody>
      </p:sp>
      <p:sp>
        <p:nvSpPr>
          <p:cNvPr id="334" name="Google Shape;334;p34"/>
          <p:cNvSpPr txBox="1"/>
          <p:nvPr>
            <p:ph idx="4294967295" type="subTitle"/>
          </p:nvPr>
        </p:nvSpPr>
        <p:spPr>
          <a:xfrm>
            <a:off x="624079" y="3172875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Keras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5" name="Google Shape;335;p34"/>
          <p:cNvSpPr txBox="1"/>
          <p:nvPr>
            <p:ph idx="4294967295" type="subTitle"/>
          </p:nvPr>
        </p:nvSpPr>
        <p:spPr>
          <a:xfrm>
            <a:off x="624063" y="345100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library, Deep learning</a:t>
            </a:r>
            <a:endParaRPr/>
          </a:p>
        </p:txBody>
      </p:sp>
      <p:sp>
        <p:nvSpPr>
          <p:cNvPr id="336" name="Google Shape;336;p34"/>
          <p:cNvSpPr txBox="1"/>
          <p:nvPr>
            <p:ph idx="4294967295" type="subTitle"/>
          </p:nvPr>
        </p:nvSpPr>
        <p:spPr>
          <a:xfrm>
            <a:off x="624079" y="39670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PyTorch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7" name="Google Shape;337;p34"/>
          <p:cNvSpPr txBox="1"/>
          <p:nvPr>
            <p:ph idx="4294967295" type="subTitle"/>
          </p:nvPr>
        </p:nvSpPr>
        <p:spPr>
          <a:xfrm>
            <a:off x="624063" y="4208515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Calculations</a:t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451" y="3374800"/>
            <a:ext cx="818100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2475" y="3473500"/>
            <a:ext cx="1186425" cy="11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2848754" y="1471850"/>
            <a:ext cx="25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NumPy, Pandas</a:t>
            </a:r>
            <a:br>
              <a:rPr b="1" lang="en">
                <a:solidFill>
                  <a:schemeClr val="dk2"/>
                </a:solidFill>
              </a:rPr>
            </a:br>
            <a:endParaRPr b="1">
              <a:solidFill>
                <a:schemeClr val="dk2"/>
              </a:solidFill>
            </a:endParaRPr>
          </a:p>
        </p:txBody>
      </p:sp>
      <p:sp>
        <p:nvSpPr>
          <p:cNvPr id="341" name="Google Shape;341;p34"/>
          <p:cNvSpPr txBox="1"/>
          <p:nvPr>
            <p:ph idx="4294967295" type="subTitle"/>
          </p:nvPr>
        </p:nvSpPr>
        <p:spPr>
          <a:xfrm>
            <a:off x="2848738" y="1723352"/>
            <a:ext cx="2511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athematical operations, working with data frames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ism - MK Campaign by Slidesgo">
  <a:themeElements>
    <a:clrScheme name="Simple Light">
      <a:dk1>
        <a:srgbClr val="1F1F1F"/>
      </a:dk1>
      <a:lt1>
        <a:srgbClr val="E6E2D8"/>
      </a:lt1>
      <a:dk2>
        <a:srgbClr val="E9CF55"/>
      </a:dk2>
      <a:lt2>
        <a:srgbClr val="D13737"/>
      </a:lt2>
      <a:accent1>
        <a:srgbClr val="3D84B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6E2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