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89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2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23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40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4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01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4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5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6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20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9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45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538888"/>
            <a:ext cx="9144000" cy="81094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Emulation JSON Format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4663" y="1515707"/>
            <a:ext cx="9980023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"platformName": "Android",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"appium:automationName": "UiAutomator2",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"appium:platformVersion": "10",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"appium:deviceName": "Emulator",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"appium:noReset": true,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"appium:appPackage": "com.davemac327.gesture.tool",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"appium:appActivity": "com.davemac327.gesture.tool.GestureBuilderActivity",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"appium:app": "C:\\Users\\HakanBatirhan\\IdeaProjects\\Appium_Lesson\\src\\Apps\\Gesture_Tool_1.3_Apkpure.apk"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}</a:t>
            </a:r>
            <a:endParaRPr kumimoji="0" lang="tr-TR" altLang="tr-T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ağ Ok 2"/>
          <p:cNvSpPr/>
          <p:nvPr/>
        </p:nvSpPr>
        <p:spPr>
          <a:xfrm>
            <a:off x="200297" y="5442858"/>
            <a:ext cx="1088572" cy="9318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FARKLI KISIM</a:t>
            </a:r>
            <a:endParaRPr lang="tr-TR" dirty="0"/>
          </a:p>
        </p:txBody>
      </p:sp>
      <p:sp>
        <p:nvSpPr>
          <p:cNvPr id="8" name="Sol Ok 7"/>
          <p:cNvSpPr/>
          <p:nvPr/>
        </p:nvSpPr>
        <p:spPr>
          <a:xfrm>
            <a:off x="6209211" y="2612571"/>
            <a:ext cx="5564778" cy="55734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Emulasyonda seçtiğiniz Android versiyonunu girin</a:t>
            </a:r>
            <a:endParaRPr lang="tr-TR" dirty="0"/>
          </a:p>
        </p:txBody>
      </p:sp>
      <p:sp>
        <p:nvSpPr>
          <p:cNvPr id="9" name="Sol Ok 8"/>
          <p:cNvSpPr/>
          <p:nvPr/>
        </p:nvSpPr>
        <p:spPr>
          <a:xfrm>
            <a:off x="6627222" y="3108543"/>
            <a:ext cx="4676504" cy="55734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Emulator için herhangi bir isim girin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07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538888"/>
            <a:ext cx="9144000" cy="81094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RealDevice JSON Format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0" y="1967713"/>
            <a:ext cx="11908024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"platformName": "Android",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"appium:automationName": "UiAutomator2",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"appium:platformVersion": "13",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"appium:deviceName": "M12",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"appium:noReset": true,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"appium:appPackage": "com.davemac327.gesture.tool",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"appium:appActivity": "com.davemac327.gesture.tool.GestureBuilderActivity"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}</a:t>
            </a:r>
            <a:endParaRPr kumimoji="0" lang="tr-TR" altLang="tr-TR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ol Ok 4"/>
          <p:cNvSpPr/>
          <p:nvPr/>
        </p:nvSpPr>
        <p:spPr>
          <a:xfrm>
            <a:off x="6258812" y="3413759"/>
            <a:ext cx="5564778" cy="55734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Kendi cep telefonunuzun Android versiyonunu girin</a:t>
            </a:r>
            <a:endParaRPr lang="tr-TR" dirty="0"/>
          </a:p>
        </p:txBody>
      </p:sp>
      <p:sp>
        <p:nvSpPr>
          <p:cNvPr id="6" name="Sol Ok 5"/>
          <p:cNvSpPr/>
          <p:nvPr/>
        </p:nvSpPr>
        <p:spPr>
          <a:xfrm>
            <a:off x="5984492" y="3962399"/>
            <a:ext cx="5564778" cy="55734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RealDevice için herhangi bir isim girin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23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Office PowerPoint</Application>
  <PresentationFormat>Geniş ekran</PresentationFormat>
  <Paragraphs>26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SFMono-Regular</vt:lpstr>
      <vt:lpstr>Office Teması</vt:lpstr>
      <vt:lpstr>Emulation JSON Format</vt:lpstr>
      <vt:lpstr>RealDevice JSON Format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Emulation JSON Format</dc:title>
  <dc:creator>hakan kara</dc:creator>
  <cp:lastModifiedBy>hakan kara</cp:lastModifiedBy>
  <cp:revision>3</cp:revision>
  <dcterms:created xsi:type="dcterms:W3CDTF">2023-07-30T10:24:52Z</dcterms:created>
  <dcterms:modified xsi:type="dcterms:W3CDTF">2023-07-30T10:41:42Z</dcterms:modified>
</cp:coreProperties>
</file>