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3AEA-8969-461D-8F19-BA887593778B}" type="datetimeFigureOut">
              <a:rPr lang="tr-TR" smtClean="0"/>
              <a:t>30.07.2023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035B-9299-4492-8A2D-4143F6E3D2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489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3AEA-8969-461D-8F19-BA887593778B}" type="datetimeFigureOut">
              <a:rPr lang="tr-TR" smtClean="0"/>
              <a:t>30.07.2023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035B-9299-4492-8A2D-4143F6E3D2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92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3AEA-8969-461D-8F19-BA887593778B}" type="datetimeFigureOut">
              <a:rPr lang="tr-TR" smtClean="0"/>
              <a:t>30.07.2023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035B-9299-4492-8A2D-4143F6E3D2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223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3AEA-8969-461D-8F19-BA887593778B}" type="datetimeFigureOut">
              <a:rPr lang="tr-TR" smtClean="0"/>
              <a:t>30.07.2023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035B-9299-4492-8A2D-4143F6E3D2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140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3AEA-8969-461D-8F19-BA887593778B}" type="datetimeFigureOut">
              <a:rPr lang="tr-TR" smtClean="0"/>
              <a:t>30.07.2023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035B-9299-4492-8A2D-4143F6E3D2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942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3AEA-8969-461D-8F19-BA887593778B}" type="datetimeFigureOut">
              <a:rPr lang="tr-TR" smtClean="0"/>
              <a:t>30.07.2023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035B-9299-4492-8A2D-4143F6E3D2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401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3AEA-8969-461D-8F19-BA887593778B}" type="datetimeFigureOut">
              <a:rPr lang="tr-TR" smtClean="0"/>
              <a:t>30.07.2023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035B-9299-4492-8A2D-4143F6E3D2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94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3AEA-8969-461D-8F19-BA887593778B}" type="datetimeFigureOut">
              <a:rPr lang="tr-TR" smtClean="0"/>
              <a:t>30.07.2023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035B-9299-4492-8A2D-4143F6E3D2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551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3AEA-8969-461D-8F19-BA887593778B}" type="datetimeFigureOut">
              <a:rPr lang="tr-TR" smtClean="0"/>
              <a:t>30.07.2023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035B-9299-4492-8A2D-4143F6E3D2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069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3AEA-8969-461D-8F19-BA887593778B}" type="datetimeFigureOut">
              <a:rPr lang="tr-TR" smtClean="0"/>
              <a:t>30.07.2023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035B-9299-4492-8A2D-4143F6E3D2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720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3AEA-8969-461D-8F19-BA887593778B}" type="datetimeFigureOut">
              <a:rPr lang="tr-TR" smtClean="0"/>
              <a:t>30.07.2023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035B-9299-4492-8A2D-4143F6E3D2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197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63AEA-8969-461D-8F19-BA887593778B}" type="datetimeFigureOut">
              <a:rPr lang="tr-TR" smtClean="0"/>
              <a:t>30.07.2023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D035B-9299-4492-8A2D-4143F6E3D2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745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538888"/>
            <a:ext cx="9144000" cy="81094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Emulation JSON Format</a:t>
            </a:r>
            <a:endParaRPr lang="tr-T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02080" y="1463455"/>
            <a:ext cx="9980023" cy="52014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FMono-Regular"/>
              </a:rPr>
              <a:t>{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FMono-Regular"/>
              </a:rPr>
              <a:t>  "platformName": "Android",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FMono-Regular"/>
              </a:rPr>
              <a:t>  "appium:automationName": "UiAutomator2",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FMono-Regular"/>
              </a:rPr>
              <a:t>  "appium:platformVersion": "10",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FMono-Regular"/>
              </a:rPr>
              <a:t>  "appium:deviceName": "Emulator",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FMono-Regular"/>
              </a:rPr>
              <a:t>  "appium:noReset": true,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FMono-Regular"/>
              </a:rPr>
              <a:t>  "appium:appPackage": "com.davemac327.gesture.tool",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FMono-Regular"/>
              </a:rPr>
              <a:t>  "appium:appActivity": "com.davemac327.gesture.tool.GestureBuilderActivity",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FMono-Regular"/>
              </a:rPr>
              <a:t>  "appium:app": "C:\\Users\\HakanBatirhan\\IdeaProjects\\Appium_Lesson\\src\\Apps\\Gesture_Tool_1.3_Apkpure.apk"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FMono-Regular"/>
              </a:rPr>
              <a:t>}</a:t>
            </a:r>
            <a:endParaRPr kumimoji="0" lang="tr-TR" altLang="tr-TR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ağ Ok 2"/>
          <p:cNvSpPr/>
          <p:nvPr/>
        </p:nvSpPr>
        <p:spPr>
          <a:xfrm>
            <a:off x="200297" y="5442858"/>
            <a:ext cx="1088572" cy="9318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FARKLI KISIM</a:t>
            </a:r>
            <a:endParaRPr lang="tr-TR" dirty="0"/>
          </a:p>
        </p:txBody>
      </p:sp>
      <p:sp>
        <p:nvSpPr>
          <p:cNvPr id="5" name="Sağ Ok 4"/>
          <p:cNvSpPr/>
          <p:nvPr/>
        </p:nvSpPr>
        <p:spPr>
          <a:xfrm rot="10800000">
            <a:off x="11103428" y="5442858"/>
            <a:ext cx="1088572" cy="9318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5076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538888"/>
            <a:ext cx="9144000" cy="81094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RealDevice JSON Format</a:t>
            </a:r>
            <a:endParaRPr lang="tr-T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04800" y="1967713"/>
            <a:ext cx="11908024" cy="4924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FMono-Regular"/>
              </a:rPr>
              <a:t>{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FMono-Regular"/>
              </a:rPr>
              <a:t>  "platformName": "Android",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FMono-Regular"/>
              </a:rPr>
              <a:t>  "appium:automationName": "UiAutomator2",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FMono-Regular"/>
              </a:rPr>
              <a:t>  "appium:platformVersion": "13",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FMono-Regular"/>
              </a:rPr>
              <a:t>  "appium:deviceName": "M12",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FMono-Regular"/>
              </a:rPr>
              <a:t>  "appium:noReset": true,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FMono-Regular"/>
              </a:rPr>
              <a:t>  "appium:appPackage": "com.davemac327.gesture.tool",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FMono-Regular"/>
              </a:rPr>
              <a:t>  "appium:appActivity": "com.davemac327.gesture.tool.GestureBuilderActivity"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FMono-Regular"/>
              </a:rPr>
              <a:t>}</a:t>
            </a:r>
            <a:endParaRPr kumimoji="0" lang="tr-TR" altLang="tr-TR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3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129</Words>
  <Application>Microsoft Office PowerPoint</Application>
  <PresentationFormat>Geniş ekran</PresentationFormat>
  <Paragraphs>22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SFMono-Regular</vt:lpstr>
      <vt:lpstr>Office Teması</vt:lpstr>
      <vt:lpstr>Emulation JSON Format</vt:lpstr>
      <vt:lpstr>RealDevice JSON Format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Emulation JSON Format</dc:title>
  <dc:creator>hakan kara</dc:creator>
  <cp:lastModifiedBy>hakan kara</cp:lastModifiedBy>
  <cp:revision>2</cp:revision>
  <dcterms:created xsi:type="dcterms:W3CDTF">2023-07-30T10:24:52Z</dcterms:created>
  <dcterms:modified xsi:type="dcterms:W3CDTF">2023-07-30T10:29:24Z</dcterms:modified>
</cp:coreProperties>
</file>