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8132" y="1676792"/>
            <a:ext cx="8568055" cy="4394200"/>
          </a:xfrm>
          <a:custGeom>
            <a:avLst/>
            <a:gdLst/>
            <a:ahLst/>
            <a:cxnLst/>
            <a:rect l="l" t="t" r="r" b="b"/>
            <a:pathLst>
              <a:path w="8568055" h="4394200">
                <a:moveTo>
                  <a:pt x="8567735" y="0"/>
                </a:moveTo>
                <a:lnTo>
                  <a:pt x="0" y="0"/>
                </a:lnTo>
                <a:lnTo>
                  <a:pt x="0" y="4394201"/>
                </a:lnTo>
                <a:lnTo>
                  <a:pt x="8567735" y="4394201"/>
                </a:lnTo>
                <a:lnTo>
                  <a:pt x="8567735" y="0"/>
                </a:lnTo>
                <a:close/>
              </a:path>
            </a:pathLst>
          </a:custGeom>
          <a:solidFill>
            <a:srgbClr val="002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62377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1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66436" y="6205296"/>
            <a:ext cx="3214604" cy="65270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16344" y="6253475"/>
            <a:ext cx="1444030" cy="5780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2947" y="2149347"/>
            <a:ext cx="7698105" cy="1052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kan.mehmetcik@parlar@marmara.edu.tr" TargetMode="External"/><Relationship Id="rId2" Type="http://schemas.openxmlformats.org/officeDocument/2006/relationships/hyperlink" Target="mailto:hakan.mehmetcik@marmara.edu.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070" y="782828"/>
            <a:ext cx="3899130" cy="758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43300"/>
              </a:lnSpc>
              <a:spcBef>
                <a:spcPts val="100"/>
              </a:spcBef>
            </a:pPr>
            <a:r>
              <a:rPr lang="tr-TR" sz="1800" spc="-25" dirty="0">
                <a:solidFill>
                  <a:srgbClr val="0429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Hakan Mehmetcik </a:t>
            </a:r>
            <a:br>
              <a:rPr lang="tr-TR" b="0" i="0" u="none" strike="noStrike" dirty="0">
                <a:solidFill>
                  <a:srgbClr val="77777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</a:br>
            <a:r>
              <a:rPr lang="tr-TR" b="0" i="0" u="none" strike="noStrike" dirty="0">
                <a:solidFill>
                  <a:srgbClr val="337AB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hakan.mehmetcik@marmara.edu.tr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3377" y="52688"/>
            <a:ext cx="1470026" cy="14700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9100" y="6522211"/>
            <a:ext cx="250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33CC"/>
                </a:solidFill>
                <a:latin typeface="Arial MT"/>
                <a:cs typeface="Arial MT"/>
              </a:rPr>
              <a:t>https://euitrel.netlify.app/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336675" marR="5080" indent="-1322070">
              <a:lnSpc>
                <a:spcPts val="4010"/>
              </a:lnSpc>
              <a:spcBef>
                <a:spcPts val="265"/>
              </a:spcBef>
            </a:pPr>
            <a:r>
              <a:rPr dirty="0"/>
              <a:t>EUITREL:</a:t>
            </a:r>
            <a:r>
              <a:rPr spc="-9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EU’s</a:t>
            </a:r>
            <a:r>
              <a:rPr spc="-95" dirty="0"/>
              <a:t> </a:t>
            </a:r>
            <a:r>
              <a:rPr spc="-30" dirty="0"/>
              <a:t>Inter-</a:t>
            </a:r>
            <a:r>
              <a:rPr dirty="0"/>
              <a:t>regional</a:t>
            </a:r>
            <a:r>
              <a:rPr spc="-90" dirty="0"/>
              <a:t> </a:t>
            </a:r>
            <a:r>
              <a:rPr spc="-25" dirty="0"/>
              <a:t>and Trans-</a:t>
            </a:r>
            <a:r>
              <a:rPr dirty="0"/>
              <a:t>regional</a:t>
            </a:r>
            <a:r>
              <a:rPr spc="-110"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2946" y="3808476"/>
            <a:ext cx="7125653" cy="1153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3195" marR="5080" indent="-1421130" algn="ctr">
              <a:lnSpc>
                <a:spcPct val="120000"/>
              </a:lnSpc>
              <a:spcBef>
                <a:spcPts val="100"/>
              </a:spcBef>
            </a:pPr>
            <a:r>
              <a:rPr lang="tr-TR" sz="3200" i="1" spc="-25" dirty="0" err="1">
                <a:solidFill>
                  <a:srgbClr val="FFFFFF"/>
                </a:solidFill>
                <a:latin typeface="Arial"/>
                <a:cs typeface="Arial"/>
              </a:rPr>
              <a:t>Asian</a:t>
            </a:r>
            <a:r>
              <a:rPr lang="tr-TR"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z="3200" i="1" spc="-25" dirty="0" err="1">
                <a:solidFill>
                  <a:srgbClr val="FFFFFF"/>
                </a:solidFill>
                <a:latin typeface="Arial"/>
                <a:cs typeface="Arial"/>
              </a:rPr>
              <a:t>Regionalism</a:t>
            </a:r>
            <a:endParaRPr lang="tr-TR" sz="3200" i="1" spc="-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433195" marR="5080" indent="-1421130" algn="ctr">
              <a:lnSpc>
                <a:spcPct val="120000"/>
              </a:lnSpc>
              <a:spcBef>
                <a:spcPts val="100"/>
              </a:spcBef>
            </a:pPr>
            <a:r>
              <a:rPr lang="tr-TR" sz="3200" i="1" spc="-10" dirty="0">
                <a:solidFill>
                  <a:srgbClr val="FFFFFF"/>
                </a:solidFill>
                <a:latin typeface="Arial"/>
                <a:cs typeface="Arial"/>
              </a:rPr>
              <a:t>28/11/2024</a:t>
            </a:r>
            <a:endParaRPr lang="tr-TR"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29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31</Words>
  <Application>Microsoft Macintosh PowerPoint</Application>
  <PresentationFormat>Ekran Gösterisi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Arial MT</vt:lpstr>
      <vt:lpstr>Calibri</vt:lpstr>
      <vt:lpstr>Office Theme</vt:lpstr>
      <vt:lpstr>EUITREL: The EU’s Inter-regional and Trans-regional 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EUITREL: The EU’s Inter-regional and Trans-regional Relations</dc:title>
  <cp:lastModifiedBy>Galip Yüksel</cp:lastModifiedBy>
  <cp:revision>5</cp:revision>
  <dcterms:created xsi:type="dcterms:W3CDTF">2024-12-31T11:48:18Z</dcterms:created>
  <dcterms:modified xsi:type="dcterms:W3CDTF">2024-12-31T12:58:26Z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2024-11-06T00:00:00Z</vt:filetime>
  </property>
  <property fmtid="{D5CDD505-2E9C-101B-9397-08002B2CF9AE}" pid="3" name="LastSaved">
    <vt:filetime>2024-12-31T00:00:00Z</vt:filetime>
  </property>
  <property fmtid="{D5CDD505-2E9C-101B-9397-08002B2CF9AE}" pid="4" name="Producer">
    <vt:lpwstr>macOS Sürüm 15.0.1 (Geliştirme 24A348) Quartz PDFContext</vt:lpwstr>
  </property>
</Properties>
</file>