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288132" y="1676793"/>
            <a:ext cx="8567736" cy="4394201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2"/>
          <p:cNvCxnSpPr/>
          <p:nvPr/>
        </p:nvCxnSpPr>
        <p:spPr>
          <a:xfrm>
            <a:off x="-1" y="6138144"/>
            <a:ext cx="9144001" cy="1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"/>
          <p:cNvSpPr txBox="1"/>
          <p:nvPr/>
        </p:nvSpPr>
        <p:spPr>
          <a:xfrm>
            <a:off x="335052" y="867820"/>
            <a:ext cx="3690304" cy="75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296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42960"/>
                </a:solidFill>
                <a:latin typeface="Arial"/>
                <a:ea typeface="Arial"/>
                <a:cs typeface="Arial"/>
                <a:sym typeface="Arial"/>
              </a:rPr>
              <a:t>Hakan Mehmetcik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296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42960"/>
                </a:solidFill>
                <a:latin typeface="Arial"/>
                <a:ea typeface="Arial"/>
                <a:cs typeface="Arial"/>
                <a:sym typeface="Arial"/>
              </a:rPr>
              <a:t>hakan.mehmetcik@marmara.edu.tr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i="1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i="1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i="1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i="1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i="1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pic>
        <p:nvPicPr>
          <p:cNvPr id="19" name="Google Shape;19;p2" descr="Resim 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83378" y="52688"/>
            <a:ext cx="1470026" cy="147002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166081" y="6489700"/>
            <a:ext cx="2565052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https://euitrel.netlify.app/</a:t>
            </a:r>
            <a:endParaRPr/>
          </a:p>
        </p:txBody>
      </p:sp>
      <p:pic>
        <p:nvPicPr>
          <p:cNvPr id="21" name="Google Shape;21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6436" y="6205296"/>
            <a:ext cx="3214605" cy="67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 descr="Resim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6345" y="6253476"/>
            <a:ext cx="1444031" cy="57804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6350" y="0"/>
            <a:ext cx="9144000" cy="1230313"/>
          </a:xfrm>
          <a:prstGeom prst="rect">
            <a:avLst/>
          </a:prstGeom>
          <a:solidFill>
            <a:srgbClr val="04296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FF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399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57200" y="236849"/>
            <a:ext cx="8229600" cy="98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66081" y="6489700"/>
            <a:ext cx="2565052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https://euitrel.netlify.app/</a:t>
            </a:r>
            <a:endParaRPr/>
          </a:p>
        </p:txBody>
      </p:sp>
      <p:pic>
        <p:nvPicPr>
          <p:cNvPr id="10" name="Google Shape;10;p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6436" y="6205296"/>
            <a:ext cx="3214605" cy="67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Resim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6345" y="6253476"/>
            <a:ext cx="1444031" cy="578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66"/>
              <a:buFont typeface="Arial"/>
              <a:buNone/>
            </a:pPr>
            <a:r>
              <a:rPr lang="en-US" sz="3366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EUITREL: The EU’s Inter-regional and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66"/>
              <a:buFont typeface="Arial"/>
              <a:buNone/>
            </a:pPr>
            <a:r>
              <a:rPr lang="en-US" sz="3366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Trans-regional Relations</a:t>
            </a:r>
            <a:endParaRPr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4294967295"/>
          </p:nvPr>
        </p:nvSpPr>
        <p:spPr>
          <a:xfrm>
            <a:off x="1371600" y="3414424"/>
            <a:ext cx="6400800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US" sz="30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03/10/2024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2">
  <a:themeElements>
    <a:clrScheme name="Tema2">
      <a:dk1>
        <a:srgbClr val="FFFFFF"/>
      </a:dk1>
      <a:lt1>
        <a:srgbClr val="0033C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ADCAFF"/>
      </a:accent3>
      <a:accent4>
        <a:srgbClr val="002AAE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2">
  <a:themeElements>
    <a:clrScheme name="Tema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ADCAFF"/>
      </a:accent3>
      <a:accent4>
        <a:srgbClr val="002AAE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Macintosh PowerPoint</Application>
  <PresentationFormat>Ekran Gösterisi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Tema2</vt:lpstr>
      <vt:lpstr>EUITREL: The EU’s Inter-regional and Trans-regional Relations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EUITREL: The EU’s Inter-regional and Trans-regional Relations</dc:title>
  <cp:lastModifiedBy>Galip Yüksel</cp:lastModifiedBy>
  <cp:revision>1</cp:revision>
  <dcterms:modified xsi:type="dcterms:W3CDTF">2024-10-24T05:29:42Z</dcterms:modified>
</cp:coreProperties>
</file>