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30279975" cy="42806938"/>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2" userDrawn="1">
          <p15:clr>
            <a:srgbClr val="A4A3A4"/>
          </p15:clr>
        </p15:guide>
        <p15:guide id="2" pos="96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772"/>
    <a:srgbClr val="313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477" autoAdjust="0"/>
    <p:restoredTop sz="94660"/>
  </p:normalViewPr>
  <p:slideViewPr>
    <p:cSldViewPr snapToGrid="0">
      <p:cViewPr>
        <p:scale>
          <a:sx n="33" d="100"/>
          <a:sy n="33" d="100"/>
        </p:scale>
        <p:origin x="1656" y="-4188"/>
      </p:cViewPr>
      <p:guideLst>
        <p:guide orient="horz" pos="13482"/>
        <p:guide pos="9605"/>
      </p:guideLst>
    </p:cSldViewPr>
  </p:slideViewPr>
  <p:notesTextViewPr>
    <p:cViewPr>
      <p:scale>
        <a:sx n="400" d="100"/>
        <a:sy n="4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92D6E3-4EC3-406F-9DB6-9B2B5D39293E}" type="datetimeFigureOut">
              <a:rPr lang="tr-TR" smtClean="0"/>
              <a:t>25.06.2025</a:t>
            </a:fld>
            <a:endParaRPr lang="tr-TR"/>
          </a:p>
        </p:txBody>
      </p:sp>
      <p:sp>
        <p:nvSpPr>
          <p:cNvPr id="4" name="Slide Image Placeholder 3"/>
          <p:cNvSpPr>
            <a:spLocks noGrp="1" noRot="1" noChangeAspect="1"/>
          </p:cNvSpPr>
          <p:nvPr>
            <p:ph type="sldImg" idx="2"/>
          </p:nvPr>
        </p:nvSpPr>
        <p:spPr>
          <a:xfrm>
            <a:off x="2336800" y="1143000"/>
            <a:ext cx="2184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9FD8AD-1703-4D00-AF5F-8354728D550A}" type="slidenum">
              <a:rPr lang="tr-TR" smtClean="0"/>
              <a:t>‹#›</a:t>
            </a:fld>
            <a:endParaRPr lang="tr-TR"/>
          </a:p>
        </p:txBody>
      </p:sp>
    </p:spTree>
    <p:extLst>
      <p:ext uri="{BB962C8B-B14F-4D97-AF65-F5344CB8AC3E}">
        <p14:creationId xmlns:p14="http://schemas.microsoft.com/office/powerpoint/2010/main" val="3792084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499FD8AD-1703-4D00-AF5F-8354728D550A}" type="slidenum">
              <a:rPr lang="tr-TR" smtClean="0"/>
              <a:t>1</a:t>
            </a:fld>
            <a:endParaRPr lang="tr-TR"/>
          </a:p>
        </p:txBody>
      </p:sp>
    </p:spTree>
    <p:extLst>
      <p:ext uri="{BB962C8B-B14F-4D97-AF65-F5344CB8AC3E}">
        <p14:creationId xmlns:p14="http://schemas.microsoft.com/office/powerpoint/2010/main" val="3648265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7005676"/>
            <a:ext cx="25737979" cy="14903156"/>
          </a:xfrm>
        </p:spPr>
        <p:txBody>
          <a:bodyPr anchor="b"/>
          <a:lstStyle>
            <a:lvl1pPr algn="ctr">
              <a:defRPr sz="19869"/>
            </a:lvl1pPr>
          </a:lstStyle>
          <a:p>
            <a:r>
              <a:rPr lang="en-US"/>
              <a:t>Click to edit Master title style</a:t>
            </a:r>
            <a:endParaRPr lang="en-US" dirty="0"/>
          </a:p>
        </p:txBody>
      </p:sp>
      <p:sp>
        <p:nvSpPr>
          <p:cNvPr id="3" name="Subtitle 2"/>
          <p:cNvSpPr>
            <a:spLocks noGrp="1"/>
          </p:cNvSpPr>
          <p:nvPr>
            <p:ph type="subTitle" idx="1"/>
          </p:nvPr>
        </p:nvSpPr>
        <p:spPr>
          <a:xfrm>
            <a:off x="3784997" y="22483555"/>
            <a:ext cx="22709981" cy="10335098"/>
          </a:xfrm>
        </p:spPr>
        <p:txBody>
          <a:bodyPr/>
          <a:lstStyle>
            <a:lvl1pPr marL="0" indent="0" algn="ctr">
              <a:buNone/>
              <a:defRPr sz="7948"/>
            </a:lvl1pPr>
            <a:lvl2pPr marL="1514018" indent="0" algn="ctr">
              <a:buNone/>
              <a:defRPr sz="6623"/>
            </a:lvl2pPr>
            <a:lvl3pPr marL="3028036" indent="0" algn="ctr">
              <a:buNone/>
              <a:defRPr sz="5961"/>
            </a:lvl3pPr>
            <a:lvl4pPr marL="4542053" indent="0" algn="ctr">
              <a:buNone/>
              <a:defRPr sz="5298"/>
            </a:lvl4pPr>
            <a:lvl5pPr marL="6056071" indent="0" algn="ctr">
              <a:buNone/>
              <a:defRPr sz="5298"/>
            </a:lvl5pPr>
            <a:lvl6pPr marL="7570089" indent="0" algn="ctr">
              <a:buNone/>
              <a:defRPr sz="5298"/>
            </a:lvl6pPr>
            <a:lvl7pPr marL="9084107" indent="0" algn="ctr">
              <a:buNone/>
              <a:defRPr sz="5298"/>
            </a:lvl7pPr>
            <a:lvl8pPr marL="10598125" indent="0" algn="ctr">
              <a:buNone/>
              <a:defRPr sz="5298"/>
            </a:lvl8pPr>
            <a:lvl9pPr marL="12112142" indent="0" algn="ctr">
              <a:buNone/>
              <a:defRPr sz="529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4ECF60-7224-4166-991F-96BDE9A0D6A2}" type="datetimeFigureOut">
              <a:rPr lang="tr-TR" smtClean="0"/>
              <a:t>25.06.2025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73D809-DF2A-4C53-896E-5FA2319506F5}" type="slidenum">
              <a:rPr lang="tr-TR" smtClean="0"/>
              <a:t>‹#›</a:t>
            </a:fld>
            <a:endParaRPr lang="tr-TR"/>
          </a:p>
        </p:txBody>
      </p:sp>
    </p:spTree>
    <p:extLst>
      <p:ext uri="{BB962C8B-B14F-4D97-AF65-F5344CB8AC3E}">
        <p14:creationId xmlns:p14="http://schemas.microsoft.com/office/powerpoint/2010/main" val="582873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4ECF60-7224-4166-991F-96BDE9A0D6A2}" type="datetimeFigureOut">
              <a:rPr lang="tr-TR" smtClean="0"/>
              <a:t>25.06.2025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73D809-DF2A-4C53-896E-5FA2319506F5}" type="slidenum">
              <a:rPr lang="tr-TR" smtClean="0"/>
              <a:t>‹#›</a:t>
            </a:fld>
            <a:endParaRPr lang="tr-TR"/>
          </a:p>
        </p:txBody>
      </p:sp>
    </p:spTree>
    <p:extLst>
      <p:ext uri="{BB962C8B-B14F-4D97-AF65-F5344CB8AC3E}">
        <p14:creationId xmlns:p14="http://schemas.microsoft.com/office/powerpoint/2010/main" val="4040966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9109" y="2279073"/>
            <a:ext cx="6529120" cy="362769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750" y="2279073"/>
            <a:ext cx="19208859" cy="362769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4ECF60-7224-4166-991F-96BDE9A0D6A2}" type="datetimeFigureOut">
              <a:rPr lang="tr-TR" smtClean="0"/>
              <a:t>25.06.2025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73D809-DF2A-4C53-896E-5FA2319506F5}" type="slidenum">
              <a:rPr lang="tr-TR" smtClean="0"/>
              <a:t>‹#›</a:t>
            </a:fld>
            <a:endParaRPr lang="tr-TR"/>
          </a:p>
        </p:txBody>
      </p:sp>
    </p:spTree>
    <p:extLst>
      <p:ext uri="{BB962C8B-B14F-4D97-AF65-F5344CB8AC3E}">
        <p14:creationId xmlns:p14="http://schemas.microsoft.com/office/powerpoint/2010/main" val="76174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4ECF60-7224-4166-991F-96BDE9A0D6A2}" type="datetimeFigureOut">
              <a:rPr lang="tr-TR" smtClean="0"/>
              <a:t>25.06.2025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73D809-DF2A-4C53-896E-5FA2319506F5}" type="slidenum">
              <a:rPr lang="tr-TR" smtClean="0"/>
              <a:t>‹#›</a:t>
            </a:fld>
            <a:endParaRPr lang="tr-TR"/>
          </a:p>
        </p:txBody>
      </p:sp>
    </p:spTree>
    <p:extLst>
      <p:ext uri="{BB962C8B-B14F-4D97-AF65-F5344CB8AC3E}">
        <p14:creationId xmlns:p14="http://schemas.microsoft.com/office/powerpoint/2010/main" val="4052141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979" y="10672020"/>
            <a:ext cx="26116478" cy="17806494"/>
          </a:xfrm>
        </p:spPr>
        <p:txBody>
          <a:bodyPr anchor="b"/>
          <a:lstStyle>
            <a:lvl1pPr>
              <a:defRPr sz="19869"/>
            </a:lvl1pPr>
          </a:lstStyle>
          <a:p>
            <a:r>
              <a:rPr lang="en-US"/>
              <a:t>Click to edit Master title style</a:t>
            </a:r>
            <a:endParaRPr lang="en-US" dirty="0"/>
          </a:p>
        </p:txBody>
      </p:sp>
      <p:sp>
        <p:nvSpPr>
          <p:cNvPr id="3" name="Text Placeholder 2"/>
          <p:cNvSpPr>
            <a:spLocks noGrp="1"/>
          </p:cNvSpPr>
          <p:nvPr>
            <p:ph type="body" idx="1"/>
          </p:nvPr>
        </p:nvSpPr>
        <p:spPr>
          <a:xfrm>
            <a:off x="2065979" y="28646970"/>
            <a:ext cx="26116478" cy="9364015"/>
          </a:xfrm>
        </p:spPr>
        <p:txBody>
          <a:bodyPr/>
          <a:lstStyle>
            <a:lvl1pPr marL="0" indent="0">
              <a:buNone/>
              <a:defRPr sz="7948">
                <a:solidFill>
                  <a:schemeClr val="tx1"/>
                </a:solidFill>
              </a:defRPr>
            </a:lvl1pPr>
            <a:lvl2pPr marL="1514018" indent="0">
              <a:buNone/>
              <a:defRPr sz="6623">
                <a:solidFill>
                  <a:schemeClr val="tx1">
                    <a:tint val="75000"/>
                  </a:schemeClr>
                </a:solidFill>
              </a:defRPr>
            </a:lvl2pPr>
            <a:lvl3pPr marL="3028036" indent="0">
              <a:buNone/>
              <a:defRPr sz="5961">
                <a:solidFill>
                  <a:schemeClr val="tx1">
                    <a:tint val="75000"/>
                  </a:schemeClr>
                </a:solidFill>
              </a:defRPr>
            </a:lvl3pPr>
            <a:lvl4pPr marL="4542053" indent="0">
              <a:buNone/>
              <a:defRPr sz="5298">
                <a:solidFill>
                  <a:schemeClr val="tx1">
                    <a:tint val="75000"/>
                  </a:schemeClr>
                </a:solidFill>
              </a:defRPr>
            </a:lvl4pPr>
            <a:lvl5pPr marL="6056071" indent="0">
              <a:buNone/>
              <a:defRPr sz="5298">
                <a:solidFill>
                  <a:schemeClr val="tx1">
                    <a:tint val="75000"/>
                  </a:schemeClr>
                </a:solidFill>
              </a:defRPr>
            </a:lvl5pPr>
            <a:lvl6pPr marL="7570089" indent="0">
              <a:buNone/>
              <a:defRPr sz="5298">
                <a:solidFill>
                  <a:schemeClr val="tx1">
                    <a:tint val="75000"/>
                  </a:schemeClr>
                </a:solidFill>
              </a:defRPr>
            </a:lvl6pPr>
            <a:lvl7pPr marL="9084107" indent="0">
              <a:buNone/>
              <a:defRPr sz="5298">
                <a:solidFill>
                  <a:schemeClr val="tx1">
                    <a:tint val="75000"/>
                  </a:schemeClr>
                </a:solidFill>
              </a:defRPr>
            </a:lvl7pPr>
            <a:lvl8pPr marL="10598125" indent="0">
              <a:buNone/>
              <a:defRPr sz="5298">
                <a:solidFill>
                  <a:schemeClr val="tx1">
                    <a:tint val="75000"/>
                  </a:schemeClr>
                </a:solidFill>
              </a:defRPr>
            </a:lvl8pPr>
            <a:lvl9pPr marL="12112142" indent="0">
              <a:buNone/>
              <a:defRPr sz="5298">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4ECF60-7224-4166-991F-96BDE9A0D6A2}" type="datetimeFigureOut">
              <a:rPr lang="tr-TR" smtClean="0"/>
              <a:t>25.06.2025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73D809-DF2A-4C53-896E-5FA2319506F5}" type="slidenum">
              <a:rPr lang="tr-TR" smtClean="0"/>
              <a:t>‹#›</a:t>
            </a:fld>
            <a:endParaRPr lang="tr-TR"/>
          </a:p>
        </p:txBody>
      </p:sp>
    </p:spTree>
    <p:extLst>
      <p:ext uri="{BB962C8B-B14F-4D97-AF65-F5344CB8AC3E}">
        <p14:creationId xmlns:p14="http://schemas.microsoft.com/office/powerpoint/2010/main" val="1481220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748" y="11395365"/>
            <a:ext cx="12868989" cy="271606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9238" y="11395365"/>
            <a:ext cx="12868989" cy="271606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4ECF60-7224-4166-991F-96BDE9A0D6A2}" type="datetimeFigureOut">
              <a:rPr lang="tr-TR" smtClean="0"/>
              <a:t>25.06.2025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173D809-DF2A-4C53-896E-5FA2319506F5}" type="slidenum">
              <a:rPr lang="tr-TR" smtClean="0"/>
              <a:t>‹#›</a:t>
            </a:fld>
            <a:endParaRPr lang="tr-TR"/>
          </a:p>
        </p:txBody>
      </p:sp>
    </p:spTree>
    <p:extLst>
      <p:ext uri="{BB962C8B-B14F-4D97-AF65-F5344CB8AC3E}">
        <p14:creationId xmlns:p14="http://schemas.microsoft.com/office/powerpoint/2010/main" val="1500308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692" y="2279083"/>
            <a:ext cx="26116478" cy="827402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695" y="10493648"/>
            <a:ext cx="12809847" cy="5142775"/>
          </a:xfrm>
        </p:spPr>
        <p:txBody>
          <a:bodyPr anchor="b"/>
          <a:lstStyle>
            <a:lvl1pPr marL="0" indent="0">
              <a:buNone/>
              <a:defRPr sz="7948" b="1"/>
            </a:lvl1pPr>
            <a:lvl2pPr marL="1514018" indent="0">
              <a:buNone/>
              <a:defRPr sz="6623" b="1"/>
            </a:lvl2pPr>
            <a:lvl3pPr marL="3028036" indent="0">
              <a:buNone/>
              <a:defRPr sz="5961" b="1"/>
            </a:lvl3pPr>
            <a:lvl4pPr marL="4542053" indent="0">
              <a:buNone/>
              <a:defRPr sz="5298" b="1"/>
            </a:lvl4pPr>
            <a:lvl5pPr marL="6056071" indent="0">
              <a:buNone/>
              <a:defRPr sz="5298" b="1"/>
            </a:lvl5pPr>
            <a:lvl6pPr marL="7570089" indent="0">
              <a:buNone/>
              <a:defRPr sz="5298" b="1"/>
            </a:lvl6pPr>
            <a:lvl7pPr marL="9084107" indent="0">
              <a:buNone/>
              <a:defRPr sz="5298" b="1"/>
            </a:lvl7pPr>
            <a:lvl8pPr marL="10598125" indent="0">
              <a:buNone/>
              <a:defRPr sz="5298" b="1"/>
            </a:lvl8pPr>
            <a:lvl9pPr marL="12112142" indent="0">
              <a:buNone/>
              <a:defRPr sz="5298" b="1"/>
            </a:lvl9pPr>
          </a:lstStyle>
          <a:p>
            <a:pPr lvl="0"/>
            <a:r>
              <a:rPr lang="en-US"/>
              <a:t>Edit Master text styles</a:t>
            </a:r>
          </a:p>
        </p:txBody>
      </p:sp>
      <p:sp>
        <p:nvSpPr>
          <p:cNvPr id="4" name="Content Placeholder 3"/>
          <p:cNvSpPr>
            <a:spLocks noGrp="1"/>
          </p:cNvSpPr>
          <p:nvPr>
            <p:ph sz="half" idx="2"/>
          </p:nvPr>
        </p:nvSpPr>
        <p:spPr>
          <a:xfrm>
            <a:off x="2085695" y="15636423"/>
            <a:ext cx="12809847" cy="229988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9239" y="10493648"/>
            <a:ext cx="12872933" cy="5142775"/>
          </a:xfrm>
        </p:spPr>
        <p:txBody>
          <a:bodyPr anchor="b"/>
          <a:lstStyle>
            <a:lvl1pPr marL="0" indent="0">
              <a:buNone/>
              <a:defRPr sz="7948" b="1"/>
            </a:lvl1pPr>
            <a:lvl2pPr marL="1514018" indent="0">
              <a:buNone/>
              <a:defRPr sz="6623" b="1"/>
            </a:lvl2pPr>
            <a:lvl3pPr marL="3028036" indent="0">
              <a:buNone/>
              <a:defRPr sz="5961" b="1"/>
            </a:lvl3pPr>
            <a:lvl4pPr marL="4542053" indent="0">
              <a:buNone/>
              <a:defRPr sz="5298" b="1"/>
            </a:lvl4pPr>
            <a:lvl5pPr marL="6056071" indent="0">
              <a:buNone/>
              <a:defRPr sz="5298" b="1"/>
            </a:lvl5pPr>
            <a:lvl6pPr marL="7570089" indent="0">
              <a:buNone/>
              <a:defRPr sz="5298" b="1"/>
            </a:lvl6pPr>
            <a:lvl7pPr marL="9084107" indent="0">
              <a:buNone/>
              <a:defRPr sz="5298" b="1"/>
            </a:lvl7pPr>
            <a:lvl8pPr marL="10598125" indent="0">
              <a:buNone/>
              <a:defRPr sz="5298" b="1"/>
            </a:lvl8pPr>
            <a:lvl9pPr marL="12112142" indent="0">
              <a:buNone/>
              <a:defRPr sz="5298" b="1"/>
            </a:lvl9pPr>
          </a:lstStyle>
          <a:p>
            <a:pPr lvl="0"/>
            <a:r>
              <a:rPr lang="en-US"/>
              <a:t>Edit Master text styles</a:t>
            </a:r>
          </a:p>
        </p:txBody>
      </p:sp>
      <p:sp>
        <p:nvSpPr>
          <p:cNvPr id="6" name="Content Placeholder 5"/>
          <p:cNvSpPr>
            <a:spLocks noGrp="1"/>
          </p:cNvSpPr>
          <p:nvPr>
            <p:ph sz="quarter" idx="4"/>
          </p:nvPr>
        </p:nvSpPr>
        <p:spPr>
          <a:xfrm>
            <a:off x="15329239" y="15636423"/>
            <a:ext cx="12872933" cy="229988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4ECF60-7224-4166-991F-96BDE9A0D6A2}" type="datetimeFigureOut">
              <a:rPr lang="tr-TR" smtClean="0"/>
              <a:t>25.06.2025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173D809-DF2A-4C53-896E-5FA2319506F5}" type="slidenum">
              <a:rPr lang="tr-TR" smtClean="0"/>
              <a:t>‹#›</a:t>
            </a:fld>
            <a:endParaRPr lang="tr-TR"/>
          </a:p>
        </p:txBody>
      </p:sp>
    </p:spTree>
    <p:extLst>
      <p:ext uri="{BB962C8B-B14F-4D97-AF65-F5344CB8AC3E}">
        <p14:creationId xmlns:p14="http://schemas.microsoft.com/office/powerpoint/2010/main" val="3770556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4ECF60-7224-4166-991F-96BDE9A0D6A2}" type="datetimeFigureOut">
              <a:rPr lang="tr-TR" smtClean="0"/>
              <a:t>25.06.2025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173D809-DF2A-4C53-896E-5FA2319506F5}" type="slidenum">
              <a:rPr lang="tr-TR" smtClean="0"/>
              <a:t>‹#›</a:t>
            </a:fld>
            <a:endParaRPr lang="tr-TR"/>
          </a:p>
        </p:txBody>
      </p:sp>
    </p:spTree>
    <p:extLst>
      <p:ext uri="{BB962C8B-B14F-4D97-AF65-F5344CB8AC3E}">
        <p14:creationId xmlns:p14="http://schemas.microsoft.com/office/powerpoint/2010/main" val="3917056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4ECF60-7224-4166-991F-96BDE9A0D6A2}" type="datetimeFigureOut">
              <a:rPr lang="tr-TR" smtClean="0"/>
              <a:t>25.06.2025</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A173D809-DF2A-4C53-896E-5FA2319506F5}" type="slidenum">
              <a:rPr lang="tr-TR" smtClean="0"/>
              <a:t>‹#›</a:t>
            </a:fld>
            <a:endParaRPr lang="tr-TR"/>
          </a:p>
        </p:txBody>
      </p:sp>
    </p:spTree>
    <p:extLst>
      <p:ext uri="{BB962C8B-B14F-4D97-AF65-F5344CB8AC3E}">
        <p14:creationId xmlns:p14="http://schemas.microsoft.com/office/powerpoint/2010/main" val="3592487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692" y="2853796"/>
            <a:ext cx="9766080" cy="9988286"/>
          </a:xfrm>
        </p:spPr>
        <p:txBody>
          <a:bodyPr anchor="b"/>
          <a:lstStyle>
            <a:lvl1pPr>
              <a:defRPr sz="10597"/>
            </a:lvl1pPr>
          </a:lstStyle>
          <a:p>
            <a:r>
              <a:rPr lang="en-US"/>
              <a:t>Click to edit Master title style</a:t>
            </a:r>
            <a:endParaRPr lang="en-US" dirty="0"/>
          </a:p>
        </p:txBody>
      </p:sp>
      <p:sp>
        <p:nvSpPr>
          <p:cNvPr id="3" name="Content Placeholder 2"/>
          <p:cNvSpPr>
            <a:spLocks noGrp="1"/>
          </p:cNvSpPr>
          <p:nvPr>
            <p:ph idx="1"/>
          </p:nvPr>
        </p:nvSpPr>
        <p:spPr>
          <a:xfrm>
            <a:off x="12872933" y="6163416"/>
            <a:ext cx="15329237" cy="30420671"/>
          </a:xfrm>
        </p:spPr>
        <p:txBody>
          <a:bodyPr/>
          <a:lstStyle>
            <a:lvl1pPr>
              <a:defRPr sz="10597"/>
            </a:lvl1pPr>
            <a:lvl2pPr>
              <a:defRPr sz="9272"/>
            </a:lvl2pPr>
            <a:lvl3pPr>
              <a:defRPr sz="7948"/>
            </a:lvl3pPr>
            <a:lvl4pPr>
              <a:defRPr sz="6623"/>
            </a:lvl4pPr>
            <a:lvl5pPr>
              <a:defRPr sz="6623"/>
            </a:lvl5pPr>
            <a:lvl6pPr>
              <a:defRPr sz="6623"/>
            </a:lvl6pPr>
            <a:lvl7pPr>
              <a:defRPr sz="6623"/>
            </a:lvl7pPr>
            <a:lvl8pPr>
              <a:defRPr sz="6623"/>
            </a:lvl8pPr>
            <a:lvl9pPr>
              <a:defRPr sz="662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692" y="12842082"/>
            <a:ext cx="9766080" cy="23791544"/>
          </a:xfrm>
        </p:spPr>
        <p:txBody>
          <a:bodyPr/>
          <a:lstStyle>
            <a:lvl1pPr marL="0" indent="0">
              <a:buNone/>
              <a:defRPr sz="5298"/>
            </a:lvl1pPr>
            <a:lvl2pPr marL="1514018" indent="0">
              <a:buNone/>
              <a:defRPr sz="4636"/>
            </a:lvl2pPr>
            <a:lvl3pPr marL="3028036" indent="0">
              <a:buNone/>
              <a:defRPr sz="3974"/>
            </a:lvl3pPr>
            <a:lvl4pPr marL="4542053" indent="0">
              <a:buNone/>
              <a:defRPr sz="3312"/>
            </a:lvl4pPr>
            <a:lvl5pPr marL="6056071" indent="0">
              <a:buNone/>
              <a:defRPr sz="3312"/>
            </a:lvl5pPr>
            <a:lvl6pPr marL="7570089" indent="0">
              <a:buNone/>
              <a:defRPr sz="3312"/>
            </a:lvl6pPr>
            <a:lvl7pPr marL="9084107" indent="0">
              <a:buNone/>
              <a:defRPr sz="3312"/>
            </a:lvl7pPr>
            <a:lvl8pPr marL="10598125" indent="0">
              <a:buNone/>
              <a:defRPr sz="3312"/>
            </a:lvl8pPr>
            <a:lvl9pPr marL="12112142" indent="0">
              <a:buNone/>
              <a:defRPr sz="3312"/>
            </a:lvl9pPr>
          </a:lstStyle>
          <a:p>
            <a:pPr lvl="0"/>
            <a:r>
              <a:rPr lang="en-US"/>
              <a:t>Edit Master text styles</a:t>
            </a:r>
          </a:p>
        </p:txBody>
      </p:sp>
      <p:sp>
        <p:nvSpPr>
          <p:cNvPr id="5" name="Date Placeholder 4"/>
          <p:cNvSpPr>
            <a:spLocks noGrp="1"/>
          </p:cNvSpPr>
          <p:nvPr>
            <p:ph type="dt" sz="half" idx="10"/>
          </p:nvPr>
        </p:nvSpPr>
        <p:spPr/>
        <p:txBody>
          <a:bodyPr/>
          <a:lstStyle/>
          <a:p>
            <a:fld id="{CB4ECF60-7224-4166-991F-96BDE9A0D6A2}" type="datetimeFigureOut">
              <a:rPr lang="tr-TR" smtClean="0"/>
              <a:t>25.06.2025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173D809-DF2A-4C53-896E-5FA2319506F5}" type="slidenum">
              <a:rPr lang="tr-TR" smtClean="0"/>
              <a:t>‹#›</a:t>
            </a:fld>
            <a:endParaRPr lang="tr-TR"/>
          </a:p>
        </p:txBody>
      </p:sp>
    </p:spTree>
    <p:extLst>
      <p:ext uri="{BB962C8B-B14F-4D97-AF65-F5344CB8AC3E}">
        <p14:creationId xmlns:p14="http://schemas.microsoft.com/office/powerpoint/2010/main" val="606281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692" y="2853796"/>
            <a:ext cx="9766080" cy="9988286"/>
          </a:xfrm>
        </p:spPr>
        <p:txBody>
          <a:bodyPr anchor="b"/>
          <a:lstStyle>
            <a:lvl1pPr>
              <a:defRPr sz="10597"/>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2933" y="6163416"/>
            <a:ext cx="15329237" cy="30420671"/>
          </a:xfrm>
        </p:spPr>
        <p:txBody>
          <a:bodyPr anchor="t"/>
          <a:lstStyle>
            <a:lvl1pPr marL="0" indent="0">
              <a:buNone/>
              <a:defRPr sz="10597"/>
            </a:lvl1pPr>
            <a:lvl2pPr marL="1514018" indent="0">
              <a:buNone/>
              <a:defRPr sz="9272"/>
            </a:lvl2pPr>
            <a:lvl3pPr marL="3028036" indent="0">
              <a:buNone/>
              <a:defRPr sz="7948"/>
            </a:lvl3pPr>
            <a:lvl4pPr marL="4542053" indent="0">
              <a:buNone/>
              <a:defRPr sz="6623"/>
            </a:lvl4pPr>
            <a:lvl5pPr marL="6056071" indent="0">
              <a:buNone/>
              <a:defRPr sz="6623"/>
            </a:lvl5pPr>
            <a:lvl6pPr marL="7570089" indent="0">
              <a:buNone/>
              <a:defRPr sz="6623"/>
            </a:lvl6pPr>
            <a:lvl7pPr marL="9084107" indent="0">
              <a:buNone/>
              <a:defRPr sz="6623"/>
            </a:lvl7pPr>
            <a:lvl8pPr marL="10598125" indent="0">
              <a:buNone/>
              <a:defRPr sz="6623"/>
            </a:lvl8pPr>
            <a:lvl9pPr marL="12112142" indent="0">
              <a:buNone/>
              <a:defRPr sz="6623"/>
            </a:lvl9pPr>
          </a:lstStyle>
          <a:p>
            <a:r>
              <a:rPr lang="en-US"/>
              <a:t>Click icon to add picture</a:t>
            </a:r>
            <a:endParaRPr lang="en-US" dirty="0"/>
          </a:p>
        </p:txBody>
      </p:sp>
      <p:sp>
        <p:nvSpPr>
          <p:cNvPr id="4" name="Text Placeholder 3"/>
          <p:cNvSpPr>
            <a:spLocks noGrp="1"/>
          </p:cNvSpPr>
          <p:nvPr>
            <p:ph type="body" sz="half" idx="2"/>
          </p:nvPr>
        </p:nvSpPr>
        <p:spPr>
          <a:xfrm>
            <a:off x="2085692" y="12842082"/>
            <a:ext cx="9766080" cy="23791544"/>
          </a:xfrm>
        </p:spPr>
        <p:txBody>
          <a:bodyPr/>
          <a:lstStyle>
            <a:lvl1pPr marL="0" indent="0">
              <a:buNone/>
              <a:defRPr sz="5298"/>
            </a:lvl1pPr>
            <a:lvl2pPr marL="1514018" indent="0">
              <a:buNone/>
              <a:defRPr sz="4636"/>
            </a:lvl2pPr>
            <a:lvl3pPr marL="3028036" indent="0">
              <a:buNone/>
              <a:defRPr sz="3974"/>
            </a:lvl3pPr>
            <a:lvl4pPr marL="4542053" indent="0">
              <a:buNone/>
              <a:defRPr sz="3312"/>
            </a:lvl4pPr>
            <a:lvl5pPr marL="6056071" indent="0">
              <a:buNone/>
              <a:defRPr sz="3312"/>
            </a:lvl5pPr>
            <a:lvl6pPr marL="7570089" indent="0">
              <a:buNone/>
              <a:defRPr sz="3312"/>
            </a:lvl6pPr>
            <a:lvl7pPr marL="9084107" indent="0">
              <a:buNone/>
              <a:defRPr sz="3312"/>
            </a:lvl7pPr>
            <a:lvl8pPr marL="10598125" indent="0">
              <a:buNone/>
              <a:defRPr sz="3312"/>
            </a:lvl8pPr>
            <a:lvl9pPr marL="12112142" indent="0">
              <a:buNone/>
              <a:defRPr sz="3312"/>
            </a:lvl9pPr>
          </a:lstStyle>
          <a:p>
            <a:pPr lvl="0"/>
            <a:r>
              <a:rPr lang="en-US"/>
              <a:t>Edit Master text styles</a:t>
            </a:r>
          </a:p>
        </p:txBody>
      </p:sp>
      <p:sp>
        <p:nvSpPr>
          <p:cNvPr id="5" name="Date Placeholder 4"/>
          <p:cNvSpPr>
            <a:spLocks noGrp="1"/>
          </p:cNvSpPr>
          <p:nvPr>
            <p:ph type="dt" sz="half" idx="10"/>
          </p:nvPr>
        </p:nvSpPr>
        <p:spPr/>
        <p:txBody>
          <a:bodyPr/>
          <a:lstStyle/>
          <a:p>
            <a:fld id="{CB4ECF60-7224-4166-991F-96BDE9A0D6A2}" type="datetimeFigureOut">
              <a:rPr lang="tr-TR" smtClean="0"/>
              <a:t>25.06.2025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173D809-DF2A-4C53-896E-5FA2319506F5}" type="slidenum">
              <a:rPr lang="tr-TR" smtClean="0"/>
              <a:t>‹#›</a:t>
            </a:fld>
            <a:endParaRPr lang="tr-TR"/>
          </a:p>
        </p:txBody>
      </p:sp>
    </p:spTree>
    <p:extLst>
      <p:ext uri="{BB962C8B-B14F-4D97-AF65-F5344CB8AC3E}">
        <p14:creationId xmlns:p14="http://schemas.microsoft.com/office/powerpoint/2010/main" val="3870266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749" y="2279083"/>
            <a:ext cx="26116478" cy="827402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749" y="11395365"/>
            <a:ext cx="26116478" cy="2716060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748" y="39675699"/>
            <a:ext cx="6812994" cy="2279073"/>
          </a:xfrm>
          <a:prstGeom prst="rect">
            <a:avLst/>
          </a:prstGeom>
        </p:spPr>
        <p:txBody>
          <a:bodyPr vert="horz" lIns="91440" tIns="45720" rIns="91440" bIns="45720" rtlCol="0" anchor="ctr"/>
          <a:lstStyle>
            <a:lvl1pPr algn="l">
              <a:defRPr sz="3974">
                <a:solidFill>
                  <a:schemeClr val="tx1">
                    <a:tint val="75000"/>
                  </a:schemeClr>
                </a:solidFill>
              </a:defRPr>
            </a:lvl1pPr>
          </a:lstStyle>
          <a:p>
            <a:fld id="{CB4ECF60-7224-4166-991F-96BDE9A0D6A2}" type="datetimeFigureOut">
              <a:rPr lang="tr-TR" smtClean="0"/>
              <a:t>25.06.2025</a:t>
            </a:fld>
            <a:endParaRPr lang="tr-TR"/>
          </a:p>
        </p:txBody>
      </p:sp>
      <p:sp>
        <p:nvSpPr>
          <p:cNvPr id="5" name="Footer Placeholder 4"/>
          <p:cNvSpPr>
            <a:spLocks noGrp="1"/>
          </p:cNvSpPr>
          <p:nvPr>
            <p:ph type="ftr" sz="quarter" idx="3"/>
          </p:nvPr>
        </p:nvSpPr>
        <p:spPr>
          <a:xfrm>
            <a:off x="10030242" y="39675699"/>
            <a:ext cx="10219492" cy="2279073"/>
          </a:xfrm>
          <a:prstGeom prst="rect">
            <a:avLst/>
          </a:prstGeom>
        </p:spPr>
        <p:txBody>
          <a:bodyPr vert="horz" lIns="91440" tIns="45720" rIns="91440" bIns="45720" rtlCol="0" anchor="ctr"/>
          <a:lstStyle>
            <a:lvl1pPr algn="ctr">
              <a:defRPr sz="3974">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21385233" y="39675699"/>
            <a:ext cx="6812994" cy="2279073"/>
          </a:xfrm>
          <a:prstGeom prst="rect">
            <a:avLst/>
          </a:prstGeom>
        </p:spPr>
        <p:txBody>
          <a:bodyPr vert="horz" lIns="91440" tIns="45720" rIns="91440" bIns="45720" rtlCol="0" anchor="ctr"/>
          <a:lstStyle>
            <a:lvl1pPr algn="r">
              <a:defRPr sz="3974">
                <a:solidFill>
                  <a:schemeClr val="tx1">
                    <a:tint val="75000"/>
                  </a:schemeClr>
                </a:solidFill>
              </a:defRPr>
            </a:lvl1pPr>
          </a:lstStyle>
          <a:p>
            <a:fld id="{A173D809-DF2A-4C53-896E-5FA2319506F5}" type="slidenum">
              <a:rPr lang="tr-TR" smtClean="0"/>
              <a:t>‹#›</a:t>
            </a:fld>
            <a:endParaRPr lang="tr-TR"/>
          </a:p>
        </p:txBody>
      </p:sp>
    </p:spTree>
    <p:extLst>
      <p:ext uri="{BB962C8B-B14F-4D97-AF65-F5344CB8AC3E}">
        <p14:creationId xmlns:p14="http://schemas.microsoft.com/office/powerpoint/2010/main" val="41507938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8036" rtl="0" eaLnBrk="1" latinLnBrk="0" hangingPunct="1">
        <a:lnSpc>
          <a:spcPct val="90000"/>
        </a:lnSpc>
        <a:spcBef>
          <a:spcPct val="0"/>
        </a:spcBef>
        <a:buNone/>
        <a:defRPr sz="14571" kern="1200">
          <a:solidFill>
            <a:schemeClr val="tx1"/>
          </a:solidFill>
          <a:latin typeface="+mj-lt"/>
          <a:ea typeface="+mj-ea"/>
          <a:cs typeface="+mj-cs"/>
        </a:defRPr>
      </a:lvl1pPr>
    </p:titleStyle>
    <p:bodyStyle>
      <a:lvl1pPr marL="757009" indent="-757009" algn="l" defTabSz="3028036" rtl="0" eaLnBrk="1" latinLnBrk="0" hangingPunct="1">
        <a:lnSpc>
          <a:spcPct val="90000"/>
        </a:lnSpc>
        <a:spcBef>
          <a:spcPts val="3312"/>
        </a:spcBef>
        <a:buFont typeface="Arial" panose="020B0604020202020204" pitchFamily="34" charset="0"/>
        <a:buChar char="•"/>
        <a:defRPr sz="9272" kern="1200">
          <a:solidFill>
            <a:schemeClr val="tx1"/>
          </a:solidFill>
          <a:latin typeface="+mn-lt"/>
          <a:ea typeface="+mn-ea"/>
          <a:cs typeface="+mn-cs"/>
        </a:defRPr>
      </a:lvl1pPr>
      <a:lvl2pPr marL="2271027" indent="-757009" algn="l" defTabSz="3028036" rtl="0" eaLnBrk="1" latinLnBrk="0" hangingPunct="1">
        <a:lnSpc>
          <a:spcPct val="90000"/>
        </a:lnSpc>
        <a:spcBef>
          <a:spcPts val="1656"/>
        </a:spcBef>
        <a:buFont typeface="Arial" panose="020B0604020202020204" pitchFamily="34" charset="0"/>
        <a:buChar char="•"/>
        <a:defRPr sz="7948" kern="1200">
          <a:solidFill>
            <a:schemeClr val="tx1"/>
          </a:solidFill>
          <a:latin typeface="+mn-lt"/>
          <a:ea typeface="+mn-ea"/>
          <a:cs typeface="+mn-cs"/>
        </a:defRPr>
      </a:lvl2pPr>
      <a:lvl3pPr marL="3785045" indent="-757009" algn="l" defTabSz="3028036" rtl="0" eaLnBrk="1" latinLnBrk="0" hangingPunct="1">
        <a:lnSpc>
          <a:spcPct val="90000"/>
        </a:lnSpc>
        <a:spcBef>
          <a:spcPts val="1656"/>
        </a:spcBef>
        <a:buFont typeface="Arial" panose="020B0604020202020204" pitchFamily="34" charset="0"/>
        <a:buChar char="•"/>
        <a:defRPr sz="6623" kern="1200">
          <a:solidFill>
            <a:schemeClr val="tx1"/>
          </a:solidFill>
          <a:latin typeface="+mn-lt"/>
          <a:ea typeface="+mn-ea"/>
          <a:cs typeface="+mn-cs"/>
        </a:defRPr>
      </a:lvl3pPr>
      <a:lvl4pPr marL="5299062"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4pPr>
      <a:lvl5pPr marL="6813080"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5pPr>
      <a:lvl6pPr marL="8327098"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6pPr>
      <a:lvl7pPr marL="9841116"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7pPr>
      <a:lvl8pPr marL="11355134"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8pPr>
      <a:lvl9pPr marL="12869151"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9pPr>
    </p:bodyStyle>
    <p:otherStyle>
      <a:defPPr>
        <a:defRPr lang="en-US"/>
      </a:defPPr>
      <a:lvl1pPr marL="0" algn="l" defTabSz="3028036" rtl="0" eaLnBrk="1" latinLnBrk="0" hangingPunct="1">
        <a:defRPr sz="5961" kern="1200">
          <a:solidFill>
            <a:schemeClr val="tx1"/>
          </a:solidFill>
          <a:latin typeface="+mn-lt"/>
          <a:ea typeface="+mn-ea"/>
          <a:cs typeface="+mn-cs"/>
        </a:defRPr>
      </a:lvl1pPr>
      <a:lvl2pPr marL="1514018" algn="l" defTabSz="3028036" rtl="0" eaLnBrk="1" latinLnBrk="0" hangingPunct="1">
        <a:defRPr sz="5961" kern="1200">
          <a:solidFill>
            <a:schemeClr val="tx1"/>
          </a:solidFill>
          <a:latin typeface="+mn-lt"/>
          <a:ea typeface="+mn-ea"/>
          <a:cs typeface="+mn-cs"/>
        </a:defRPr>
      </a:lvl2pPr>
      <a:lvl3pPr marL="3028036" algn="l" defTabSz="3028036" rtl="0" eaLnBrk="1" latinLnBrk="0" hangingPunct="1">
        <a:defRPr sz="5961" kern="1200">
          <a:solidFill>
            <a:schemeClr val="tx1"/>
          </a:solidFill>
          <a:latin typeface="+mn-lt"/>
          <a:ea typeface="+mn-ea"/>
          <a:cs typeface="+mn-cs"/>
        </a:defRPr>
      </a:lvl3pPr>
      <a:lvl4pPr marL="4542053" algn="l" defTabSz="3028036" rtl="0" eaLnBrk="1" latinLnBrk="0" hangingPunct="1">
        <a:defRPr sz="5961" kern="1200">
          <a:solidFill>
            <a:schemeClr val="tx1"/>
          </a:solidFill>
          <a:latin typeface="+mn-lt"/>
          <a:ea typeface="+mn-ea"/>
          <a:cs typeface="+mn-cs"/>
        </a:defRPr>
      </a:lvl4pPr>
      <a:lvl5pPr marL="6056071" algn="l" defTabSz="3028036" rtl="0" eaLnBrk="1" latinLnBrk="0" hangingPunct="1">
        <a:defRPr sz="5961" kern="1200">
          <a:solidFill>
            <a:schemeClr val="tx1"/>
          </a:solidFill>
          <a:latin typeface="+mn-lt"/>
          <a:ea typeface="+mn-ea"/>
          <a:cs typeface="+mn-cs"/>
        </a:defRPr>
      </a:lvl5pPr>
      <a:lvl6pPr marL="7570089" algn="l" defTabSz="3028036" rtl="0" eaLnBrk="1" latinLnBrk="0" hangingPunct="1">
        <a:defRPr sz="5961" kern="1200">
          <a:solidFill>
            <a:schemeClr val="tx1"/>
          </a:solidFill>
          <a:latin typeface="+mn-lt"/>
          <a:ea typeface="+mn-ea"/>
          <a:cs typeface="+mn-cs"/>
        </a:defRPr>
      </a:lvl6pPr>
      <a:lvl7pPr marL="9084107" algn="l" defTabSz="3028036" rtl="0" eaLnBrk="1" latinLnBrk="0" hangingPunct="1">
        <a:defRPr sz="5961" kern="1200">
          <a:solidFill>
            <a:schemeClr val="tx1"/>
          </a:solidFill>
          <a:latin typeface="+mn-lt"/>
          <a:ea typeface="+mn-ea"/>
          <a:cs typeface="+mn-cs"/>
        </a:defRPr>
      </a:lvl7pPr>
      <a:lvl8pPr marL="10598125" algn="l" defTabSz="3028036" rtl="0" eaLnBrk="1" latinLnBrk="0" hangingPunct="1">
        <a:defRPr sz="5961" kern="1200">
          <a:solidFill>
            <a:schemeClr val="tx1"/>
          </a:solidFill>
          <a:latin typeface="+mn-lt"/>
          <a:ea typeface="+mn-ea"/>
          <a:cs typeface="+mn-cs"/>
        </a:defRPr>
      </a:lvl8pPr>
      <a:lvl9pPr marL="12112142" algn="l" defTabSz="3028036" rtl="0" eaLnBrk="1" latinLnBrk="0" hangingPunct="1">
        <a:defRPr sz="59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ontent Placeholder 14"/>
          <p:cNvSpPr txBox="1">
            <a:spLocks/>
          </p:cNvSpPr>
          <p:nvPr/>
        </p:nvSpPr>
        <p:spPr>
          <a:xfrm>
            <a:off x="20445008" y="5646263"/>
            <a:ext cx="9540000" cy="34200000"/>
          </a:xfrm>
          <a:prstGeom prst="rect">
            <a:avLst/>
          </a:prstGeom>
          <a:solidFill>
            <a:schemeClr val="bg1">
              <a:alpha val="12000"/>
            </a:schemeClr>
          </a:solidFill>
          <a:ln w="88900" cmpd="thickThin">
            <a:solidFill>
              <a:srgbClr val="000772"/>
            </a:solidFill>
          </a:ln>
        </p:spPr>
        <p:txBody>
          <a:bodyPr vert="horz" lIns="91440" tIns="45720" rIns="91440" bIns="45720" rtlCol="0">
            <a:normAutofit/>
          </a:bodyPr>
          <a:lstStyle>
            <a:lvl1pPr marL="757009" indent="-757009" algn="l" defTabSz="3028036" rtl="0" eaLnBrk="1" latinLnBrk="0" hangingPunct="1">
              <a:lnSpc>
                <a:spcPct val="90000"/>
              </a:lnSpc>
              <a:spcBef>
                <a:spcPts val="3312"/>
              </a:spcBef>
              <a:buFont typeface="Arial" panose="020B0604020202020204" pitchFamily="34" charset="0"/>
              <a:buChar char="•"/>
              <a:defRPr sz="9272" kern="1200">
                <a:solidFill>
                  <a:schemeClr val="tx1"/>
                </a:solidFill>
                <a:latin typeface="+mn-lt"/>
                <a:ea typeface="+mn-ea"/>
                <a:cs typeface="+mn-cs"/>
              </a:defRPr>
            </a:lvl1pPr>
            <a:lvl2pPr marL="2271027" indent="-757009" algn="l" defTabSz="3028036" rtl="0" eaLnBrk="1" latinLnBrk="0" hangingPunct="1">
              <a:lnSpc>
                <a:spcPct val="90000"/>
              </a:lnSpc>
              <a:spcBef>
                <a:spcPts val="1656"/>
              </a:spcBef>
              <a:buFont typeface="Arial" panose="020B0604020202020204" pitchFamily="34" charset="0"/>
              <a:buChar char="•"/>
              <a:defRPr sz="7948" kern="1200">
                <a:solidFill>
                  <a:schemeClr val="tx1"/>
                </a:solidFill>
                <a:latin typeface="+mn-lt"/>
                <a:ea typeface="+mn-ea"/>
                <a:cs typeface="+mn-cs"/>
              </a:defRPr>
            </a:lvl2pPr>
            <a:lvl3pPr marL="3785045" indent="-757009" algn="l" defTabSz="3028036" rtl="0" eaLnBrk="1" latinLnBrk="0" hangingPunct="1">
              <a:lnSpc>
                <a:spcPct val="90000"/>
              </a:lnSpc>
              <a:spcBef>
                <a:spcPts val="1656"/>
              </a:spcBef>
              <a:buFont typeface="Arial" panose="020B0604020202020204" pitchFamily="34" charset="0"/>
              <a:buChar char="•"/>
              <a:defRPr sz="6623" kern="1200">
                <a:solidFill>
                  <a:schemeClr val="tx1"/>
                </a:solidFill>
                <a:latin typeface="+mn-lt"/>
                <a:ea typeface="+mn-ea"/>
                <a:cs typeface="+mn-cs"/>
              </a:defRPr>
            </a:lvl3pPr>
            <a:lvl4pPr marL="5299062"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4pPr>
            <a:lvl5pPr marL="6813080"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5pPr>
            <a:lvl6pPr marL="8327098"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6pPr>
            <a:lvl7pPr marL="9841116"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7pPr>
            <a:lvl8pPr marL="11355134"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8pPr>
            <a:lvl9pPr marL="12869151"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sz="9600" dirty="0">
                <a:solidFill>
                  <a:schemeClr val="bg1"/>
                </a:solidFill>
                <a:latin typeface="Berlin Sans FB" panose="020E0602020502020306" pitchFamily="34" charset="0"/>
              </a:rPr>
              <a:t>Information”</a:t>
            </a:r>
          </a:p>
          <a:p>
            <a:pPr marL="0" indent="0">
              <a:buFont typeface="Arial" panose="020B0604020202020204" pitchFamily="34" charset="0"/>
              <a:buNone/>
            </a:pPr>
            <a:endParaRPr lang="tr-TR" dirty="0"/>
          </a:p>
        </p:txBody>
      </p:sp>
      <p:sp>
        <p:nvSpPr>
          <p:cNvPr id="53" name="Content Placeholder 14"/>
          <p:cNvSpPr txBox="1">
            <a:spLocks/>
          </p:cNvSpPr>
          <p:nvPr/>
        </p:nvSpPr>
        <p:spPr>
          <a:xfrm>
            <a:off x="10477938" y="5562350"/>
            <a:ext cx="9540000" cy="34200000"/>
          </a:xfrm>
          <a:prstGeom prst="rect">
            <a:avLst/>
          </a:prstGeom>
          <a:solidFill>
            <a:schemeClr val="bg1">
              <a:alpha val="12000"/>
            </a:schemeClr>
          </a:solidFill>
          <a:ln w="88900" cmpd="thickThin">
            <a:solidFill>
              <a:srgbClr val="000772"/>
            </a:solidFill>
          </a:ln>
        </p:spPr>
        <p:txBody>
          <a:bodyPr vert="horz" lIns="91440" tIns="45720" rIns="91440" bIns="45720" rtlCol="0">
            <a:normAutofit/>
          </a:bodyPr>
          <a:lstStyle>
            <a:lvl1pPr marL="757009" indent="-757009" algn="l" defTabSz="3028036" rtl="0" eaLnBrk="1" latinLnBrk="0" hangingPunct="1">
              <a:lnSpc>
                <a:spcPct val="90000"/>
              </a:lnSpc>
              <a:spcBef>
                <a:spcPts val="3312"/>
              </a:spcBef>
              <a:buFont typeface="Arial" panose="020B0604020202020204" pitchFamily="34" charset="0"/>
              <a:buChar char="•"/>
              <a:defRPr sz="9272" kern="1200">
                <a:solidFill>
                  <a:schemeClr val="tx1"/>
                </a:solidFill>
                <a:latin typeface="+mn-lt"/>
                <a:ea typeface="+mn-ea"/>
                <a:cs typeface="+mn-cs"/>
              </a:defRPr>
            </a:lvl1pPr>
            <a:lvl2pPr marL="2271027" indent="-757009" algn="l" defTabSz="3028036" rtl="0" eaLnBrk="1" latinLnBrk="0" hangingPunct="1">
              <a:lnSpc>
                <a:spcPct val="90000"/>
              </a:lnSpc>
              <a:spcBef>
                <a:spcPts val="1656"/>
              </a:spcBef>
              <a:buFont typeface="Arial" panose="020B0604020202020204" pitchFamily="34" charset="0"/>
              <a:buChar char="•"/>
              <a:defRPr sz="7948" kern="1200">
                <a:solidFill>
                  <a:schemeClr val="tx1"/>
                </a:solidFill>
                <a:latin typeface="+mn-lt"/>
                <a:ea typeface="+mn-ea"/>
                <a:cs typeface="+mn-cs"/>
              </a:defRPr>
            </a:lvl2pPr>
            <a:lvl3pPr marL="3785045" indent="-757009" algn="l" defTabSz="3028036" rtl="0" eaLnBrk="1" latinLnBrk="0" hangingPunct="1">
              <a:lnSpc>
                <a:spcPct val="90000"/>
              </a:lnSpc>
              <a:spcBef>
                <a:spcPts val="1656"/>
              </a:spcBef>
              <a:buFont typeface="Arial" panose="020B0604020202020204" pitchFamily="34" charset="0"/>
              <a:buChar char="•"/>
              <a:defRPr sz="6623" kern="1200">
                <a:solidFill>
                  <a:schemeClr val="tx1"/>
                </a:solidFill>
                <a:latin typeface="+mn-lt"/>
                <a:ea typeface="+mn-ea"/>
                <a:cs typeface="+mn-cs"/>
              </a:defRPr>
            </a:lvl3pPr>
            <a:lvl4pPr marL="5299062"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4pPr>
            <a:lvl5pPr marL="6813080"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5pPr>
            <a:lvl6pPr marL="8327098"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6pPr>
            <a:lvl7pPr marL="9841116"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7pPr>
            <a:lvl8pPr marL="11355134"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8pPr>
            <a:lvl9pPr marL="12869151"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sz="9600" dirty="0">
                <a:solidFill>
                  <a:schemeClr val="bg1"/>
                </a:solidFill>
                <a:latin typeface="Berlin Sans FB" panose="020E0602020502020306" pitchFamily="34" charset="0"/>
              </a:rPr>
              <a:t>Information”</a:t>
            </a:r>
          </a:p>
          <a:p>
            <a:pPr marL="0" indent="0">
              <a:buFont typeface="Arial" panose="020B0604020202020204" pitchFamily="34" charset="0"/>
              <a:buNone/>
            </a:pPr>
            <a:endParaRPr lang="tr-TR" dirty="0"/>
          </a:p>
        </p:txBody>
      </p:sp>
      <p:sp>
        <p:nvSpPr>
          <p:cNvPr id="12" name="Rectangle 11"/>
          <p:cNvSpPr/>
          <p:nvPr/>
        </p:nvSpPr>
        <p:spPr>
          <a:xfrm>
            <a:off x="-3690" y="-1"/>
            <a:ext cx="30279975" cy="5439075"/>
          </a:xfrm>
          <a:prstGeom prst="rect">
            <a:avLst/>
          </a:prstGeom>
          <a:solidFill>
            <a:srgbClr val="000772"/>
          </a:solidFill>
          <a:ln>
            <a:solidFill>
              <a:srgbClr val="3130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0" name="Rectangle 39"/>
          <p:cNvSpPr/>
          <p:nvPr/>
        </p:nvSpPr>
        <p:spPr>
          <a:xfrm>
            <a:off x="25888950" y="10211"/>
            <a:ext cx="4285735" cy="40956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3" name="Content Placeholder 12"/>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152913" y="366931"/>
            <a:ext cx="5342688" cy="4833328"/>
          </a:xfrm>
          <a:solidFill>
            <a:srgbClr val="000772"/>
          </a:solidFill>
        </p:spPr>
      </p:pic>
      <p:sp>
        <p:nvSpPr>
          <p:cNvPr id="11" name="TextBox 10"/>
          <p:cNvSpPr txBox="1"/>
          <p:nvPr/>
        </p:nvSpPr>
        <p:spPr>
          <a:xfrm>
            <a:off x="3251200" y="1930400"/>
            <a:ext cx="184731" cy="369332"/>
          </a:xfrm>
          <a:prstGeom prst="rect">
            <a:avLst/>
          </a:prstGeom>
          <a:solidFill>
            <a:srgbClr val="000772"/>
          </a:solidFill>
        </p:spPr>
        <p:txBody>
          <a:bodyPr wrap="none" rtlCol="0">
            <a:spAutoFit/>
          </a:bodyPr>
          <a:lstStyle/>
          <a:p>
            <a:endParaRPr lang="tr-TR" dirty="0"/>
          </a:p>
        </p:txBody>
      </p:sp>
      <p:sp>
        <p:nvSpPr>
          <p:cNvPr id="32" name="Content Placeholder 14"/>
          <p:cNvSpPr txBox="1">
            <a:spLocks/>
          </p:cNvSpPr>
          <p:nvPr/>
        </p:nvSpPr>
        <p:spPr>
          <a:xfrm>
            <a:off x="5337920" y="209690"/>
            <a:ext cx="19764811" cy="5142969"/>
          </a:xfrm>
          <a:prstGeom prst="rect">
            <a:avLst/>
          </a:prstGeom>
          <a:solidFill>
            <a:srgbClr val="000772"/>
          </a:solidFill>
          <a:ln w="57150" cmpd="thickThin">
            <a:solidFill>
              <a:srgbClr val="000772"/>
            </a:solidFill>
          </a:ln>
        </p:spPr>
        <p:txBody>
          <a:bodyPr vert="horz" lIns="91440" tIns="45720" rIns="91440" bIns="45720" rtlCol="0">
            <a:normAutofit/>
          </a:bodyPr>
          <a:lstStyle>
            <a:lvl1pPr marL="757009" indent="-757009" algn="l" defTabSz="3028036" rtl="0" eaLnBrk="1" latinLnBrk="0" hangingPunct="1">
              <a:lnSpc>
                <a:spcPct val="90000"/>
              </a:lnSpc>
              <a:spcBef>
                <a:spcPts val="3312"/>
              </a:spcBef>
              <a:buFont typeface="Arial" panose="020B0604020202020204" pitchFamily="34" charset="0"/>
              <a:buChar char="•"/>
              <a:defRPr sz="9272" kern="1200">
                <a:solidFill>
                  <a:schemeClr val="tx1"/>
                </a:solidFill>
                <a:latin typeface="+mn-lt"/>
                <a:ea typeface="+mn-ea"/>
                <a:cs typeface="+mn-cs"/>
              </a:defRPr>
            </a:lvl1pPr>
            <a:lvl2pPr marL="2271027" indent="-757009" algn="l" defTabSz="3028036" rtl="0" eaLnBrk="1" latinLnBrk="0" hangingPunct="1">
              <a:lnSpc>
                <a:spcPct val="90000"/>
              </a:lnSpc>
              <a:spcBef>
                <a:spcPts val="1656"/>
              </a:spcBef>
              <a:buFont typeface="Arial" panose="020B0604020202020204" pitchFamily="34" charset="0"/>
              <a:buChar char="•"/>
              <a:defRPr sz="7948" kern="1200">
                <a:solidFill>
                  <a:schemeClr val="tx1"/>
                </a:solidFill>
                <a:latin typeface="+mn-lt"/>
                <a:ea typeface="+mn-ea"/>
                <a:cs typeface="+mn-cs"/>
              </a:defRPr>
            </a:lvl2pPr>
            <a:lvl3pPr marL="3785045" indent="-757009" algn="l" defTabSz="3028036" rtl="0" eaLnBrk="1" latinLnBrk="0" hangingPunct="1">
              <a:lnSpc>
                <a:spcPct val="90000"/>
              </a:lnSpc>
              <a:spcBef>
                <a:spcPts val="1656"/>
              </a:spcBef>
              <a:buFont typeface="Arial" panose="020B0604020202020204" pitchFamily="34" charset="0"/>
              <a:buChar char="•"/>
              <a:defRPr sz="6623" kern="1200">
                <a:solidFill>
                  <a:schemeClr val="tx1"/>
                </a:solidFill>
                <a:latin typeface="+mn-lt"/>
                <a:ea typeface="+mn-ea"/>
                <a:cs typeface="+mn-cs"/>
              </a:defRPr>
            </a:lvl3pPr>
            <a:lvl4pPr marL="5299062"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4pPr>
            <a:lvl5pPr marL="6813080"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5pPr>
            <a:lvl6pPr marL="8327098"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6pPr>
            <a:lvl7pPr marL="9841116"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7pPr>
            <a:lvl8pPr marL="11355134"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8pPr>
            <a:lvl9pPr marL="12869151"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9pPr>
          </a:lstStyle>
          <a:p>
            <a:pPr marL="0" indent="0" algn="ctr">
              <a:buNone/>
            </a:pPr>
            <a:endParaRPr lang="en-US" sz="5400" dirty="0">
              <a:solidFill>
                <a:schemeClr val="bg1"/>
              </a:solidFill>
              <a:latin typeface="Berlin Sans FB" panose="020E0602020502020306" pitchFamily="34" charset="0"/>
            </a:endParaRPr>
          </a:p>
          <a:p>
            <a:pPr marL="0" indent="0" algn="ctr">
              <a:buNone/>
            </a:pPr>
            <a:r>
              <a:rPr lang="tr-TR" sz="8800" dirty="0" err="1">
                <a:solidFill>
                  <a:schemeClr val="bg1"/>
                </a:solidFill>
                <a:latin typeface="Berlin Sans FB" panose="020E0602020502020306" pitchFamily="34" charset="0"/>
              </a:rPr>
              <a:t>Customer</a:t>
            </a:r>
            <a:r>
              <a:rPr lang="tr-TR" sz="8800" dirty="0">
                <a:solidFill>
                  <a:schemeClr val="bg1"/>
                </a:solidFill>
                <a:latin typeface="Berlin Sans FB" panose="020E0602020502020306" pitchFamily="34" charset="0"/>
              </a:rPr>
              <a:t> </a:t>
            </a:r>
            <a:r>
              <a:rPr lang="tr-TR" sz="8800" dirty="0" err="1">
                <a:solidFill>
                  <a:schemeClr val="bg1"/>
                </a:solidFill>
                <a:latin typeface="Berlin Sans FB" panose="020E0602020502020306" pitchFamily="34" charset="0"/>
              </a:rPr>
              <a:t>Segmentation</a:t>
            </a:r>
            <a:r>
              <a:rPr lang="tr-TR" sz="8800" dirty="0">
                <a:solidFill>
                  <a:schemeClr val="bg1"/>
                </a:solidFill>
                <a:latin typeface="Berlin Sans FB" panose="020E0602020502020306" pitchFamily="34" charset="0"/>
              </a:rPr>
              <a:t> </a:t>
            </a:r>
            <a:r>
              <a:rPr lang="tr-TR" sz="8800" dirty="0" err="1">
                <a:solidFill>
                  <a:schemeClr val="bg1"/>
                </a:solidFill>
                <a:latin typeface="Berlin Sans FB" panose="020E0602020502020306" pitchFamily="34" charset="0"/>
              </a:rPr>
              <a:t>using</a:t>
            </a:r>
            <a:r>
              <a:rPr lang="tr-TR" sz="8800" dirty="0">
                <a:solidFill>
                  <a:schemeClr val="bg1"/>
                </a:solidFill>
                <a:latin typeface="Berlin Sans FB" panose="020E0602020502020306" pitchFamily="34" charset="0"/>
              </a:rPr>
              <a:t> RBM</a:t>
            </a:r>
            <a:endParaRPr lang="en-US" sz="8800" dirty="0">
              <a:solidFill>
                <a:schemeClr val="bg1"/>
              </a:solidFill>
              <a:latin typeface="Berlin Sans FB" panose="020E0602020502020306" pitchFamily="34" charset="0"/>
            </a:endParaRPr>
          </a:p>
          <a:p>
            <a:pPr marL="0" indent="0" algn="ctr">
              <a:buNone/>
            </a:pPr>
            <a:r>
              <a:rPr lang="tr-TR" sz="6600" dirty="0">
                <a:solidFill>
                  <a:schemeClr val="bg1"/>
                </a:solidFill>
                <a:latin typeface="Berlin Sans FB" panose="020E0602020502020306" pitchFamily="34" charset="0"/>
              </a:rPr>
              <a:t>Hakan Birben </a:t>
            </a:r>
            <a:endParaRPr lang="en-US" sz="6600" dirty="0">
              <a:solidFill>
                <a:schemeClr val="bg1"/>
              </a:solidFill>
              <a:latin typeface="Berlin Sans FB" panose="020E0602020502020306" pitchFamily="34" charset="0"/>
            </a:endParaRPr>
          </a:p>
          <a:p>
            <a:pPr marL="0" indent="0" algn="ctr">
              <a:buNone/>
            </a:pPr>
            <a:endParaRPr lang="tr-TR" sz="6600" dirty="0">
              <a:solidFill>
                <a:schemeClr val="bg1"/>
              </a:solidFill>
              <a:latin typeface="Berlin Sans FB" panose="020E0602020502020306" pitchFamily="34" charset="0"/>
            </a:endParaRPr>
          </a:p>
          <a:p>
            <a:pPr marL="0" indent="0" algn="ctr">
              <a:buNone/>
            </a:pPr>
            <a:endParaRPr lang="tr-TR" sz="6600" dirty="0">
              <a:solidFill>
                <a:schemeClr val="bg1"/>
              </a:solidFill>
              <a:latin typeface="Berlin Sans FB" panose="020E0602020502020306" pitchFamily="34" charset="0"/>
            </a:endParaRPr>
          </a:p>
        </p:txBody>
      </p:sp>
      <p:sp>
        <p:nvSpPr>
          <p:cNvPr id="41" name="Rectangle 40"/>
          <p:cNvSpPr/>
          <p:nvPr/>
        </p:nvSpPr>
        <p:spPr>
          <a:xfrm>
            <a:off x="25888950" y="4229098"/>
            <a:ext cx="4285735" cy="1200329"/>
          </a:xfrm>
          <a:prstGeom prst="rect">
            <a:avLst/>
          </a:prstGeom>
        </p:spPr>
        <p:txBody>
          <a:bodyPr wrap="square">
            <a:spAutoFit/>
          </a:bodyPr>
          <a:lstStyle/>
          <a:p>
            <a:pPr algn="ctr"/>
            <a:r>
              <a:rPr lang="en-US" sz="7200" dirty="0">
                <a:solidFill>
                  <a:schemeClr val="bg1"/>
                </a:solidFill>
                <a:latin typeface="Berlin Sans FB" panose="020E0602020502020306" pitchFamily="34" charset="0"/>
              </a:rPr>
              <a:t>2025 /GN</a:t>
            </a:r>
            <a:endParaRPr lang="tr-TR" sz="4800" dirty="0">
              <a:latin typeface="Berlin Sans FB" panose="020E0602020502020306" pitchFamily="34" charset="0"/>
            </a:endParaRPr>
          </a:p>
        </p:txBody>
      </p:sp>
      <p:sp>
        <p:nvSpPr>
          <p:cNvPr id="45" name="Rounded Rectangle 44">
            <a:extLst>
              <a:ext uri="{FF2B5EF4-FFF2-40B4-BE49-F238E27FC236}">
                <a16:creationId xmlns:a16="http://schemas.microsoft.com/office/drawing/2014/main" id="{18063593-411A-4C80-8100-EEACD81AB800}"/>
              </a:ext>
            </a:extLst>
          </p:cNvPr>
          <p:cNvSpPr/>
          <p:nvPr/>
        </p:nvSpPr>
        <p:spPr>
          <a:xfrm>
            <a:off x="336488" y="40007664"/>
            <a:ext cx="9540000" cy="2700000"/>
          </a:xfrm>
          <a:prstGeom prst="roundRect">
            <a:avLst/>
          </a:prstGeom>
          <a:solidFill>
            <a:srgbClr val="000772"/>
          </a:solidFill>
          <a:ln>
            <a:noFill/>
          </a:ln>
          <a:effectLst>
            <a:softEdge rad="0"/>
          </a:effectLst>
        </p:spPr>
        <p:txBody>
          <a:bodyPr wrap="none" lIns="137160" tIns="68580" rIns="137160" bIns="68580" anchor="ctr"/>
          <a:lstStyle>
            <a:defPPr>
              <a:defRPr lang="en-US"/>
            </a:defPPr>
            <a:lvl1pPr algn="l" rtl="0" fontAlgn="base">
              <a:spcBef>
                <a:spcPct val="0"/>
              </a:spcBef>
              <a:spcAft>
                <a:spcPct val="0"/>
              </a:spcAft>
              <a:defRPr sz="3000" kern="1200">
                <a:solidFill>
                  <a:schemeClr val="tx1"/>
                </a:solidFill>
                <a:latin typeface="Arial" charset="0"/>
                <a:ea typeface="+mn-ea"/>
                <a:cs typeface="+mn-cs"/>
              </a:defRPr>
            </a:lvl1pPr>
            <a:lvl2pPr marL="457200" algn="l" rtl="0" fontAlgn="base">
              <a:spcBef>
                <a:spcPct val="0"/>
              </a:spcBef>
              <a:spcAft>
                <a:spcPct val="0"/>
              </a:spcAft>
              <a:defRPr sz="3000" kern="1200">
                <a:solidFill>
                  <a:schemeClr val="tx1"/>
                </a:solidFill>
                <a:latin typeface="Arial" charset="0"/>
                <a:ea typeface="+mn-ea"/>
                <a:cs typeface="+mn-cs"/>
              </a:defRPr>
            </a:lvl2pPr>
            <a:lvl3pPr marL="914400" algn="l" rtl="0" fontAlgn="base">
              <a:spcBef>
                <a:spcPct val="0"/>
              </a:spcBef>
              <a:spcAft>
                <a:spcPct val="0"/>
              </a:spcAft>
              <a:defRPr sz="3000" kern="1200">
                <a:solidFill>
                  <a:schemeClr val="tx1"/>
                </a:solidFill>
                <a:latin typeface="Arial" charset="0"/>
                <a:ea typeface="+mn-ea"/>
                <a:cs typeface="+mn-cs"/>
              </a:defRPr>
            </a:lvl3pPr>
            <a:lvl4pPr marL="1371600" algn="l" rtl="0" fontAlgn="base">
              <a:spcBef>
                <a:spcPct val="0"/>
              </a:spcBef>
              <a:spcAft>
                <a:spcPct val="0"/>
              </a:spcAft>
              <a:defRPr sz="3000" kern="1200">
                <a:solidFill>
                  <a:schemeClr val="tx1"/>
                </a:solidFill>
                <a:latin typeface="Arial" charset="0"/>
                <a:ea typeface="+mn-ea"/>
                <a:cs typeface="+mn-cs"/>
              </a:defRPr>
            </a:lvl4pPr>
            <a:lvl5pPr marL="1828800" algn="l" rtl="0" fontAlgn="base">
              <a:spcBef>
                <a:spcPct val="0"/>
              </a:spcBef>
              <a:spcAft>
                <a:spcPct val="0"/>
              </a:spcAft>
              <a:defRPr sz="3000" kern="1200">
                <a:solidFill>
                  <a:schemeClr val="tx1"/>
                </a:solidFill>
                <a:latin typeface="Arial" charset="0"/>
                <a:ea typeface="+mn-ea"/>
                <a:cs typeface="+mn-cs"/>
              </a:defRPr>
            </a:lvl5pPr>
            <a:lvl6pPr marL="2286000" algn="l" defTabSz="914400" rtl="0" eaLnBrk="1" latinLnBrk="0" hangingPunct="1">
              <a:defRPr sz="3000" kern="1200">
                <a:solidFill>
                  <a:schemeClr val="tx1"/>
                </a:solidFill>
                <a:latin typeface="Arial" charset="0"/>
                <a:ea typeface="+mn-ea"/>
                <a:cs typeface="+mn-cs"/>
              </a:defRPr>
            </a:lvl6pPr>
            <a:lvl7pPr marL="2743200" algn="l" defTabSz="914400" rtl="0" eaLnBrk="1" latinLnBrk="0" hangingPunct="1">
              <a:defRPr sz="3000" kern="1200">
                <a:solidFill>
                  <a:schemeClr val="tx1"/>
                </a:solidFill>
                <a:latin typeface="Arial" charset="0"/>
                <a:ea typeface="+mn-ea"/>
                <a:cs typeface="+mn-cs"/>
              </a:defRPr>
            </a:lvl7pPr>
            <a:lvl8pPr marL="3200400" algn="l" defTabSz="914400" rtl="0" eaLnBrk="1" latinLnBrk="0" hangingPunct="1">
              <a:defRPr sz="3000" kern="1200">
                <a:solidFill>
                  <a:schemeClr val="tx1"/>
                </a:solidFill>
                <a:latin typeface="Arial" charset="0"/>
                <a:ea typeface="+mn-ea"/>
                <a:cs typeface="+mn-cs"/>
              </a:defRPr>
            </a:lvl8pPr>
            <a:lvl9pPr marL="3657600" algn="l" defTabSz="914400" rtl="0" eaLnBrk="1" latinLnBrk="0" hangingPunct="1">
              <a:defRPr sz="3000" kern="1200">
                <a:solidFill>
                  <a:schemeClr val="tx1"/>
                </a:solidFill>
                <a:latin typeface="Arial" charset="0"/>
                <a:ea typeface="+mn-ea"/>
                <a:cs typeface="+mn-cs"/>
              </a:defRPr>
            </a:lvl9pPr>
          </a:lstStyle>
          <a:p>
            <a:pPr lvl="1" algn="ctr"/>
            <a:r>
              <a:rPr lang="en-US" sz="4400" dirty="0">
                <a:solidFill>
                  <a:schemeClr val="bg1"/>
                </a:solidFill>
                <a:latin typeface="Berlin Sans FB" panose="020E0602020502020306" pitchFamily="34" charset="0"/>
              </a:rPr>
              <a:t>“Funding Information”</a:t>
            </a:r>
          </a:p>
          <a:p>
            <a:pPr algn="ctr"/>
            <a:r>
              <a:rPr lang="tr-TR" sz="4400" dirty="0" err="1">
                <a:solidFill>
                  <a:schemeClr val="bg1"/>
                </a:solidFill>
                <a:latin typeface="Berlin Sans FB" panose="020E0602020502020306" pitchFamily="34" charset="0"/>
              </a:rPr>
              <a:t>This</a:t>
            </a:r>
            <a:r>
              <a:rPr lang="tr-TR" sz="4400" dirty="0">
                <a:solidFill>
                  <a:schemeClr val="bg1"/>
                </a:solidFill>
                <a:latin typeface="Berlin Sans FB" panose="020E0602020502020306" pitchFamily="34" charset="0"/>
              </a:rPr>
              <a:t> Project </a:t>
            </a:r>
            <a:r>
              <a:rPr lang="tr-TR" sz="4400" dirty="0" err="1">
                <a:solidFill>
                  <a:schemeClr val="bg1"/>
                </a:solidFill>
                <a:latin typeface="Berlin Sans FB" panose="020E0602020502020306" pitchFamily="34" charset="0"/>
              </a:rPr>
              <a:t>was</a:t>
            </a:r>
            <a:r>
              <a:rPr lang="tr-TR" sz="4400" dirty="0">
                <a:solidFill>
                  <a:schemeClr val="bg1"/>
                </a:solidFill>
                <a:latin typeface="Berlin Sans FB" panose="020E0602020502020306" pitchFamily="34" charset="0"/>
              </a:rPr>
              <a:t> </a:t>
            </a:r>
            <a:r>
              <a:rPr lang="tr-TR" sz="4400" dirty="0" err="1">
                <a:solidFill>
                  <a:schemeClr val="bg1"/>
                </a:solidFill>
                <a:latin typeface="Berlin Sans FB" panose="020E0602020502020306" pitchFamily="34" charset="0"/>
              </a:rPr>
              <a:t>carried</a:t>
            </a:r>
            <a:r>
              <a:rPr lang="tr-TR" sz="4400" dirty="0">
                <a:solidFill>
                  <a:schemeClr val="bg1"/>
                </a:solidFill>
                <a:latin typeface="Berlin Sans FB" panose="020E0602020502020306" pitchFamily="34" charset="0"/>
              </a:rPr>
              <a:t> </a:t>
            </a:r>
            <a:r>
              <a:rPr lang="tr-TR" sz="4400" dirty="0" err="1">
                <a:solidFill>
                  <a:schemeClr val="bg1"/>
                </a:solidFill>
                <a:latin typeface="Berlin Sans FB" panose="020E0602020502020306" pitchFamily="34" charset="0"/>
              </a:rPr>
              <a:t>out</a:t>
            </a:r>
            <a:r>
              <a:rPr lang="tr-TR" sz="4400" dirty="0">
                <a:solidFill>
                  <a:schemeClr val="bg1"/>
                </a:solidFill>
                <a:latin typeface="Berlin Sans FB" panose="020E0602020502020306" pitchFamily="34" charset="0"/>
              </a:rPr>
              <a:t> </a:t>
            </a:r>
            <a:r>
              <a:rPr lang="tr-TR" sz="4400" dirty="0" err="1">
                <a:solidFill>
                  <a:schemeClr val="bg1"/>
                </a:solidFill>
                <a:latin typeface="Berlin Sans FB" panose="020E0602020502020306" pitchFamily="34" charset="0"/>
              </a:rPr>
              <a:t>without</a:t>
            </a:r>
            <a:endParaRPr lang="tr-TR" sz="4400" dirty="0">
              <a:solidFill>
                <a:schemeClr val="bg1"/>
              </a:solidFill>
              <a:latin typeface="Berlin Sans FB" panose="020E0602020502020306" pitchFamily="34" charset="0"/>
            </a:endParaRPr>
          </a:p>
          <a:p>
            <a:pPr algn="ctr"/>
            <a:r>
              <a:rPr lang="tr-TR" sz="4400" dirty="0" err="1">
                <a:solidFill>
                  <a:schemeClr val="bg1"/>
                </a:solidFill>
                <a:latin typeface="Berlin Sans FB" panose="020E0602020502020306" pitchFamily="34" charset="0"/>
              </a:rPr>
              <a:t>any</a:t>
            </a:r>
            <a:r>
              <a:rPr lang="tr-TR" sz="4400" dirty="0">
                <a:solidFill>
                  <a:schemeClr val="bg1"/>
                </a:solidFill>
                <a:latin typeface="Berlin Sans FB" panose="020E0602020502020306" pitchFamily="34" charset="0"/>
              </a:rPr>
              <a:t> </a:t>
            </a:r>
            <a:r>
              <a:rPr lang="tr-TR" sz="4400" dirty="0" err="1">
                <a:solidFill>
                  <a:schemeClr val="bg1"/>
                </a:solidFill>
                <a:latin typeface="Berlin Sans FB" panose="020E0602020502020306" pitchFamily="34" charset="0"/>
              </a:rPr>
              <a:t>fundings</a:t>
            </a:r>
            <a:r>
              <a:rPr lang="tr-TR" sz="4400" dirty="0">
                <a:solidFill>
                  <a:schemeClr val="bg1"/>
                </a:solidFill>
                <a:latin typeface="Berlin Sans FB" panose="020E0602020502020306" pitchFamily="34" charset="0"/>
              </a:rPr>
              <a:t>.</a:t>
            </a:r>
            <a:endParaRPr lang="en-US" sz="4400" dirty="0">
              <a:solidFill>
                <a:schemeClr val="bg1"/>
              </a:solidFill>
              <a:latin typeface="Berlin Sans FB" panose="020E0602020502020306" pitchFamily="34" charset="0"/>
            </a:endParaRPr>
          </a:p>
        </p:txBody>
      </p:sp>
      <p:sp>
        <p:nvSpPr>
          <p:cNvPr id="47" name="Rounded Rectangle 46">
            <a:extLst>
              <a:ext uri="{FF2B5EF4-FFF2-40B4-BE49-F238E27FC236}">
                <a16:creationId xmlns:a16="http://schemas.microsoft.com/office/drawing/2014/main" id="{18063593-411A-4C80-8100-EEACD81AB800}"/>
              </a:ext>
            </a:extLst>
          </p:cNvPr>
          <p:cNvSpPr/>
          <p:nvPr/>
        </p:nvSpPr>
        <p:spPr>
          <a:xfrm>
            <a:off x="10476563" y="39998540"/>
            <a:ext cx="9540000" cy="2700000"/>
          </a:xfrm>
          <a:prstGeom prst="roundRect">
            <a:avLst/>
          </a:prstGeom>
          <a:solidFill>
            <a:srgbClr val="000772"/>
          </a:solidFill>
          <a:ln>
            <a:noFill/>
          </a:ln>
          <a:effectLst>
            <a:softEdge rad="0"/>
          </a:effectLst>
        </p:spPr>
        <p:txBody>
          <a:bodyPr wrap="none" lIns="137160" tIns="68580" rIns="137160" bIns="68580" anchor="ctr"/>
          <a:lstStyle>
            <a:defPPr>
              <a:defRPr lang="en-US"/>
            </a:defPPr>
            <a:lvl1pPr algn="l" rtl="0" fontAlgn="base">
              <a:spcBef>
                <a:spcPct val="0"/>
              </a:spcBef>
              <a:spcAft>
                <a:spcPct val="0"/>
              </a:spcAft>
              <a:defRPr sz="3000" kern="1200">
                <a:solidFill>
                  <a:schemeClr val="tx1"/>
                </a:solidFill>
                <a:latin typeface="Arial" charset="0"/>
                <a:ea typeface="+mn-ea"/>
                <a:cs typeface="+mn-cs"/>
              </a:defRPr>
            </a:lvl1pPr>
            <a:lvl2pPr marL="457200" algn="l" rtl="0" fontAlgn="base">
              <a:spcBef>
                <a:spcPct val="0"/>
              </a:spcBef>
              <a:spcAft>
                <a:spcPct val="0"/>
              </a:spcAft>
              <a:defRPr sz="3000" kern="1200">
                <a:solidFill>
                  <a:schemeClr val="tx1"/>
                </a:solidFill>
                <a:latin typeface="Arial" charset="0"/>
                <a:ea typeface="+mn-ea"/>
                <a:cs typeface="+mn-cs"/>
              </a:defRPr>
            </a:lvl2pPr>
            <a:lvl3pPr marL="914400" algn="l" rtl="0" fontAlgn="base">
              <a:spcBef>
                <a:spcPct val="0"/>
              </a:spcBef>
              <a:spcAft>
                <a:spcPct val="0"/>
              </a:spcAft>
              <a:defRPr sz="3000" kern="1200">
                <a:solidFill>
                  <a:schemeClr val="tx1"/>
                </a:solidFill>
                <a:latin typeface="Arial" charset="0"/>
                <a:ea typeface="+mn-ea"/>
                <a:cs typeface="+mn-cs"/>
              </a:defRPr>
            </a:lvl3pPr>
            <a:lvl4pPr marL="1371600" algn="l" rtl="0" fontAlgn="base">
              <a:spcBef>
                <a:spcPct val="0"/>
              </a:spcBef>
              <a:spcAft>
                <a:spcPct val="0"/>
              </a:spcAft>
              <a:defRPr sz="3000" kern="1200">
                <a:solidFill>
                  <a:schemeClr val="tx1"/>
                </a:solidFill>
                <a:latin typeface="Arial" charset="0"/>
                <a:ea typeface="+mn-ea"/>
                <a:cs typeface="+mn-cs"/>
              </a:defRPr>
            </a:lvl4pPr>
            <a:lvl5pPr marL="1828800" algn="l" rtl="0" fontAlgn="base">
              <a:spcBef>
                <a:spcPct val="0"/>
              </a:spcBef>
              <a:spcAft>
                <a:spcPct val="0"/>
              </a:spcAft>
              <a:defRPr sz="3000" kern="1200">
                <a:solidFill>
                  <a:schemeClr val="tx1"/>
                </a:solidFill>
                <a:latin typeface="Arial" charset="0"/>
                <a:ea typeface="+mn-ea"/>
                <a:cs typeface="+mn-cs"/>
              </a:defRPr>
            </a:lvl5pPr>
            <a:lvl6pPr marL="2286000" algn="l" defTabSz="914400" rtl="0" eaLnBrk="1" latinLnBrk="0" hangingPunct="1">
              <a:defRPr sz="3000" kern="1200">
                <a:solidFill>
                  <a:schemeClr val="tx1"/>
                </a:solidFill>
                <a:latin typeface="Arial" charset="0"/>
                <a:ea typeface="+mn-ea"/>
                <a:cs typeface="+mn-cs"/>
              </a:defRPr>
            </a:lvl6pPr>
            <a:lvl7pPr marL="2743200" algn="l" defTabSz="914400" rtl="0" eaLnBrk="1" latinLnBrk="0" hangingPunct="1">
              <a:defRPr sz="3000" kern="1200">
                <a:solidFill>
                  <a:schemeClr val="tx1"/>
                </a:solidFill>
                <a:latin typeface="Arial" charset="0"/>
                <a:ea typeface="+mn-ea"/>
                <a:cs typeface="+mn-cs"/>
              </a:defRPr>
            </a:lvl7pPr>
            <a:lvl8pPr marL="3200400" algn="l" defTabSz="914400" rtl="0" eaLnBrk="1" latinLnBrk="0" hangingPunct="1">
              <a:defRPr sz="3000" kern="1200">
                <a:solidFill>
                  <a:schemeClr val="tx1"/>
                </a:solidFill>
                <a:latin typeface="Arial" charset="0"/>
                <a:ea typeface="+mn-ea"/>
                <a:cs typeface="+mn-cs"/>
              </a:defRPr>
            </a:lvl8pPr>
            <a:lvl9pPr marL="3657600" algn="l" defTabSz="914400" rtl="0" eaLnBrk="1" latinLnBrk="0" hangingPunct="1">
              <a:defRPr sz="3000" kern="1200">
                <a:solidFill>
                  <a:schemeClr val="tx1"/>
                </a:solidFill>
                <a:latin typeface="Arial" charset="0"/>
                <a:ea typeface="+mn-ea"/>
                <a:cs typeface="+mn-cs"/>
              </a:defRPr>
            </a:lvl9pPr>
          </a:lstStyle>
          <a:p>
            <a:pPr algn="ctr"/>
            <a:r>
              <a:rPr lang="en-US" sz="4400" dirty="0">
                <a:solidFill>
                  <a:schemeClr val="bg1"/>
                </a:solidFill>
                <a:latin typeface="Berlin Sans FB" panose="020E0602020502020306" pitchFamily="34" charset="0"/>
              </a:rPr>
              <a:t>“Acknowledgments”</a:t>
            </a:r>
            <a:endParaRPr lang="tr-TR" sz="4400" dirty="0">
              <a:solidFill>
                <a:schemeClr val="bg1"/>
              </a:solidFill>
              <a:latin typeface="Berlin Sans FB" panose="020E0602020502020306" pitchFamily="34" charset="0"/>
            </a:endParaRPr>
          </a:p>
          <a:p>
            <a:pPr algn="ctr"/>
            <a:r>
              <a:rPr lang="tr-TR" sz="4400" dirty="0">
                <a:solidFill>
                  <a:schemeClr val="bg1"/>
                </a:solidFill>
                <a:latin typeface="Berlin Sans FB" panose="020E0602020502020306" pitchFamily="34" charset="0"/>
              </a:rPr>
              <a:t>Prof. Dr. Asım Egemen YILMAZ</a:t>
            </a:r>
            <a:endParaRPr lang="en-US" sz="4400" dirty="0"/>
          </a:p>
        </p:txBody>
      </p:sp>
      <p:sp>
        <p:nvSpPr>
          <p:cNvPr id="49" name="Content Placeholder 14"/>
          <p:cNvSpPr txBox="1">
            <a:spLocks/>
          </p:cNvSpPr>
          <p:nvPr/>
        </p:nvSpPr>
        <p:spPr>
          <a:xfrm>
            <a:off x="298388" y="5631620"/>
            <a:ext cx="9540000" cy="34200000"/>
          </a:xfrm>
          <a:prstGeom prst="rect">
            <a:avLst/>
          </a:prstGeom>
          <a:solidFill>
            <a:schemeClr val="bg1">
              <a:alpha val="12000"/>
            </a:schemeClr>
          </a:solidFill>
          <a:ln w="88900" cmpd="thickThin">
            <a:solidFill>
              <a:srgbClr val="000772"/>
            </a:solidFill>
          </a:ln>
        </p:spPr>
        <p:txBody>
          <a:bodyPr vert="horz" lIns="91440" tIns="45720" rIns="91440" bIns="45720" rtlCol="0">
            <a:normAutofit/>
          </a:bodyPr>
          <a:lstStyle>
            <a:lvl1pPr marL="757009" indent="-757009" algn="l" defTabSz="3028036" rtl="0" eaLnBrk="1" latinLnBrk="0" hangingPunct="1">
              <a:lnSpc>
                <a:spcPct val="90000"/>
              </a:lnSpc>
              <a:spcBef>
                <a:spcPts val="3312"/>
              </a:spcBef>
              <a:buFont typeface="Arial" panose="020B0604020202020204" pitchFamily="34" charset="0"/>
              <a:buChar char="•"/>
              <a:defRPr sz="9272" kern="1200">
                <a:solidFill>
                  <a:schemeClr val="tx1"/>
                </a:solidFill>
                <a:latin typeface="+mn-lt"/>
                <a:ea typeface="+mn-ea"/>
                <a:cs typeface="+mn-cs"/>
              </a:defRPr>
            </a:lvl1pPr>
            <a:lvl2pPr marL="2271027" indent="-757009" algn="l" defTabSz="3028036" rtl="0" eaLnBrk="1" latinLnBrk="0" hangingPunct="1">
              <a:lnSpc>
                <a:spcPct val="90000"/>
              </a:lnSpc>
              <a:spcBef>
                <a:spcPts val="1656"/>
              </a:spcBef>
              <a:buFont typeface="Arial" panose="020B0604020202020204" pitchFamily="34" charset="0"/>
              <a:buChar char="•"/>
              <a:defRPr sz="7948" kern="1200">
                <a:solidFill>
                  <a:schemeClr val="tx1"/>
                </a:solidFill>
                <a:latin typeface="+mn-lt"/>
                <a:ea typeface="+mn-ea"/>
                <a:cs typeface="+mn-cs"/>
              </a:defRPr>
            </a:lvl2pPr>
            <a:lvl3pPr marL="3785045" indent="-757009" algn="l" defTabSz="3028036" rtl="0" eaLnBrk="1" latinLnBrk="0" hangingPunct="1">
              <a:lnSpc>
                <a:spcPct val="90000"/>
              </a:lnSpc>
              <a:spcBef>
                <a:spcPts val="1656"/>
              </a:spcBef>
              <a:buFont typeface="Arial" panose="020B0604020202020204" pitchFamily="34" charset="0"/>
              <a:buChar char="•"/>
              <a:defRPr sz="6623" kern="1200">
                <a:solidFill>
                  <a:schemeClr val="tx1"/>
                </a:solidFill>
                <a:latin typeface="+mn-lt"/>
                <a:ea typeface="+mn-ea"/>
                <a:cs typeface="+mn-cs"/>
              </a:defRPr>
            </a:lvl3pPr>
            <a:lvl4pPr marL="5299062"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4pPr>
            <a:lvl5pPr marL="6813080"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5pPr>
            <a:lvl6pPr marL="8327098"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6pPr>
            <a:lvl7pPr marL="9841116"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7pPr>
            <a:lvl8pPr marL="11355134"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8pPr>
            <a:lvl9pPr marL="12869151"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sz="9600" dirty="0">
                <a:solidFill>
                  <a:schemeClr val="bg1"/>
                </a:solidFill>
                <a:latin typeface="Berlin Sans FB" panose="020E0602020502020306" pitchFamily="34" charset="0"/>
              </a:rPr>
              <a:t>“Funding Information”</a:t>
            </a:r>
          </a:p>
          <a:p>
            <a:pPr marL="0" indent="0">
              <a:buFont typeface="Arial" panose="020B0604020202020204" pitchFamily="34" charset="0"/>
              <a:buNone/>
            </a:pPr>
            <a:endParaRPr lang="tr-TR" dirty="0"/>
          </a:p>
        </p:txBody>
      </p:sp>
      <p:sp>
        <p:nvSpPr>
          <p:cNvPr id="48" name="Rounded Rectangle 47">
            <a:extLst>
              <a:ext uri="{FF2B5EF4-FFF2-40B4-BE49-F238E27FC236}">
                <a16:creationId xmlns:a16="http://schemas.microsoft.com/office/drawing/2014/main" id="{18063593-411A-4C80-8100-EEACD81AB800}"/>
              </a:ext>
            </a:extLst>
          </p:cNvPr>
          <p:cNvSpPr/>
          <p:nvPr/>
        </p:nvSpPr>
        <p:spPr>
          <a:xfrm>
            <a:off x="20435189" y="40010122"/>
            <a:ext cx="9540000" cy="2700000"/>
          </a:xfrm>
          <a:prstGeom prst="roundRect">
            <a:avLst/>
          </a:prstGeom>
          <a:solidFill>
            <a:srgbClr val="000772"/>
          </a:solidFill>
          <a:ln>
            <a:noFill/>
          </a:ln>
          <a:effectLst>
            <a:softEdge rad="0"/>
          </a:effectLst>
        </p:spPr>
        <p:txBody>
          <a:bodyPr wrap="none" lIns="137160" tIns="68580" rIns="137160" bIns="68580" anchor="ctr"/>
          <a:lstStyle>
            <a:defPPr>
              <a:defRPr lang="en-US"/>
            </a:defPPr>
            <a:lvl1pPr algn="l" rtl="0" fontAlgn="base">
              <a:spcBef>
                <a:spcPct val="0"/>
              </a:spcBef>
              <a:spcAft>
                <a:spcPct val="0"/>
              </a:spcAft>
              <a:defRPr sz="3000" kern="1200">
                <a:solidFill>
                  <a:schemeClr val="tx1"/>
                </a:solidFill>
                <a:latin typeface="Arial" charset="0"/>
                <a:ea typeface="+mn-ea"/>
                <a:cs typeface="+mn-cs"/>
              </a:defRPr>
            </a:lvl1pPr>
            <a:lvl2pPr marL="457200" algn="l" rtl="0" fontAlgn="base">
              <a:spcBef>
                <a:spcPct val="0"/>
              </a:spcBef>
              <a:spcAft>
                <a:spcPct val="0"/>
              </a:spcAft>
              <a:defRPr sz="3000" kern="1200">
                <a:solidFill>
                  <a:schemeClr val="tx1"/>
                </a:solidFill>
                <a:latin typeface="Arial" charset="0"/>
                <a:ea typeface="+mn-ea"/>
                <a:cs typeface="+mn-cs"/>
              </a:defRPr>
            </a:lvl2pPr>
            <a:lvl3pPr marL="914400" algn="l" rtl="0" fontAlgn="base">
              <a:spcBef>
                <a:spcPct val="0"/>
              </a:spcBef>
              <a:spcAft>
                <a:spcPct val="0"/>
              </a:spcAft>
              <a:defRPr sz="3000" kern="1200">
                <a:solidFill>
                  <a:schemeClr val="tx1"/>
                </a:solidFill>
                <a:latin typeface="Arial" charset="0"/>
                <a:ea typeface="+mn-ea"/>
                <a:cs typeface="+mn-cs"/>
              </a:defRPr>
            </a:lvl3pPr>
            <a:lvl4pPr marL="1371600" algn="l" rtl="0" fontAlgn="base">
              <a:spcBef>
                <a:spcPct val="0"/>
              </a:spcBef>
              <a:spcAft>
                <a:spcPct val="0"/>
              </a:spcAft>
              <a:defRPr sz="3000" kern="1200">
                <a:solidFill>
                  <a:schemeClr val="tx1"/>
                </a:solidFill>
                <a:latin typeface="Arial" charset="0"/>
                <a:ea typeface="+mn-ea"/>
                <a:cs typeface="+mn-cs"/>
              </a:defRPr>
            </a:lvl4pPr>
            <a:lvl5pPr marL="1828800" algn="l" rtl="0" fontAlgn="base">
              <a:spcBef>
                <a:spcPct val="0"/>
              </a:spcBef>
              <a:spcAft>
                <a:spcPct val="0"/>
              </a:spcAft>
              <a:defRPr sz="3000" kern="1200">
                <a:solidFill>
                  <a:schemeClr val="tx1"/>
                </a:solidFill>
                <a:latin typeface="Arial" charset="0"/>
                <a:ea typeface="+mn-ea"/>
                <a:cs typeface="+mn-cs"/>
              </a:defRPr>
            </a:lvl5pPr>
            <a:lvl6pPr marL="2286000" algn="l" defTabSz="914400" rtl="0" eaLnBrk="1" latinLnBrk="0" hangingPunct="1">
              <a:defRPr sz="3000" kern="1200">
                <a:solidFill>
                  <a:schemeClr val="tx1"/>
                </a:solidFill>
                <a:latin typeface="Arial" charset="0"/>
                <a:ea typeface="+mn-ea"/>
                <a:cs typeface="+mn-cs"/>
              </a:defRPr>
            </a:lvl6pPr>
            <a:lvl7pPr marL="2743200" algn="l" defTabSz="914400" rtl="0" eaLnBrk="1" latinLnBrk="0" hangingPunct="1">
              <a:defRPr sz="3000" kern="1200">
                <a:solidFill>
                  <a:schemeClr val="tx1"/>
                </a:solidFill>
                <a:latin typeface="Arial" charset="0"/>
                <a:ea typeface="+mn-ea"/>
                <a:cs typeface="+mn-cs"/>
              </a:defRPr>
            </a:lvl7pPr>
            <a:lvl8pPr marL="3200400" algn="l" defTabSz="914400" rtl="0" eaLnBrk="1" latinLnBrk="0" hangingPunct="1">
              <a:defRPr sz="3000" kern="1200">
                <a:solidFill>
                  <a:schemeClr val="tx1"/>
                </a:solidFill>
                <a:latin typeface="Arial" charset="0"/>
                <a:ea typeface="+mn-ea"/>
                <a:cs typeface="+mn-cs"/>
              </a:defRPr>
            </a:lvl8pPr>
            <a:lvl9pPr marL="3657600" algn="l" defTabSz="914400" rtl="0" eaLnBrk="1" latinLnBrk="0" hangingPunct="1">
              <a:defRPr sz="3000" kern="1200">
                <a:solidFill>
                  <a:schemeClr val="tx1"/>
                </a:solidFill>
                <a:latin typeface="Arial" charset="0"/>
                <a:ea typeface="+mn-ea"/>
                <a:cs typeface="+mn-cs"/>
              </a:defRPr>
            </a:lvl9pPr>
          </a:lstStyle>
          <a:p>
            <a:pPr algn="ctr"/>
            <a:r>
              <a:rPr lang="en-US" sz="4400" dirty="0">
                <a:solidFill>
                  <a:schemeClr val="bg1"/>
                </a:solidFill>
                <a:latin typeface="Berlin Sans FB" panose="020E0602020502020306" pitchFamily="34" charset="0"/>
              </a:rPr>
              <a:t>“Sponsors”</a:t>
            </a:r>
          </a:p>
          <a:p>
            <a:pPr algn="ctr"/>
            <a:r>
              <a:rPr lang="en-US" sz="4400" dirty="0">
                <a:solidFill>
                  <a:schemeClr val="bg1"/>
                </a:solidFill>
                <a:latin typeface="Berlin Sans FB" panose="020E0602020502020306" pitchFamily="34" charset="0"/>
              </a:rPr>
              <a:t>There were no sponsors involved in </a:t>
            </a:r>
            <a:endParaRPr lang="tr-TR" sz="4400" dirty="0">
              <a:solidFill>
                <a:schemeClr val="bg1"/>
              </a:solidFill>
              <a:latin typeface="Berlin Sans FB" panose="020E0602020502020306" pitchFamily="34" charset="0"/>
            </a:endParaRPr>
          </a:p>
          <a:p>
            <a:pPr algn="ctr"/>
            <a:r>
              <a:rPr lang="en-US" sz="4400" dirty="0">
                <a:solidFill>
                  <a:schemeClr val="bg1"/>
                </a:solidFill>
                <a:latin typeface="Berlin Sans FB" panose="020E0602020502020306" pitchFamily="34" charset="0"/>
              </a:rPr>
              <a:t>this project.</a:t>
            </a:r>
          </a:p>
        </p:txBody>
      </p:sp>
      <p:sp>
        <p:nvSpPr>
          <p:cNvPr id="55" name="Rounded Rectangle 54">
            <a:extLst>
              <a:ext uri="{FF2B5EF4-FFF2-40B4-BE49-F238E27FC236}">
                <a16:creationId xmlns:a16="http://schemas.microsoft.com/office/drawing/2014/main" id="{18063593-411A-4C80-8100-EEACD81AB800}"/>
              </a:ext>
            </a:extLst>
          </p:cNvPr>
          <p:cNvSpPr/>
          <p:nvPr/>
        </p:nvSpPr>
        <p:spPr>
          <a:xfrm>
            <a:off x="410011" y="5777647"/>
            <a:ext cx="9316754" cy="1313681"/>
          </a:xfrm>
          <a:prstGeom prst="roundRect">
            <a:avLst/>
          </a:prstGeom>
          <a:solidFill>
            <a:srgbClr val="000772"/>
          </a:solidFill>
          <a:ln>
            <a:noFill/>
          </a:ln>
          <a:effectLst>
            <a:softEdge rad="0"/>
          </a:effectLst>
        </p:spPr>
        <p:txBody>
          <a:bodyPr wrap="none" lIns="137160" tIns="68580" rIns="137160" bIns="68580" anchor="ctr"/>
          <a:lstStyle>
            <a:defPPr>
              <a:defRPr lang="en-US"/>
            </a:defPPr>
            <a:lvl1pPr algn="l" rtl="0" fontAlgn="base">
              <a:spcBef>
                <a:spcPct val="0"/>
              </a:spcBef>
              <a:spcAft>
                <a:spcPct val="0"/>
              </a:spcAft>
              <a:defRPr sz="3000" kern="1200">
                <a:solidFill>
                  <a:schemeClr val="tx1"/>
                </a:solidFill>
                <a:latin typeface="Arial" charset="0"/>
                <a:ea typeface="+mn-ea"/>
                <a:cs typeface="+mn-cs"/>
              </a:defRPr>
            </a:lvl1pPr>
            <a:lvl2pPr marL="457200" algn="l" rtl="0" fontAlgn="base">
              <a:spcBef>
                <a:spcPct val="0"/>
              </a:spcBef>
              <a:spcAft>
                <a:spcPct val="0"/>
              </a:spcAft>
              <a:defRPr sz="3000" kern="1200">
                <a:solidFill>
                  <a:schemeClr val="tx1"/>
                </a:solidFill>
                <a:latin typeface="Arial" charset="0"/>
                <a:ea typeface="+mn-ea"/>
                <a:cs typeface="+mn-cs"/>
              </a:defRPr>
            </a:lvl2pPr>
            <a:lvl3pPr marL="914400" algn="l" rtl="0" fontAlgn="base">
              <a:spcBef>
                <a:spcPct val="0"/>
              </a:spcBef>
              <a:spcAft>
                <a:spcPct val="0"/>
              </a:spcAft>
              <a:defRPr sz="3000" kern="1200">
                <a:solidFill>
                  <a:schemeClr val="tx1"/>
                </a:solidFill>
                <a:latin typeface="Arial" charset="0"/>
                <a:ea typeface="+mn-ea"/>
                <a:cs typeface="+mn-cs"/>
              </a:defRPr>
            </a:lvl3pPr>
            <a:lvl4pPr marL="1371600" algn="l" rtl="0" fontAlgn="base">
              <a:spcBef>
                <a:spcPct val="0"/>
              </a:spcBef>
              <a:spcAft>
                <a:spcPct val="0"/>
              </a:spcAft>
              <a:defRPr sz="3000" kern="1200">
                <a:solidFill>
                  <a:schemeClr val="tx1"/>
                </a:solidFill>
                <a:latin typeface="Arial" charset="0"/>
                <a:ea typeface="+mn-ea"/>
                <a:cs typeface="+mn-cs"/>
              </a:defRPr>
            </a:lvl4pPr>
            <a:lvl5pPr marL="1828800" algn="l" rtl="0" fontAlgn="base">
              <a:spcBef>
                <a:spcPct val="0"/>
              </a:spcBef>
              <a:spcAft>
                <a:spcPct val="0"/>
              </a:spcAft>
              <a:defRPr sz="3000" kern="1200">
                <a:solidFill>
                  <a:schemeClr val="tx1"/>
                </a:solidFill>
                <a:latin typeface="Arial" charset="0"/>
                <a:ea typeface="+mn-ea"/>
                <a:cs typeface="+mn-cs"/>
              </a:defRPr>
            </a:lvl5pPr>
            <a:lvl6pPr marL="2286000" algn="l" defTabSz="914400" rtl="0" eaLnBrk="1" latinLnBrk="0" hangingPunct="1">
              <a:defRPr sz="3000" kern="1200">
                <a:solidFill>
                  <a:schemeClr val="tx1"/>
                </a:solidFill>
                <a:latin typeface="Arial" charset="0"/>
                <a:ea typeface="+mn-ea"/>
                <a:cs typeface="+mn-cs"/>
              </a:defRPr>
            </a:lvl6pPr>
            <a:lvl7pPr marL="2743200" algn="l" defTabSz="914400" rtl="0" eaLnBrk="1" latinLnBrk="0" hangingPunct="1">
              <a:defRPr sz="3000" kern="1200">
                <a:solidFill>
                  <a:schemeClr val="tx1"/>
                </a:solidFill>
                <a:latin typeface="Arial" charset="0"/>
                <a:ea typeface="+mn-ea"/>
                <a:cs typeface="+mn-cs"/>
              </a:defRPr>
            </a:lvl7pPr>
            <a:lvl8pPr marL="3200400" algn="l" defTabSz="914400" rtl="0" eaLnBrk="1" latinLnBrk="0" hangingPunct="1">
              <a:defRPr sz="3000" kern="1200">
                <a:solidFill>
                  <a:schemeClr val="tx1"/>
                </a:solidFill>
                <a:latin typeface="Arial" charset="0"/>
                <a:ea typeface="+mn-ea"/>
                <a:cs typeface="+mn-cs"/>
              </a:defRPr>
            </a:lvl8pPr>
            <a:lvl9pPr marL="3657600" algn="l" defTabSz="914400" rtl="0" eaLnBrk="1" latinLnBrk="0" hangingPunct="1">
              <a:defRPr sz="3000" kern="1200">
                <a:solidFill>
                  <a:schemeClr val="tx1"/>
                </a:solidFill>
                <a:latin typeface="Arial" charset="0"/>
                <a:ea typeface="+mn-ea"/>
                <a:cs typeface="+mn-cs"/>
              </a:defRPr>
            </a:lvl9pPr>
          </a:lstStyle>
          <a:p>
            <a:pPr algn="ctr" defTabSz="4703763">
              <a:defRPr/>
            </a:pPr>
            <a:r>
              <a:rPr lang="tr-TR" sz="4400" b="1" cap="small" dirty="0">
                <a:solidFill>
                  <a:schemeClr val="bg1"/>
                </a:solidFill>
                <a:latin typeface="Berlin Sans FB" panose="020E0602020502020306" pitchFamily="34" charset="0"/>
                <a:cs typeface="Times New Roman" panose="02020603050405020304" pitchFamily="18" charset="0"/>
              </a:rPr>
              <a:t>Abstract</a:t>
            </a:r>
          </a:p>
        </p:txBody>
      </p:sp>
      <p:sp>
        <p:nvSpPr>
          <p:cNvPr id="56" name="Rounded Rectangle 55">
            <a:extLst>
              <a:ext uri="{FF2B5EF4-FFF2-40B4-BE49-F238E27FC236}">
                <a16:creationId xmlns:a16="http://schemas.microsoft.com/office/drawing/2014/main" id="{18063593-411A-4C80-8100-EEACD81AB800}"/>
              </a:ext>
            </a:extLst>
          </p:cNvPr>
          <p:cNvSpPr/>
          <p:nvPr/>
        </p:nvSpPr>
        <p:spPr>
          <a:xfrm>
            <a:off x="10589561" y="5777646"/>
            <a:ext cx="9316754" cy="1313681"/>
          </a:xfrm>
          <a:prstGeom prst="roundRect">
            <a:avLst/>
          </a:prstGeom>
          <a:solidFill>
            <a:srgbClr val="000772"/>
          </a:solidFill>
          <a:ln>
            <a:noFill/>
          </a:ln>
          <a:effectLst>
            <a:softEdge rad="0"/>
          </a:effectLst>
        </p:spPr>
        <p:txBody>
          <a:bodyPr wrap="none" lIns="137160" tIns="68580" rIns="137160" bIns="68580" anchor="ctr"/>
          <a:lstStyle>
            <a:defPPr>
              <a:defRPr lang="en-US"/>
            </a:defPPr>
            <a:lvl1pPr algn="l" rtl="0" fontAlgn="base">
              <a:spcBef>
                <a:spcPct val="0"/>
              </a:spcBef>
              <a:spcAft>
                <a:spcPct val="0"/>
              </a:spcAft>
              <a:defRPr sz="3000" kern="1200">
                <a:solidFill>
                  <a:schemeClr val="tx1"/>
                </a:solidFill>
                <a:latin typeface="Arial" charset="0"/>
                <a:ea typeface="+mn-ea"/>
                <a:cs typeface="+mn-cs"/>
              </a:defRPr>
            </a:lvl1pPr>
            <a:lvl2pPr marL="457200" algn="l" rtl="0" fontAlgn="base">
              <a:spcBef>
                <a:spcPct val="0"/>
              </a:spcBef>
              <a:spcAft>
                <a:spcPct val="0"/>
              </a:spcAft>
              <a:defRPr sz="3000" kern="1200">
                <a:solidFill>
                  <a:schemeClr val="tx1"/>
                </a:solidFill>
                <a:latin typeface="Arial" charset="0"/>
                <a:ea typeface="+mn-ea"/>
                <a:cs typeface="+mn-cs"/>
              </a:defRPr>
            </a:lvl2pPr>
            <a:lvl3pPr marL="914400" algn="l" rtl="0" fontAlgn="base">
              <a:spcBef>
                <a:spcPct val="0"/>
              </a:spcBef>
              <a:spcAft>
                <a:spcPct val="0"/>
              </a:spcAft>
              <a:defRPr sz="3000" kern="1200">
                <a:solidFill>
                  <a:schemeClr val="tx1"/>
                </a:solidFill>
                <a:latin typeface="Arial" charset="0"/>
                <a:ea typeface="+mn-ea"/>
                <a:cs typeface="+mn-cs"/>
              </a:defRPr>
            </a:lvl3pPr>
            <a:lvl4pPr marL="1371600" algn="l" rtl="0" fontAlgn="base">
              <a:spcBef>
                <a:spcPct val="0"/>
              </a:spcBef>
              <a:spcAft>
                <a:spcPct val="0"/>
              </a:spcAft>
              <a:defRPr sz="3000" kern="1200">
                <a:solidFill>
                  <a:schemeClr val="tx1"/>
                </a:solidFill>
                <a:latin typeface="Arial" charset="0"/>
                <a:ea typeface="+mn-ea"/>
                <a:cs typeface="+mn-cs"/>
              </a:defRPr>
            </a:lvl4pPr>
            <a:lvl5pPr marL="1828800" algn="l" rtl="0" fontAlgn="base">
              <a:spcBef>
                <a:spcPct val="0"/>
              </a:spcBef>
              <a:spcAft>
                <a:spcPct val="0"/>
              </a:spcAft>
              <a:defRPr sz="3000" kern="1200">
                <a:solidFill>
                  <a:schemeClr val="tx1"/>
                </a:solidFill>
                <a:latin typeface="Arial" charset="0"/>
                <a:ea typeface="+mn-ea"/>
                <a:cs typeface="+mn-cs"/>
              </a:defRPr>
            </a:lvl5pPr>
            <a:lvl6pPr marL="2286000" algn="l" defTabSz="914400" rtl="0" eaLnBrk="1" latinLnBrk="0" hangingPunct="1">
              <a:defRPr sz="3000" kern="1200">
                <a:solidFill>
                  <a:schemeClr val="tx1"/>
                </a:solidFill>
                <a:latin typeface="Arial" charset="0"/>
                <a:ea typeface="+mn-ea"/>
                <a:cs typeface="+mn-cs"/>
              </a:defRPr>
            </a:lvl6pPr>
            <a:lvl7pPr marL="2743200" algn="l" defTabSz="914400" rtl="0" eaLnBrk="1" latinLnBrk="0" hangingPunct="1">
              <a:defRPr sz="3000" kern="1200">
                <a:solidFill>
                  <a:schemeClr val="tx1"/>
                </a:solidFill>
                <a:latin typeface="Arial" charset="0"/>
                <a:ea typeface="+mn-ea"/>
                <a:cs typeface="+mn-cs"/>
              </a:defRPr>
            </a:lvl7pPr>
            <a:lvl8pPr marL="3200400" algn="l" defTabSz="914400" rtl="0" eaLnBrk="1" latinLnBrk="0" hangingPunct="1">
              <a:defRPr sz="3000" kern="1200">
                <a:solidFill>
                  <a:schemeClr val="tx1"/>
                </a:solidFill>
                <a:latin typeface="Arial" charset="0"/>
                <a:ea typeface="+mn-ea"/>
                <a:cs typeface="+mn-cs"/>
              </a:defRPr>
            </a:lvl8pPr>
            <a:lvl9pPr marL="3657600" algn="l" defTabSz="914400" rtl="0" eaLnBrk="1" latinLnBrk="0" hangingPunct="1">
              <a:defRPr sz="3000" kern="1200">
                <a:solidFill>
                  <a:schemeClr val="tx1"/>
                </a:solidFill>
                <a:latin typeface="Arial" charset="0"/>
                <a:ea typeface="+mn-ea"/>
                <a:cs typeface="+mn-cs"/>
              </a:defRPr>
            </a:lvl9pPr>
          </a:lstStyle>
          <a:p>
            <a:pPr algn="ctr" defTabSz="4703763">
              <a:defRPr/>
            </a:pPr>
            <a:r>
              <a:rPr lang="en-US" sz="4400" b="1" cap="small" dirty="0">
                <a:solidFill>
                  <a:schemeClr val="bg1"/>
                </a:solidFill>
                <a:latin typeface="Berlin Sans FB" panose="020E0602020502020306" pitchFamily="34" charset="0"/>
                <a:cs typeface="Times New Roman" panose="02020603050405020304" pitchFamily="18" charset="0"/>
              </a:rPr>
              <a:t>Methodology</a:t>
            </a:r>
            <a:endParaRPr lang="tr-TR" sz="4400" b="1" cap="small" dirty="0">
              <a:solidFill>
                <a:schemeClr val="bg1"/>
              </a:solidFill>
              <a:latin typeface="Berlin Sans FB" panose="020E0602020502020306" pitchFamily="34" charset="0"/>
              <a:cs typeface="Times New Roman" panose="02020603050405020304" pitchFamily="18" charset="0"/>
            </a:endParaRPr>
          </a:p>
        </p:txBody>
      </p:sp>
      <p:sp>
        <p:nvSpPr>
          <p:cNvPr id="57" name="Rounded Rectangle 56">
            <a:extLst>
              <a:ext uri="{FF2B5EF4-FFF2-40B4-BE49-F238E27FC236}">
                <a16:creationId xmlns:a16="http://schemas.microsoft.com/office/drawing/2014/main" id="{18063593-411A-4C80-8100-EEACD81AB800}"/>
              </a:ext>
            </a:extLst>
          </p:cNvPr>
          <p:cNvSpPr/>
          <p:nvPr/>
        </p:nvSpPr>
        <p:spPr>
          <a:xfrm>
            <a:off x="20576309" y="24071788"/>
            <a:ext cx="9316754" cy="1313681"/>
          </a:xfrm>
          <a:prstGeom prst="roundRect">
            <a:avLst/>
          </a:prstGeom>
          <a:solidFill>
            <a:srgbClr val="000772"/>
          </a:solidFill>
          <a:ln>
            <a:noFill/>
          </a:ln>
          <a:effectLst>
            <a:softEdge rad="0"/>
          </a:effectLst>
        </p:spPr>
        <p:txBody>
          <a:bodyPr wrap="none" lIns="137160" tIns="68580" rIns="137160" bIns="68580" anchor="ctr"/>
          <a:lstStyle>
            <a:defPPr>
              <a:defRPr lang="en-US"/>
            </a:defPPr>
            <a:lvl1pPr algn="l" rtl="0" fontAlgn="base">
              <a:spcBef>
                <a:spcPct val="0"/>
              </a:spcBef>
              <a:spcAft>
                <a:spcPct val="0"/>
              </a:spcAft>
              <a:defRPr sz="3000" kern="1200">
                <a:solidFill>
                  <a:schemeClr val="tx1"/>
                </a:solidFill>
                <a:latin typeface="Arial" charset="0"/>
                <a:ea typeface="+mn-ea"/>
                <a:cs typeface="+mn-cs"/>
              </a:defRPr>
            </a:lvl1pPr>
            <a:lvl2pPr marL="457200" algn="l" rtl="0" fontAlgn="base">
              <a:spcBef>
                <a:spcPct val="0"/>
              </a:spcBef>
              <a:spcAft>
                <a:spcPct val="0"/>
              </a:spcAft>
              <a:defRPr sz="3000" kern="1200">
                <a:solidFill>
                  <a:schemeClr val="tx1"/>
                </a:solidFill>
                <a:latin typeface="Arial" charset="0"/>
                <a:ea typeface="+mn-ea"/>
                <a:cs typeface="+mn-cs"/>
              </a:defRPr>
            </a:lvl2pPr>
            <a:lvl3pPr marL="914400" algn="l" rtl="0" fontAlgn="base">
              <a:spcBef>
                <a:spcPct val="0"/>
              </a:spcBef>
              <a:spcAft>
                <a:spcPct val="0"/>
              </a:spcAft>
              <a:defRPr sz="3000" kern="1200">
                <a:solidFill>
                  <a:schemeClr val="tx1"/>
                </a:solidFill>
                <a:latin typeface="Arial" charset="0"/>
                <a:ea typeface="+mn-ea"/>
                <a:cs typeface="+mn-cs"/>
              </a:defRPr>
            </a:lvl3pPr>
            <a:lvl4pPr marL="1371600" algn="l" rtl="0" fontAlgn="base">
              <a:spcBef>
                <a:spcPct val="0"/>
              </a:spcBef>
              <a:spcAft>
                <a:spcPct val="0"/>
              </a:spcAft>
              <a:defRPr sz="3000" kern="1200">
                <a:solidFill>
                  <a:schemeClr val="tx1"/>
                </a:solidFill>
                <a:latin typeface="Arial" charset="0"/>
                <a:ea typeface="+mn-ea"/>
                <a:cs typeface="+mn-cs"/>
              </a:defRPr>
            </a:lvl4pPr>
            <a:lvl5pPr marL="1828800" algn="l" rtl="0" fontAlgn="base">
              <a:spcBef>
                <a:spcPct val="0"/>
              </a:spcBef>
              <a:spcAft>
                <a:spcPct val="0"/>
              </a:spcAft>
              <a:defRPr sz="3000" kern="1200">
                <a:solidFill>
                  <a:schemeClr val="tx1"/>
                </a:solidFill>
                <a:latin typeface="Arial" charset="0"/>
                <a:ea typeface="+mn-ea"/>
                <a:cs typeface="+mn-cs"/>
              </a:defRPr>
            </a:lvl5pPr>
            <a:lvl6pPr marL="2286000" algn="l" defTabSz="914400" rtl="0" eaLnBrk="1" latinLnBrk="0" hangingPunct="1">
              <a:defRPr sz="3000" kern="1200">
                <a:solidFill>
                  <a:schemeClr val="tx1"/>
                </a:solidFill>
                <a:latin typeface="Arial" charset="0"/>
                <a:ea typeface="+mn-ea"/>
                <a:cs typeface="+mn-cs"/>
              </a:defRPr>
            </a:lvl6pPr>
            <a:lvl7pPr marL="2743200" algn="l" defTabSz="914400" rtl="0" eaLnBrk="1" latinLnBrk="0" hangingPunct="1">
              <a:defRPr sz="3000" kern="1200">
                <a:solidFill>
                  <a:schemeClr val="tx1"/>
                </a:solidFill>
                <a:latin typeface="Arial" charset="0"/>
                <a:ea typeface="+mn-ea"/>
                <a:cs typeface="+mn-cs"/>
              </a:defRPr>
            </a:lvl7pPr>
            <a:lvl8pPr marL="3200400" algn="l" defTabSz="914400" rtl="0" eaLnBrk="1" latinLnBrk="0" hangingPunct="1">
              <a:defRPr sz="3000" kern="1200">
                <a:solidFill>
                  <a:schemeClr val="tx1"/>
                </a:solidFill>
                <a:latin typeface="Arial" charset="0"/>
                <a:ea typeface="+mn-ea"/>
                <a:cs typeface="+mn-cs"/>
              </a:defRPr>
            </a:lvl8pPr>
            <a:lvl9pPr marL="3657600" algn="l" defTabSz="914400" rtl="0" eaLnBrk="1" latinLnBrk="0" hangingPunct="1">
              <a:defRPr sz="3000" kern="1200">
                <a:solidFill>
                  <a:schemeClr val="tx1"/>
                </a:solidFill>
                <a:latin typeface="Arial" charset="0"/>
                <a:ea typeface="+mn-ea"/>
                <a:cs typeface="+mn-cs"/>
              </a:defRPr>
            </a:lvl9pPr>
          </a:lstStyle>
          <a:p>
            <a:pPr algn="ctr" defTabSz="4703763">
              <a:defRPr/>
            </a:pPr>
            <a:r>
              <a:rPr lang="en-US" sz="4400" b="1" cap="small" dirty="0">
                <a:solidFill>
                  <a:schemeClr val="bg1"/>
                </a:solidFill>
                <a:latin typeface="Berlin Sans FB" panose="020E0602020502020306" pitchFamily="34" charset="0"/>
                <a:cs typeface="Times New Roman" panose="02020603050405020304" pitchFamily="18" charset="0"/>
              </a:rPr>
              <a:t>Conclusion</a:t>
            </a:r>
            <a:endParaRPr lang="tr-TR" sz="4400" b="1" cap="small" dirty="0">
              <a:solidFill>
                <a:schemeClr val="bg1"/>
              </a:solidFill>
              <a:latin typeface="Berlin Sans FB" panose="020E0602020502020306" pitchFamily="34" charset="0"/>
              <a:cs typeface="Times New Roman" panose="02020603050405020304" pitchFamily="18" charset="0"/>
            </a:endParaRPr>
          </a:p>
        </p:txBody>
      </p:sp>
      <p:sp>
        <p:nvSpPr>
          <p:cNvPr id="58" name="Rounded Rectangle 57">
            <a:extLst>
              <a:ext uri="{FF2B5EF4-FFF2-40B4-BE49-F238E27FC236}">
                <a16:creationId xmlns:a16="http://schemas.microsoft.com/office/drawing/2014/main" id="{18063593-411A-4C80-8100-EEACD81AB800}"/>
              </a:ext>
            </a:extLst>
          </p:cNvPr>
          <p:cNvSpPr/>
          <p:nvPr/>
        </p:nvSpPr>
        <p:spPr>
          <a:xfrm>
            <a:off x="410011" y="16869524"/>
            <a:ext cx="9316754" cy="1313681"/>
          </a:xfrm>
          <a:prstGeom prst="roundRect">
            <a:avLst/>
          </a:prstGeom>
          <a:solidFill>
            <a:srgbClr val="000772"/>
          </a:solidFill>
          <a:ln>
            <a:noFill/>
          </a:ln>
          <a:effectLst>
            <a:softEdge rad="0"/>
          </a:effectLst>
        </p:spPr>
        <p:txBody>
          <a:bodyPr wrap="none" lIns="137160" tIns="68580" rIns="137160" bIns="68580" anchor="ctr"/>
          <a:lstStyle>
            <a:defPPr>
              <a:defRPr lang="en-US"/>
            </a:defPPr>
            <a:lvl1pPr algn="l" rtl="0" fontAlgn="base">
              <a:spcBef>
                <a:spcPct val="0"/>
              </a:spcBef>
              <a:spcAft>
                <a:spcPct val="0"/>
              </a:spcAft>
              <a:defRPr sz="3000" kern="1200">
                <a:solidFill>
                  <a:schemeClr val="tx1"/>
                </a:solidFill>
                <a:latin typeface="Arial" charset="0"/>
                <a:ea typeface="+mn-ea"/>
                <a:cs typeface="+mn-cs"/>
              </a:defRPr>
            </a:lvl1pPr>
            <a:lvl2pPr marL="457200" algn="l" rtl="0" fontAlgn="base">
              <a:spcBef>
                <a:spcPct val="0"/>
              </a:spcBef>
              <a:spcAft>
                <a:spcPct val="0"/>
              </a:spcAft>
              <a:defRPr sz="3000" kern="1200">
                <a:solidFill>
                  <a:schemeClr val="tx1"/>
                </a:solidFill>
                <a:latin typeface="Arial" charset="0"/>
                <a:ea typeface="+mn-ea"/>
                <a:cs typeface="+mn-cs"/>
              </a:defRPr>
            </a:lvl2pPr>
            <a:lvl3pPr marL="914400" algn="l" rtl="0" fontAlgn="base">
              <a:spcBef>
                <a:spcPct val="0"/>
              </a:spcBef>
              <a:spcAft>
                <a:spcPct val="0"/>
              </a:spcAft>
              <a:defRPr sz="3000" kern="1200">
                <a:solidFill>
                  <a:schemeClr val="tx1"/>
                </a:solidFill>
                <a:latin typeface="Arial" charset="0"/>
                <a:ea typeface="+mn-ea"/>
                <a:cs typeface="+mn-cs"/>
              </a:defRPr>
            </a:lvl3pPr>
            <a:lvl4pPr marL="1371600" algn="l" rtl="0" fontAlgn="base">
              <a:spcBef>
                <a:spcPct val="0"/>
              </a:spcBef>
              <a:spcAft>
                <a:spcPct val="0"/>
              </a:spcAft>
              <a:defRPr sz="3000" kern="1200">
                <a:solidFill>
                  <a:schemeClr val="tx1"/>
                </a:solidFill>
                <a:latin typeface="Arial" charset="0"/>
                <a:ea typeface="+mn-ea"/>
                <a:cs typeface="+mn-cs"/>
              </a:defRPr>
            </a:lvl4pPr>
            <a:lvl5pPr marL="1828800" algn="l" rtl="0" fontAlgn="base">
              <a:spcBef>
                <a:spcPct val="0"/>
              </a:spcBef>
              <a:spcAft>
                <a:spcPct val="0"/>
              </a:spcAft>
              <a:defRPr sz="3000" kern="1200">
                <a:solidFill>
                  <a:schemeClr val="tx1"/>
                </a:solidFill>
                <a:latin typeface="Arial" charset="0"/>
                <a:ea typeface="+mn-ea"/>
                <a:cs typeface="+mn-cs"/>
              </a:defRPr>
            </a:lvl5pPr>
            <a:lvl6pPr marL="2286000" algn="l" defTabSz="914400" rtl="0" eaLnBrk="1" latinLnBrk="0" hangingPunct="1">
              <a:defRPr sz="3000" kern="1200">
                <a:solidFill>
                  <a:schemeClr val="tx1"/>
                </a:solidFill>
                <a:latin typeface="Arial" charset="0"/>
                <a:ea typeface="+mn-ea"/>
                <a:cs typeface="+mn-cs"/>
              </a:defRPr>
            </a:lvl6pPr>
            <a:lvl7pPr marL="2743200" algn="l" defTabSz="914400" rtl="0" eaLnBrk="1" latinLnBrk="0" hangingPunct="1">
              <a:defRPr sz="3000" kern="1200">
                <a:solidFill>
                  <a:schemeClr val="tx1"/>
                </a:solidFill>
                <a:latin typeface="Arial" charset="0"/>
                <a:ea typeface="+mn-ea"/>
                <a:cs typeface="+mn-cs"/>
              </a:defRPr>
            </a:lvl7pPr>
            <a:lvl8pPr marL="3200400" algn="l" defTabSz="914400" rtl="0" eaLnBrk="1" latinLnBrk="0" hangingPunct="1">
              <a:defRPr sz="3000" kern="1200">
                <a:solidFill>
                  <a:schemeClr val="tx1"/>
                </a:solidFill>
                <a:latin typeface="Arial" charset="0"/>
                <a:ea typeface="+mn-ea"/>
                <a:cs typeface="+mn-cs"/>
              </a:defRPr>
            </a:lvl8pPr>
            <a:lvl9pPr marL="3657600" algn="l" defTabSz="914400" rtl="0" eaLnBrk="1" latinLnBrk="0" hangingPunct="1">
              <a:defRPr sz="3000" kern="1200">
                <a:solidFill>
                  <a:schemeClr val="tx1"/>
                </a:solidFill>
                <a:latin typeface="Arial" charset="0"/>
                <a:ea typeface="+mn-ea"/>
                <a:cs typeface="+mn-cs"/>
              </a:defRPr>
            </a:lvl9pPr>
          </a:lstStyle>
          <a:p>
            <a:pPr algn="ctr" defTabSz="4703763">
              <a:defRPr/>
            </a:pPr>
            <a:r>
              <a:rPr lang="en-US" sz="4400" b="1" cap="small" dirty="0">
                <a:solidFill>
                  <a:schemeClr val="bg1"/>
                </a:solidFill>
                <a:latin typeface="Berlin Sans FB" panose="020E0602020502020306" pitchFamily="34" charset="0"/>
                <a:cs typeface="Times New Roman" panose="02020603050405020304" pitchFamily="18" charset="0"/>
              </a:rPr>
              <a:t>Background</a:t>
            </a:r>
            <a:endParaRPr lang="tr-TR" sz="4400" b="1" cap="small" dirty="0">
              <a:solidFill>
                <a:schemeClr val="bg1"/>
              </a:solidFill>
              <a:latin typeface="Berlin Sans FB" panose="020E0602020502020306" pitchFamily="34" charset="0"/>
              <a:cs typeface="Times New Roman" panose="02020603050405020304" pitchFamily="18" charset="0"/>
            </a:endParaRPr>
          </a:p>
        </p:txBody>
      </p:sp>
      <p:sp>
        <p:nvSpPr>
          <p:cNvPr id="59" name="Rounded Rectangle 58">
            <a:extLst>
              <a:ext uri="{FF2B5EF4-FFF2-40B4-BE49-F238E27FC236}">
                <a16:creationId xmlns:a16="http://schemas.microsoft.com/office/drawing/2014/main" id="{18063593-411A-4C80-8100-EEACD81AB800}"/>
              </a:ext>
            </a:extLst>
          </p:cNvPr>
          <p:cNvSpPr/>
          <p:nvPr/>
        </p:nvSpPr>
        <p:spPr>
          <a:xfrm>
            <a:off x="20576309" y="35410883"/>
            <a:ext cx="9316754" cy="1313681"/>
          </a:xfrm>
          <a:prstGeom prst="roundRect">
            <a:avLst/>
          </a:prstGeom>
          <a:solidFill>
            <a:srgbClr val="000772"/>
          </a:solidFill>
          <a:ln>
            <a:noFill/>
          </a:ln>
          <a:effectLst>
            <a:softEdge rad="0"/>
          </a:effectLst>
        </p:spPr>
        <p:txBody>
          <a:bodyPr wrap="none" lIns="137160" tIns="68580" rIns="137160" bIns="68580" anchor="ctr"/>
          <a:lstStyle>
            <a:defPPr>
              <a:defRPr lang="en-US"/>
            </a:defPPr>
            <a:lvl1pPr algn="l" rtl="0" fontAlgn="base">
              <a:spcBef>
                <a:spcPct val="0"/>
              </a:spcBef>
              <a:spcAft>
                <a:spcPct val="0"/>
              </a:spcAft>
              <a:defRPr sz="3000" kern="1200">
                <a:solidFill>
                  <a:schemeClr val="tx1"/>
                </a:solidFill>
                <a:latin typeface="Arial" charset="0"/>
                <a:ea typeface="+mn-ea"/>
                <a:cs typeface="+mn-cs"/>
              </a:defRPr>
            </a:lvl1pPr>
            <a:lvl2pPr marL="457200" algn="l" rtl="0" fontAlgn="base">
              <a:spcBef>
                <a:spcPct val="0"/>
              </a:spcBef>
              <a:spcAft>
                <a:spcPct val="0"/>
              </a:spcAft>
              <a:defRPr sz="3000" kern="1200">
                <a:solidFill>
                  <a:schemeClr val="tx1"/>
                </a:solidFill>
                <a:latin typeface="Arial" charset="0"/>
                <a:ea typeface="+mn-ea"/>
                <a:cs typeface="+mn-cs"/>
              </a:defRPr>
            </a:lvl2pPr>
            <a:lvl3pPr marL="914400" algn="l" rtl="0" fontAlgn="base">
              <a:spcBef>
                <a:spcPct val="0"/>
              </a:spcBef>
              <a:spcAft>
                <a:spcPct val="0"/>
              </a:spcAft>
              <a:defRPr sz="3000" kern="1200">
                <a:solidFill>
                  <a:schemeClr val="tx1"/>
                </a:solidFill>
                <a:latin typeface="Arial" charset="0"/>
                <a:ea typeface="+mn-ea"/>
                <a:cs typeface="+mn-cs"/>
              </a:defRPr>
            </a:lvl3pPr>
            <a:lvl4pPr marL="1371600" algn="l" rtl="0" fontAlgn="base">
              <a:spcBef>
                <a:spcPct val="0"/>
              </a:spcBef>
              <a:spcAft>
                <a:spcPct val="0"/>
              </a:spcAft>
              <a:defRPr sz="3000" kern="1200">
                <a:solidFill>
                  <a:schemeClr val="tx1"/>
                </a:solidFill>
                <a:latin typeface="Arial" charset="0"/>
                <a:ea typeface="+mn-ea"/>
                <a:cs typeface="+mn-cs"/>
              </a:defRPr>
            </a:lvl4pPr>
            <a:lvl5pPr marL="1828800" algn="l" rtl="0" fontAlgn="base">
              <a:spcBef>
                <a:spcPct val="0"/>
              </a:spcBef>
              <a:spcAft>
                <a:spcPct val="0"/>
              </a:spcAft>
              <a:defRPr sz="3000" kern="1200">
                <a:solidFill>
                  <a:schemeClr val="tx1"/>
                </a:solidFill>
                <a:latin typeface="Arial" charset="0"/>
                <a:ea typeface="+mn-ea"/>
                <a:cs typeface="+mn-cs"/>
              </a:defRPr>
            </a:lvl5pPr>
            <a:lvl6pPr marL="2286000" algn="l" defTabSz="914400" rtl="0" eaLnBrk="1" latinLnBrk="0" hangingPunct="1">
              <a:defRPr sz="3000" kern="1200">
                <a:solidFill>
                  <a:schemeClr val="tx1"/>
                </a:solidFill>
                <a:latin typeface="Arial" charset="0"/>
                <a:ea typeface="+mn-ea"/>
                <a:cs typeface="+mn-cs"/>
              </a:defRPr>
            </a:lvl6pPr>
            <a:lvl7pPr marL="2743200" algn="l" defTabSz="914400" rtl="0" eaLnBrk="1" latinLnBrk="0" hangingPunct="1">
              <a:defRPr sz="3000" kern="1200">
                <a:solidFill>
                  <a:schemeClr val="tx1"/>
                </a:solidFill>
                <a:latin typeface="Arial" charset="0"/>
                <a:ea typeface="+mn-ea"/>
                <a:cs typeface="+mn-cs"/>
              </a:defRPr>
            </a:lvl7pPr>
            <a:lvl8pPr marL="3200400" algn="l" defTabSz="914400" rtl="0" eaLnBrk="1" latinLnBrk="0" hangingPunct="1">
              <a:defRPr sz="3000" kern="1200">
                <a:solidFill>
                  <a:schemeClr val="tx1"/>
                </a:solidFill>
                <a:latin typeface="Arial" charset="0"/>
                <a:ea typeface="+mn-ea"/>
                <a:cs typeface="+mn-cs"/>
              </a:defRPr>
            </a:lvl8pPr>
            <a:lvl9pPr marL="3657600" algn="l" defTabSz="914400" rtl="0" eaLnBrk="1" latinLnBrk="0" hangingPunct="1">
              <a:defRPr sz="3000" kern="1200">
                <a:solidFill>
                  <a:schemeClr val="tx1"/>
                </a:solidFill>
                <a:latin typeface="Arial" charset="0"/>
                <a:ea typeface="+mn-ea"/>
                <a:cs typeface="+mn-cs"/>
              </a:defRPr>
            </a:lvl9pPr>
          </a:lstStyle>
          <a:p>
            <a:pPr algn="ctr" defTabSz="4703763">
              <a:defRPr/>
            </a:pPr>
            <a:r>
              <a:rPr lang="en-US" sz="4400" b="1" cap="small" dirty="0">
                <a:solidFill>
                  <a:schemeClr val="bg1"/>
                </a:solidFill>
                <a:latin typeface="Berlin Sans FB" panose="020E0602020502020306" pitchFamily="34" charset="0"/>
                <a:cs typeface="Times New Roman" panose="02020603050405020304" pitchFamily="18" charset="0"/>
              </a:rPr>
              <a:t>Future Work</a:t>
            </a:r>
            <a:endParaRPr lang="tr-TR" sz="4400" b="1" cap="small" dirty="0">
              <a:solidFill>
                <a:schemeClr val="bg1"/>
              </a:solidFill>
              <a:latin typeface="Berlin Sans FB" panose="020E0602020502020306" pitchFamily="34" charset="0"/>
              <a:cs typeface="Times New Roman" panose="02020603050405020304" pitchFamily="18" charset="0"/>
            </a:endParaRPr>
          </a:p>
        </p:txBody>
      </p:sp>
      <p:sp>
        <p:nvSpPr>
          <p:cNvPr id="60" name="Rounded Rectangle 59">
            <a:extLst>
              <a:ext uri="{FF2B5EF4-FFF2-40B4-BE49-F238E27FC236}">
                <a16:creationId xmlns:a16="http://schemas.microsoft.com/office/drawing/2014/main" id="{18063593-411A-4C80-8100-EEACD81AB800}"/>
              </a:ext>
            </a:extLst>
          </p:cNvPr>
          <p:cNvSpPr/>
          <p:nvPr/>
        </p:nvSpPr>
        <p:spPr>
          <a:xfrm>
            <a:off x="20648003" y="5772657"/>
            <a:ext cx="9316754" cy="1313681"/>
          </a:xfrm>
          <a:prstGeom prst="roundRect">
            <a:avLst/>
          </a:prstGeom>
          <a:solidFill>
            <a:srgbClr val="000772"/>
          </a:solidFill>
          <a:ln>
            <a:noFill/>
          </a:ln>
          <a:effectLst>
            <a:softEdge rad="0"/>
          </a:effectLst>
        </p:spPr>
        <p:txBody>
          <a:bodyPr wrap="none" lIns="137160" tIns="68580" rIns="137160" bIns="68580" anchor="ctr"/>
          <a:lstStyle>
            <a:defPPr>
              <a:defRPr lang="en-US"/>
            </a:defPPr>
            <a:lvl1pPr algn="l" rtl="0" fontAlgn="base">
              <a:spcBef>
                <a:spcPct val="0"/>
              </a:spcBef>
              <a:spcAft>
                <a:spcPct val="0"/>
              </a:spcAft>
              <a:defRPr sz="3000" kern="1200">
                <a:solidFill>
                  <a:schemeClr val="tx1"/>
                </a:solidFill>
                <a:latin typeface="Arial" charset="0"/>
                <a:ea typeface="+mn-ea"/>
                <a:cs typeface="+mn-cs"/>
              </a:defRPr>
            </a:lvl1pPr>
            <a:lvl2pPr marL="457200" algn="l" rtl="0" fontAlgn="base">
              <a:spcBef>
                <a:spcPct val="0"/>
              </a:spcBef>
              <a:spcAft>
                <a:spcPct val="0"/>
              </a:spcAft>
              <a:defRPr sz="3000" kern="1200">
                <a:solidFill>
                  <a:schemeClr val="tx1"/>
                </a:solidFill>
                <a:latin typeface="Arial" charset="0"/>
                <a:ea typeface="+mn-ea"/>
                <a:cs typeface="+mn-cs"/>
              </a:defRPr>
            </a:lvl2pPr>
            <a:lvl3pPr marL="914400" algn="l" rtl="0" fontAlgn="base">
              <a:spcBef>
                <a:spcPct val="0"/>
              </a:spcBef>
              <a:spcAft>
                <a:spcPct val="0"/>
              </a:spcAft>
              <a:defRPr sz="3000" kern="1200">
                <a:solidFill>
                  <a:schemeClr val="tx1"/>
                </a:solidFill>
                <a:latin typeface="Arial" charset="0"/>
                <a:ea typeface="+mn-ea"/>
                <a:cs typeface="+mn-cs"/>
              </a:defRPr>
            </a:lvl3pPr>
            <a:lvl4pPr marL="1371600" algn="l" rtl="0" fontAlgn="base">
              <a:spcBef>
                <a:spcPct val="0"/>
              </a:spcBef>
              <a:spcAft>
                <a:spcPct val="0"/>
              </a:spcAft>
              <a:defRPr sz="3000" kern="1200">
                <a:solidFill>
                  <a:schemeClr val="tx1"/>
                </a:solidFill>
                <a:latin typeface="Arial" charset="0"/>
                <a:ea typeface="+mn-ea"/>
                <a:cs typeface="+mn-cs"/>
              </a:defRPr>
            </a:lvl4pPr>
            <a:lvl5pPr marL="1828800" algn="l" rtl="0" fontAlgn="base">
              <a:spcBef>
                <a:spcPct val="0"/>
              </a:spcBef>
              <a:spcAft>
                <a:spcPct val="0"/>
              </a:spcAft>
              <a:defRPr sz="3000" kern="1200">
                <a:solidFill>
                  <a:schemeClr val="tx1"/>
                </a:solidFill>
                <a:latin typeface="Arial" charset="0"/>
                <a:ea typeface="+mn-ea"/>
                <a:cs typeface="+mn-cs"/>
              </a:defRPr>
            </a:lvl5pPr>
            <a:lvl6pPr marL="2286000" algn="l" defTabSz="914400" rtl="0" eaLnBrk="1" latinLnBrk="0" hangingPunct="1">
              <a:defRPr sz="3000" kern="1200">
                <a:solidFill>
                  <a:schemeClr val="tx1"/>
                </a:solidFill>
                <a:latin typeface="Arial" charset="0"/>
                <a:ea typeface="+mn-ea"/>
                <a:cs typeface="+mn-cs"/>
              </a:defRPr>
            </a:lvl6pPr>
            <a:lvl7pPr marL="2743200" algn="l" defTabSz="914400" rtl="0" eaLnBrk="1" latinLnBrk="0" hangingPunct="1">
              <a:defRPr sz="3000" kern="1200">
                <a:solidFill>
                  <a:schemeClr val="tx1"/>
                </a:solidFill>
                <a:latin typeface="Arial" charset="0"/>
                <a:ea typeface="+mn-ea"/>
                <a:cs typeface="+mn-cs"/>
              </a:defRPr>
            </a:lvl7pPr>
            <a:lvl8pPr marL="3200400" algn="l" defTabSz="914400" rtl="0" eaLnBrk="1" latinLnBrk="0" hangingPunct="1">
              <a:defRPr sz="3000" kern="1200">
                <a:solidFill>
                  <a:schemeClr val="tx1"/>
                </a:solidFill>
                <a:latin typeface="Arial" charset="0"/>
                <a:ea typeface="+mn-ea"/>
                <a:cs typeface="+mn-cs"/>
              </a:defRPr>
            </a:lvl8pPr>
            <a:lvl9pPr marL="3657600" algn="l" defTabSz="914400" rtl="0" eaLnBrk="1" latinLnBrk="0" hangingPunct="1">
              <a:defRPr sz="3000" kern="1200">
                <a:solidFill>
                  <a:schemeClr val="tx1"/>
                </a:solidFill>
                <a:latin typeface="Arial" charset="0"/>
                <a:ea typeface="+mn-ea"/>
                <a:cs typeface="+mn-cs"/>
              </a:defRPr>
            </a:lvl9pPr>
          </a:lstStyle>
          <a:p>
            <a:pPr algn="ctr" defTabSz="4703763">
              <a:defRPr/>
            </a:pPr>
            <a:r>
              <a:rPr lang="en-US" sz="4400" b="1" cap="small" dirty="0">
                <a:solidFill>
                  <a:schemeClr val="bg1"/>
                </a:solidFill>
                <a:latin typeface="Berlin Sans FB" panose="020E0602020502020306" pitchFamily="34" charset="0"/>
                <a:cs typeface="Times New Roman" panose="02020603050405020304" pitchFamily="18" charset="0"/>
              </a:rPr>
              <a:t>Results and Dıscussıon</a:t>
            </a:r>
            <a:endParaRPr lang="tr-TR" sz="4400" b="1" cap="small" dirty="0">
              <a:solidFill>
                <a:schemeClr val="bg1"/>
              </a:solidFill>
              <a:latin typeface="Berlin Sans FB" panose="020E0602020502020306" pitchFamily="34" charset="0"/>
              <a:cs typeface="Times New Roman" panose="02020603050405020304" pitchFamily="18" charset="0"/>
            </a:endParaRPr>
          </a:p>
        </p:txBody>
      </p:sp>
      <p:sp>
        <p:nvSpPr>
          <p:cNvPr id="61" name="TextBox 60"/>
          <p:cNvSpPr txBox="1"/>
          <p:nvPr/>
        </p:nvSpPr>
        <p:spPr>
          <a:xfrm>
            <a:off x="448111" y="7237355"/>
            <a:ext cx="9316754" cy="8956298"/>
          </a:xfrm>
          <a:prstGeom prst="rect">
            <a:avLst/>
          </a:prstGeom>
          <a:noFill/>
        </p:spPr>
        <p:txBody>
          <a:bodyPr wrap="square" rtlCol="0">
            <a:spAutoFit/>
          </a:bodyPr>
          <a:lstStyle/>
          <a:p>
            <a:pPr algn="just"/>
            <a:endParaRPr lang="tr-TR" sz="3600" b="1" dirty="0">
              <a:latin typeface="Arial" panose="020B0604020202020204" pitchFamily="34" charset="0"/>
              <a:cs typeface="Arial" panose="020B0604020202020204" pitchFamily="34" charset="0"/>
            </a:endParaRPr>
          </a:p>
          <a:p>
            <a:pPr algn="just"/>
            <a:r>
              <a:rPr lang="tr-TR" sz="3600" dirty="0" err="1">
                <a:latin typeface="Arial" panose="020B0604020202020204" pitchFamily="34" charset="0"/>
                <a:cs typeface="Arial" panose="020B0604020202020204" pitchFamily="34" charset="0"/>
              </a:rPr>
              <a:t>In</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this</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project</a:t>
            </a:r>
            <a:r>
              <a:rPr lang="tr-TR" sz="3600" dirty="0">
                <a:latin typeface="Arial" panose="020B0604020202020204" pitchFamily="34" charset="0"/>
                <a:cs typeface="Arial" panose="020B0604020202020204" pitchFamily="34" charset="0"/>
              </a:rPr>
              <a:t> it is </a:t>
            </a:r>
            <a:r>
              <a:rPr lang="tr-TR" sz="3600" dirty="0" err="1">
                <a:latin typeface="Arial" panose="020B0604020202020204" pitchFamily="34" charset="0"/>
                <a:cs typeface="Arial" panose="020B0604020202020204" pitchFamily="34" charset="0"/>
              </a:rPr>
              <a:t>explored</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that</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the</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use</a:t>
            </a:r>
            <a:r>
              <a:rPr lang="tr-TR" sz="3600" dirty="0">
                <a:latin typeface="Arial" panose="020B0604020202020204" pitchFamily="34" charset="0"/>
                <a:cs typeface="Arial" panose="020B0604020202020204" pitchFamily="34" charset="0"/>
              </a:rPr>
              <a:t> of </a:t>
            </a:r>
            <a:r>
              <a:rPr lang="tr-TR" sz="3600" dirty="0" err="1">
                <a:latin typeface="Arial" panose="020B0604020202020204" pitchFamily="34" charset="0"/>
                <a:cs typeface="Arial" panose="020B0604020202020204" pitchFamily="34" charset="0"/>
              </a:rPr>
              <a:t>Restricted</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Boltzman</a:t>
            </a:r>
            <a:r>
              <a:rPr lang="tr-TR" sz="3600" dirty="0">
                <a:latin typeface="Arial" panose="020B0604020202020204" pitchFamily="34" charset="0"/>
                <a:cs typeface="Arial" panose="020B0604020202020204" pitchFamily="34" charset="0"/>
              </a:rPr>
              <a:t> Machine(</a:t>
            </a:r>
            <a:r>
              <a:rPr lang="tr-TR" sz="3600" dirty="0" err="1">
                <a:latin typeface="Arial" panose="020B0604020202020204" pitchFamily="34" charset="0"/>
                <a:cs typeface="Arial" panose="020B0604020202020204" pitchFamily="34" charset="0"/>
              </a:rPr>
              <a:t>RBMs</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for</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customer</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segmentations</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RBMs</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are</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unsupervised</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generative</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neural</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networks</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capable</a:t>
            </a:r>
            <a:r>
              <a:rPr lang="tr-TR" sz="3600" dirty="0">
                <a:latin typeface="Arial" panose="020B0604020202020204" pitchFamily="34" charset="0"/>
                <a:cs typeface="Arial" panose="020B0604020202020204" pitchFamily="34" charset="0"/>
              </a:rPr>
              <a:t> of </a:t>
            </a:r>
            <a:r>
              <a:rPr lang="tr-TR" sz="3600" dirty="0" err="1">
                <a:latin typeface="Arial" panose="020B0604020202020204" pitchFamily="34" charset="0"/>
                <a:cs typeface="Arial" panose="020B0604020202020204" pitchFamily="34" charset="0"/>
              </a:rPr>
              <a:t>learning</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complex</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distributions</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After</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selecting</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and</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processing</a:t>
            </a:r>
            <a:r>
              <a:rPr lang="tr-TR" sz="3600" dirty="0">
                <a:latin typeface="Arial" panose="020B0604020202020204" pitchFamily="34" charset="0"/>
                <a:cs typeface="Arial" panose="020B0604020202020204" pitchFamily="34" charset="0"/>
              </a:rPr>
              <a:t> a </a:t>
            </a:r>
            <a:r>
              <a:rPr lang="tr-TR" sz="3600" dirty="0" err="1">
                <a:latin typeface="Arial" panose="020B0604020202020204" pitchFamily="34" charset="0"/>
                <a:cs typeface="Arial" panose="020B0604020202020204" pitchFamily="34" charset="0"/>
              </a:rPr>
              <a:t>real-world</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customer</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dataset</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we</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implemented</a:t>
            </a:r>
            <a:r>
              <a:rPr lang="tr-TR" sz="3600" dirty="0">
                <a:latin typeface="Arial" panose="020B0604020202020204" pitchFamily="34" charset="0"/>
                <a:cs typeface="Arial" panose="020B0604020202020204" pitchFamily="34" charset="0"/>
              </a:rPr>
              <a:t> an RBM model </a:t>
            </a:r>
            <a:r>
              <a:rPr lang="tr-TR" sz="3600" dirty="0" err="1">
                <a:latin typeface="Arial" panose="020B0604020202020204" pitchFamily="34" charset="0"/>
                <a:cs typeface="Arial" panose="020B0604020202020204" pitchFamily="34" charset="0"/>
              </a:rPr>
              <a:t>to</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discover</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hidden</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patterns</a:t>
            </a:r>
            <a:r>
              <a:rPr lang="tr-TR" sz="3600" dirty="0">
                <a:latin typeface="Arial" panose="020B0604020202020204" pitchFamily="34" charset="0"/>
                <a:cs typeface="Arial" panose="020B0604020202020204" pitchFamily="34" charset="0"/>
              </a:rPr>
              <a:t> in </a:t>
            </a:r>
            <a:r>
              <a:rPr lang="tr-TR" sz="3600" dirty="0" err="1">
                <a:latin typeface="Arial" panose="020B0604020202020204" pitchFamily="34" charset="0"/>
                <a:cs typeface="Arial" panose="020B0604020202020204" pitchFamily="34" charset="0"/>
              </a:rPr>
              <a:t>customer</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behaviour</a:t>
            </a:r>
            <a:r>
              <a:rPr lang="tr-TR" sz="3600"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Though evaluation metrics such as F1-score and accuracy were not yet applied, initial model training and latent feature extraction demonstrated promising structure in the resulting customer clusters.</a:t>
            </a:r>
            <a:endParaRPr lang="tr-TR" sz="3600" dirty="0">
              <a:latin typeface="Arial" panose="020B0604020202020204" pitchFamily="34" charset="0"/>
              <a:cs typeface="Arial" panose="020B0604020202020204" pitchFamily="34" charset="0"/>
            </a:endParaRPr>
          </a:p>
          <a:p>
            <a:pPr algn="just"/>
            <a:endParaRPr lang="tr-TR" sz="3600" dirty="0">
              <a:latin typeface="Arial" panose="020B0604020202020204" pitchFamily="34" charset="0"/>
              <a:cs typeface="Arial" panose="020B0604020202020204" pitchFamily="34" charset="0"/>
            </a:endParaRPr>
          </a:p>
        </p:txBody>
      </p:sp>
      <p:sp>
        <p:nvSpPr>
          <p:cNvPr id="62" name="TextBox 61"/>
          <p:cNvSpPr txBox="1"/>
          <p:nvPr/>
        </p:nvSpPr>
        <p:spPr>
          <a:xfrm>
            <a:off x="410011" y="18621518"/>
            <a:ext cx="9316754" cy="17820263"/>
          </a:xfrm>
          <a:prstGeom prst="rect">
            <a:avLst/>
          </a:prstGeom>
          <a:noFill/>
        </p:spPr>
        <p:txBody>
          <a:bodyPr wrap="square" rtlCol="0">
            <a:spAutoFit/>
          </a:bodyPr>
          <a:lstStyle/>
          <a:p>
            <a:r>
              <a:rPr lang="tr-TR" sz="3600" b="1" dirty="0" err="1">
                <a:latin typeface="Arial" panose="020B0604020202020204" pitchFamily="34" charset="0"/>
                <a:cs typeface="Arial" panose="020B0604020202020204" pitchFamily="34" charset="0"/>
              </a:rPr>
              <a:t>Customer</a:t>
            </a:r>
            <a:r>
              <a:rPr lang="tr-TR" sz="3600" b="1" dirty="0">
                <a:latin typeface="Arial" panose="020B0604020202020204" pitchFamily="34" charset="0"/>
                <a:cs typeface="Arial" panose="020B0604020202020204" pitchFamily="34" charset="0"/>
              </a:rPr>
              <a:t> </a:t>
            </a:r>
            <a:r>
              <a:rPr lang="tr-TR" sz="3600" b="1" dirty="0" err="1">
                <a:latin typeface="Arial" panose="020B0604020202020204" pitchFamily="34" charset="0"/>
                <a:cs typeface="Arial" panose="020B0604020202020204" pitchFamily="34" charset="0"/>
              </a:rPr>
              <a:t>Segmentation</a:t>
            </a:r>
            <a:r>
              <a:rPr lang="tr-TR" sz="3600" b="1" dirty="0">
                <a:latin typeface="Arial" panose="020B0604020202020204" pitchFamily="34" charset="0"/>
                <a:cs typeface="Arial" panose="020B0604020202020204" pitchFamily="34" charset="0"/>
              </a:rPr>
              <a:t> </a:t>
            </a:r>
            <a:r>
              <a:rPr lang="tr-TR" sz="3600" b="1" dirty="0" err="1">
                <a:latin typeface="Arial" panose="020B0604020202020204" pitchFamily="34" charset="0"/>
                <a:cs typeface="Arial" panose="020B0604020202020204" pitchFamily="34" charset="0"/>
              </a:rPr>
              <a:t>using</a:t>
            </a:r>
            <a:r>
              <a:rPr lang="tr-TR" sz="3600" b="1" dirty="0">
                <a:latin typeface="Arial" panose="020B0604020202020204" pitchFamily="34" charset="0"/>
                <a:cs typeface="Arial" panose="020B0604020202020204" pitchFamily="34" charset="0"/>
              </a:rPr>
              <a:t> </a:t>
            </a:r>
            <a:r>
              <a:rPr lang="tr-TR" sz="3600" b="1" dirty="0" err="1">
                <a:latin typeface="Arial" panose="020B0604020202020204" pitchFamily="34" charset="0"/>
                <a:cs typeface="Arial" panose="020B0604020202020204" pitchFamily="34" charset="0"/>
              </a:rPr>
              <a:t>Restrcited</a:t>
            </a:r>
            <a:r>
              <a:rPr lang="tr-TR" sz="3600" b="1" dirty="0">
                <a:latin typeface="Arial" panose="020B0604020202020204" pitchFamily="34" charset="0"/>
                <a:cs typeface="Arial" panose="020B0604020202020204" pitchFamily="34" charset="0"/>
              </a:rPr>
              <a:t> </a:t>
            </a:r>
            <a:r>
              <a:rPr lang="tr-TR" sz="3600" b="1" dirty="0" err="1">
                <a:latin typeface="Arial" panose="020B0604020202020204" pitchFamily="34" charset="0"/>
                <a:cs typeface="Arial" panose="020B0604020202020204" pitchFamily="34" charset="0"/>
              </a:rPr>
              <a:t>Boltzman</a:t>
            </a:r>
            <a:r>
              <a:rPr lang="tr-TR" sz="3600" b="1" dirty="0">
                <a:latin typeface="Arial" panose="020B0604020202020204" pitchFamily="34" charset="0"/>
                <a:cs typeface="Arial" panose="020B0604020202020204" pitchFamily="34" charset="0"/>
              </a:rPr>
              <a:t> Machine</a:t>
            </a:r>
          </a:p>
          <a:p>
            <a:endParaRPr lang="tr-TR" sz="3600" b="1" dirty="0">
              <a:latin typeface="Arial" panose="020B0604020202020204" pitchFamily="34" charset="0"/>
              <a:cs typeface="Arial" panose="020B0604020202020204" pitchFamily="34" charset="0"/>
            </a:endParaRPr>
          </a:p>
          <a:p>
            <a:r>
              <a:rPr lang="tr-TR" sz="3600" b="1" dirty="0" err="1">
                <a:latin typeface="Arial" panose="020B0604020202020204" pitchFamily="34" charset="0"/>
                <a:cs typeface="Arial" panose="020B0604020202020204" pitchFamily="34" charset="0"/>
              </a:rPr>
              <a:t>Group</a:t>
            </a:r>
            <a:r>
              <a:rPr lang="tr-TR" sz="3600" b="1" dirty="0">
                <a:latin typeface="Arial" panose="020B0604020202020204" pitchFamily="34" charset="0"/>
                <a:cs typeface="Arial" panose="020B0604020202020204" pitchFamily="34" charset="0"/>
              </a:rPr>
              <a:t> </a:t>
            </a:r>
            <a:r>
              <a:rPr lang="tr-TR" sz="3600" b="1" dirty="0" err="1">
                <a:latin typeface="Arial" panose="020B0604020202020204" pitchFamily="34" charset="0"/>
                <a:cs typeface="Arial" panose="020B0604020202020204" pitchFamily="34" charset="0"/>
              </a:rPr>
              <a:t>Members</a:t>
            </a:r>
            <a:r>
              <a:rPr lang="tr-TR" sz="3600" b="1" dirty="0">
                <a:latin typeface="Arial" panose="020B0604020202020204" pitchFamily="34" charset="0"/>
                <a:cs typeface="Arial" panose="020B0604020202020204" pitchFamily="34" charset="0"/>
              </a:rPr>
              <a:t>:</a:t>
            </a:r>
          </a:p>
          <a:p>
            <a:r>
              <a:rPr lang="tr-TR" sz="3600" b="1" dirty="0">
                <a:latin typeface="Arial" panose="020B0604020202020204" pitchFamily="34" charset="0"/>
                <a:cs typeface="Arial" panose="020B0604020202020204" pitchFamily="34" charset="0"/>
              </a:rPr>
              <a:t>-</a:t>
            </a:r>
            <a:r>
              <a:rPr lang="tr-TR" sz="3600" dirty="0">
                <a:latin typeface="Arial" panose="020B0604020202020204" pitchFamily="34" charset="0"/>
                <a:cs typeface="Arial" panose="020B0604020202020204" pitchFamily="34" charset="0"/>
              </a:rPr>
              <a:t>Hakan BİRBEN</a:t>
            </a:r>
            <a:endParaRPr lang="en-US" sz="3600" dirty="0">
              <a:latin typeface="Arial" panose="020B0604020202020204" pitchFamily="34" charset="0"/>
              <a:cs typeface="Arial" panose="020B0604020202020204" pitchFamily="34" charset="0"/>
            </a:endParaRPr>
          </a:p>
          <a:p>
            <a:pPr algn="just"/>
            <a:endParaRPr lang="en-US" sz="3600" dirty="0">
              <a:latin typeface="Arial" panose="020B0604020202020204" pitchFamily="34" charset="0"/>
              <a:cs typeface="Arial" panose="020B0604020202020204" pitchFamily="34" charset="0"/>
            </a:endParaRPr>
          </a:p>
          <a:p>
            <a:pPr algn="just"/>
            <a:r>
              <a:rPr lang="tr-TR" sz="3600"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Customer segmentation is a key strategy in marketing that involves grouping customers based on shared behaviors, preferences, or demographics, enabling businesses to tailor their services effectively. Traditional methods like k-means or hierarchical clustering are commonly used but often struggle with high-dimensional data or non-linear patterns. Restricted Boltzmann Machines (RBMs), a class of unsupervised neural networks, offer a promising alternative by learning complex, hidden representations from input data. With their two-layer structure—visible and hidden—RBMs can model the underlying distribution of customer data and reveal latent features useful for clustering. Unlike supervised models, RBMs do not require labeled data, making them ideal for exploratory segmentation tasks. They have been successfully applied in areas like recommendation systems and anomaly detection, proving their versatility in real-world scenarios. RBMs are especially effective in handling sparse and noisy data, which is typical in customer behavior datasets.</a:t>
            </a:r>
            <a:r>
              <a:rPr lang="tr-TR" sz="3600" dirty="0">
                <a:latin typeface="Arial" panose="020B0604020202020204" pitchFamily="34" charset="0"/>
                <a:cs typeface="Arial" panose="020B0604020202020204" pitchFamily="34" charset="0"/>
              </a:rPr>
              <a:t> </a:t>
            </a:r>
            <a:endParaRPr lang="en-US" sz="3600" dirty="0">
              <a:latin typeface="Arial" panose="020B0604020202020204" pitchFamily="34" charset="0"/>
              <a:cs typeface="Arial" panose="020B0604020202020204" pitchFamily="34" charset="0"/>
            </a:endParaRPr>
          </a:p>
        </p:txBody>
      </p:sp>
      <p:sp>
        <p:nvSpPr>
          <p:cNvPr id="63" name="TextBox 62"/>
          <p:cNvSpPr txBox="1"/>
          <p:nvPr/>
        </p:nvSpPr>
        <p:spPr>
          <a:xfrm>
            <a:off x="20533499" y="25903294"/>
            <a:ext cx="9316754" cy="8956298"/>
          </a:xfrm>
          <a:prstGeom prst="rect">
            <a:avLst/>
          </a:prstGeom>
          <a:noFill/>
        </p:spPr>
        <p:txBody>
          <a:bodyPr wrap="square" rtlCol="0">
            <a:spAutoFit/>
          </a:bodyPr>
          <a:lstStyle/>
          <a:p>
            <a:pPr algn="just"/>
            <a:r>
              <a:rPr lang="en-US" sz="3600" dirty="0">
                <a:latin typeface="Arial" panose="020B0604020202020204" pitchFamily="34" charset="0"/>
                <a:cs typeface="Arial" panose="020B0604020202020204" pitchFamily="34" charset="0"/>
              </a:rPr>
              <a:t>In this project, we demonstrated the potential of Restricted Boltzmann Machines for customer segmentation. The RBM was able to extract meaningful latent features, which could then be used for clustering. Though no formal evaluation metrics were applied, visual inspection and clustering results suggest that RBMs could serve as a powerful tool for unsupervised segmentation.</a:t>
            </a:r>
            <a:endParaRPr lang="tr-TR" sz="3600" dirty="0">
              <a:latin typeface="Arial" panose="020B0604020202020204" pitchFamily="34" charset="0"/>
              <a:cs typeface="Arial" panose="020B0604020202020204" pitchFamily="34" charset="0"/>
            </a:endParaRPr>
          </a:p>
          <a:p>
            <a:pPr algn="just"/>
            <a:r>
              <a:rPr lang="en-US" sz="3600" dirty="0">
                <a:latin typeface="Arial" panose="020B0604020202020204" pitchFamily="34" charset="0"/>
                <a:cs typeface="Arial" panose="020B0604020202020204" pitchFamily="34" charset="0"/>
              </a:rPr>
              <a:t>The approach provides a scalable solution that can adapt to large and complex datasets</a:t>
            </a:r>
            <a:r>
              <a:rPr lang="tr-TR" sz="3600" dirty="0">
                <a:latin typeface="Arial" panose="020B0604020202020204" pitchFamily="34" charset="0"/>
                <a:cs typeface="Arial" panose="020B0604020202020204" pitchFamily="34" charset="0"/>
              </a:rPr>
              <a:t>.</a:t>
            </a:r>
          </a:p>
          <a:p>
            <a:pPr algn="just"/>
            <a:endParaRPr lang="en-US" sz="3600" dirty="0">
              <a:latin typeface="Arial" panose="020B0604020202020204" pitchFamily="34" charset="0"/>
              <a:cs typeface="Arial" panose="020B0604020202020204" pitchFamily="34" charset="0"/>
            </a:endParaRPr>
          </a:p>
          <a:p>
            <a:pPr algn="just"/>
            <a:r>
              <a:rPr lang="en-US" sz="3600" dirty="0">
                <a:latin typeface="Arial" panose="020B0604020202020204" pitchFamily="34" charset="0"/>
                <a:cs typeface="Arial" panose="020B0604020202020204" pitchFamily="34" charset="0"/>
              </a:rPr>
              <a:t>Special thanks to A</a:t>
            </a:r>
            <a:r>
              <a:rPr lang="tr-TR" sz="3600" dirty="0">
                <a:latin typeface="Arial" panose="020B0604020202020204" pitchFamily="34" charset="0"/>
                <a:cs typeface="Arial" panose="020B0604020202020204" pitchFamily="34" charset="0"/>
              </a:rPr>
              <a:t>.</a:t>
            </a:r>
            <a:r>
              <a:rPr lang="en-US" sz="3600" dirty="0">
                <a:latin typeface="Arial" panose="020B0604020202020204" pitchFamily="34" charset="0"/>
                <a:cs typeface="Arial" panose="020B0604020202020204" pitchFamily="34" charset="0"/>
              </a:rPr>
              <a:t> Egemen</a:t>
            </a:r>
            <a:r>
              <a:rPr lang="tr-TR" sz="3600" dirty="0">
                <a:latin typeface="Arial" panose="020B0604020202020204" pitchFamily="34" charset="0"/>
                <a:cs typeface="Arial" panose="020B0604020202020204" pitchFamily="34" charset="0"/>
              </a:rPr>
              <a:t> Yılmaz </a:t>
            </a:r>
            <a:r>
              <a:rPr lang="en-US" sz="3600" dirty="0">
                <a:latin typeface="Arial" panose="020B0604020202020204" pitchFamily="34" charset="0"/>
                <a:cs typeface="Arial" panose="020B0604020202020204" pitchFamily="34" charset="0"/>
              </a:rPr>
              <a:t>for believing in my vision and supporting me throughout this journey. </a:t>
            </a:r>
          </a:p>
        </p:txBody>
      </p:sp>
      <p:sp>
        <p:nvSpPr>
          <p:cNvPr id="64" name="TextBox 63"/>
          <p:cNvSpPr txBox="1"/>
          <p:nvPr/>
        </p:nvSpPr>
        <p:spPr>
          <a:xfrm>
            <a:off x="20546505" y="36696147"/>
            <a:ext cx="9316754" cy="2862322"/>
          </a:xfrm>
          <a:prstGeom prst="rect">
            <a:avLst/>
          </a:prstGeom>
          <a:noFill/>
        </p:spPr>
        <p:txBody>
          <a:bodyPr wrap="square" rtlCol="0">
            <a:spAutoFit/>
          </a:bodyPr>
          <a:lstStyle/>
          <a:p>
            <a:pPr algn="just"/>
            <a:r>
              <a:rPr lang="en-US" sz="3600" dirty="0">
                <a:latin typeface="Arial" panose="020B0604020202020204" pitchFamily="34" charset="0"/>
                <a:cs typeface="Arial" panose="020B0604020202020204" pitchFamily="34" charset="0"/>
              </a:rPr>
              <a:t>In future work, a product-user matrix can be used to model product features based on user interactions. This allow</a:t>
            </a:r>
            <a:r>
              <a:rPr lang="tr-TR" sz="3600" dirty="0">
                <a:latin typeface="Arial" panose="020B0604020202020204" pitchFamily="34" charset="0"/>
                <a:cs typeface="Arial" panose="020B0604020202020204" pitchFamily="34" charset="0"/>
              </a:rPr>
              <a:t>s</a:t>
            </a:r>
            <a:r>
              <a:rPr lang="en-US" sz="3600" dirty="0">
                <a:latin typeface="Arial" panose="020B0604020202020204" pitchFamily="34" charset="0"/>
                <a:cs typeface="Arial" panose="020B0604020202020204" pitchFamily="34" charset="0"/>
              </a:rPr>
              <a:t> comparison between both approaches and enable visualization of user-user relationships</a:t>
            </a:r>
            <a:r>
              <a:rPr lang="tr-TR" sz="3600" dirty="0">
                <a:latin typeface="Arial" panose="020B0604020202020204" pitchFamily="34" charset="0"/>
                <a:cs typeface="Arial" panose="020B0604020202020204" pitchFamily="34" charset="0"/>
              </a:rPr>
              <a:t>.</a:t>
            </a:r>
          </a:p>
        </p:txBody>
      </p:sp>
      <p:sp>
        <p:nvSpPr>
          <p:cNvPr id="65" name="TextBox 64"/>
          <p:cNvSpPr txBox="1"/>
          <p:nvPr/>
        </p:nvSpPr>
        <p:spPr>
          <a:xfrm>
            <a:off x="20684664" y="7540597"/>
            <a:ext cx="9316754" cy="15604272"/>
          </a:xfrm>
          <a:prstGeom prst="rect">
            <a:avLst/>
          </a:prstGeom>
          <a:noFill/>
        </p:spPr>
        <p:txBody>
          <a:bodyPr wrap="square" rtlCol="0">
            <a:spAutoFit/>
          </a:bodyPr>
          <a:lstStyle/>
          <a:p>
            <a:r>
              <a:rPr lang="en-US" sz="3600" dirty="0">
                <a:latin typeface="Arial" panose="020B0604020202020204" pitchFamily="34" charset="0"/>
                <a:cs typeface="Arial" panose="020B0604020202020204" pitchFamily="34" charset="0"/>
              </a:rPr>
              <a:t>After completing data preprocessing and RBM model training, we extracted latent features from the hidden layer to represent each user's behavior in a compressed, meaningful way. The training process showed consistent convergence, with the reconstruction error decreasing steadily across epochs, indicating that the RBM successfully learned the internal structure of the data.</a:t>
            </a:r>
          </a:p>
          <a:p>
            <a:endParaRPr lang="en-US" sz="3600"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To assess the RBM’s ability to generalize and produce meaningful outputs, a small portion of the training data was held back and later used for informal testing. When this subset was passed through the trained RBM, the reconstructed output closely matched the original inputs</a:t>
            </a:r>
            <a:r>
              <a:rPr lang="tr-TR" sz="3600" dirty="0">
                <a:latin typeface="Arial" panose="020B0604020202020204" pitchFamily="34" charset="0"/>
                <a:cs typeface="Arial" panose="020B0604020202020204" pitchFamily="34" charset="0"/>
              </a:rPr>
              <a:t>.</a:t>
            </a:r>
          </a:p>
          <a:p>
            <a:endParaRPr lang="tr-TR" sz="3600"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Although the model showed strong potential in producing meaningful clusters and feature representations, evaluation metrics such as accuracy, precision, recall, and F1-score were not applied during this phase due to time constraints. However, these metrics are applicable and will be essential for quantitatively validating the model’s performance in future iterations.</a:t>
            </a:r>
            <a:endParaRPr lang="tr-TR" sz="3600" dirty="0">
              <a:latin typeface="Arial" panose="020B0604020202020204" pitchFamily="34" charset="0"/>
              <a:cs typeface="Arial" panose="020B0604020202020204" pitchFamily="34" charset="0"/>
            </a:endParaRPr>
          </a:p>
        </p:txBody>
      </p:sp>
      <p:sp>
        <p:nvSpPr>
          <p:cNvPr id="66" name="TextBox 65"/>
          <p:cNvSpPr txBox="1"/>
          <p:nvPr/>
        </p:nvSpPr>
        <p:spPr>
          <a:xfrm>
            <a:off x="10603149" y="7284365"/>
            <a:ext cx="9316754" cy="7294305"/>
          </a:xfrm>
          <a:prstGeom prst="rect">
            <a:avLst/>
          </a:prstGeom>
          <a:noFill/>
        </p:spPr>
        <p:txBody>
          <a:bodyPr wrap="square" rtlCol="0">
            <a:spAutoFit/>
          </a:bodyPr>
          <a:lstStyle/>
          <a:p>
            <a:pPr algn="just"/>
            <a:r>
              <a:rPr lang="en-US" sz="3600" b="1" dirty="0">
                <a:latin typeface="Arial" panose="020B0604020202020204" pitchFamily="34" charset="0"/>
                <a:cs typeface="Arial" panose="020B0604020202020204" pitchFamily="34" charset="0"/>
              </a:rPr>
              <a:t>Dataset</a:t>
            </a:r>
            <a:r>
              <a:rPr lang="en-US" sz="3600" dirty="0">
                <a:latin typeface="Arial" panose="020B0604020202020204" pitchFamily="34" charset="0"/>
                <a:cs typeface="Arial" panose="020B0604020202020204" pitchFamily="34" charset="0"/>
              </a:rPr>
              <a:t> </a:t>
            </a:r>
            <a:r>
              <a:rPr lang="en-US" sz="3600" b="1" dirty="0">
                <a:latin typeface="Arial" panose="020B0604020202020204" pitchFamily="34" charset="0"/>
                <a:cs typeface="Arial" panose="020B0604020202020204" pitchFamily="34" charset="0"/>
              </a:rPr>
              <a:t>Selection</a:t>
            </a:r>
            <a:r>
              <a:rPr lang="tr-TR" sz="3600" b="1" dirty="0">
                <a:latin typeface="Arial" panose="020B0604020202020204" pitchFamily="34" charset="0"/>
                <a:cs typeface="Arial" panose="020B0604020202020204" pitchFamily="34" charset="0"/>
              </a:rPr>
              <a:t>:</a:t>
            </a:r>
            <a:r>
              <a:rPr lang="en-US" sz="3600" dirty="0">
                <a:latin typeface="Arial" panose="020B0604020202020204" pitchFamily="34" charset="0"/>
                <a:cs typeface="Arial" panose="020B0604020202020204" pitchFamily="34" charset="0"/>
              </a:rPr>
              <a:t> A publicly available dataset related to customer purchases or behavior was chosen (Online</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Sales</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Dataset</a:t>
            </a:r>
            <a:r>
              <a:rPr lang="en-US" sz="3600" dirty="0">
                <a:latin typeface="Arial" panose="020B0604020202020204" pitchFamily="34" charset="0"/>
                <a:cs typeface="Arial" panose="020B0604020202020204" pitchFamily="34" charset="0"/>
              </a:rPr>
              <a:t>).</a:t>
            </a:r>
            <a:endParaRPr lang="tr-TR" sz="3600" dirty="0">
              <a:latin typeface="Arial" panose="020B0604020202020204" pitchFamily="34" charset="0"/>
              <a:cs typeface="Arial" panose="020B0604020202020204" pitchFamily="34" charset="0"/>
            </a:endParaRPr>
          </a:p>
          <a:p>
            <a:pPr algn="just"/>
            <a:endParaRPr lang="en-US" sz="3600" dirty="0">
              <a:latin typeface="Arial" panose="020B0604020202020204" pitchFamily="34" charset="0"/>
              <a:cs typeface="Arial" panose="020B0604020202020204" pitchFamily="34" charset="0"/>
            </a:endParaRPr>
          </a:p>
          <a:p>
            <a:pPr algn="just"/>
            <a:r>
              <a:rPr lang="en-US" sz="3600" b="1" dirty="0">
                <a:latin typeface="Arial" panose="020B0604020202020204" pitchFamily="34" charset="0"/>
                <a:cs typeface="Arial" panose="020B0604020202020204" pitchFamily="34" charset="0"/>
              </a:rPr>
              <a:t>Preprocessing</a:t>
            </a:r>
            <a:r>
              <a:rPr lang="tr-TR" sz="3600" b="1" dirty="0">
                <a:latin typeface="Arial" panose="020B0604020202020204" pitchFamily="34" charset="0"/>
                <a:cs typeface="Arial" panose="020B0604020202020204" pitchFamily="34" charset="0"/>
              </a:rPr>
              <a:t>:</a:t>
            </a:r>
            <a:r>
              <a:rPr lang="en-US" sz="3600" dirty="0">
                <a:latin typeface="Arial" panose="020B0604020202020204" pitchFamily="34" charset="0"/>
                <a:cs typeface="Arial" panose="020B0604020202020204" pitchFamily="34" charset="0"/>
              </a:rPr>
              <a:t> The data was cleaned and transformed to fit the binary or normalized numerical input format required by RBMs.</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Binary</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input</a:t>
            </a:r>
            <a:r>
              <a:rPr lang="tr-TR" sz="3600" dirty="0">
                <a:latin typeface="Arial" panose="020B0604020202020204" pitchFamily="34" charset="0"/>
                <a:cs typeface="Arial" panose="020B0604020202020204" pitchFamily="34" charset="0"/>
              </a:rPr>
              <a:t> data </a:t>
            </a:r>
            <a:r>
              <a:rPr lang="tr-TR" sz="3600" dirty="0" err="1">
                <a:latin typeface="Arial" panose="020B0604020202020204" pitchFamily="34" charset="0"/>
                <a:cs typeface="Arial" panose="020B0604020202020204" pitchFamily="34" charset="0"/>
              </a:rPr>
              <a:t>was</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created</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by</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evaluating</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the</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features</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that</a:t>
            </a:r>
            <a:r>
              <a:rPr lang="tr-TR" sz="3600" dirty="0">
                <a:latin typeface="Arial" panose="020B0604020202020204" pitchFamily="34" charset="0"/>
                <a:cs typeface="Arial" panose="020B0604020202020204" pitchFamily="34" charset="0"/>
              </a:rPr>
              <a:t> a </a:t>
            </a:r>
            <a:r>
              <a:rPr lang="tr-TR" sz="3600" dirty="0" err="1">
                <a:latin typeface="Arial" panose="020B0604020202020204" pitchFamily="34" charset="0"/>
                <a:cs typeface="Arial" panose="020B0604020202020204" pitchFamily="34" charset="0"/>
              </a:rPr>
              <a:t>new</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user</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might</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like</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about</a:t>
            </a:r>
            <a:r>
              <a:rPr lang="tr-TR" sz="3600" dirty="0">
                <a:latin typeface="Arial" panose="020B0604020202020204" pitchFamily="34" charset="0"/>
                <a:cs typeface="Arial" panose="020B0604020202020204" pitchFamily="34" charset="0"/>
              </a:rPr>
              <a:t> a </a:t>
            </a:r>
            <a:r>
              <a:rPr lang="tr-TR" sz="3600" dirty="0" err="1">
                <a:latin typeface="Arial" panose="020B0604020202020204" pitchFamily="34" charset="0"/>
                <a:cs typeface="Arial" panose="020B0604020202020204" pitchFamily="34" charset="0"/>
              </a:rPr>
              <a:t>product</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with</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certain</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weights</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and</a:t>
            </a:r>
            <a:r>
              <a:rPr lang="tr-TR" sz="3600" dirty="0">
                <a:latin typeface="Arial" panose="020B0604020202020204" pitchFamily="34" charset="0"/>
                <a:cs typeface="Arial" panose="020B0604020202020204" pitchFamily="34" charset="0"/>
              </a:rPr>
              <a:t> </a:t>
            </a:r>
            <a:r>
              <a:rPr lang="tr-TR" sz="3600" dirty="0" err="1">
                <a:latin typeface="Arial" panose="020B0604020202020204" pitchFamily="34" charset="0"/>
                <a:cs typeface="Arial" panose="020B0604020202020204" pitchFamily="34" charset="0"/>
              </a:rPr>
              <a:t>determininig</a:t>
            </a:r>
            <a:r>
              <a:rPr lang="tr-TR" sz="3600" dirty="0">
                <a:latin typeface="Arial" panose="020B0604020202020204" pitchFamily="34" charset="0"/>
                <a:cs typeface="Arial" panose="020B0604020202020204" pitchFamily="34" charset="0"/>
              </a:rPr>
              <a:t> a </a:t>
            </a:r>
            <a:r>
              <a:rPr lang="tr-TR" sz="3600" dirty="0" err="1">
                <a:latin typeface="Arial" panose="020B0604020202020204" pitchFamily="34" charset="0"/>
                <a:cs typeface="Arial" panose="020B0604020202020204" pitchFamily="34" charset="0"/>
              </a:rPr>
              <a:t>treshold</a:t>
            </a:r>
            <a:r>
              <a:rPr lang="tr-TR" sz="3600"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Categorical variables were scaled between 0 and 1.</a:t>
            </a:r>
          </a:p>
        </p:txBody>
      </p:sp>
      <p:sp>
        <p:nvSpPr>
          <p:cNvPr id="69" name="TextBox 68"/>
          <p:cNvSpPr txBox="1"/>
          <p:nvPr/>
        </p:nvSpPr>
        <p:spPr>
          <a:xfrm>
            <a:off x="10691640" y="14578670"/>
            <a:ext cx="9316754" cy="25299233"/>
          </a:xfrm>
          <a:prstGeom prst="rect">
            <a:avLst/>
          </a:prstGeom>
          <a:noFill/>
        </p:spPr>
        <p:txBody>
          <a:bodyPr wrap="square" rtlCol="0">
            <a:spAutoFit/>
          </a:bodyPr>
          <a:lstStyle/>
          <a:p>
            <a:pPr algn="just"/>
            <a:endParaRPr lang="en-US" sz="3600" dirty="0">
              <a:latin typeface="Arial" panose="020B0604020202020204" pitchFamily="34" charset="0"/>
              <a:cs typeface="Arial" panose="020B0604020202020204" pitchFamily="34" charset="0"/>
            </a:endParaRPr>
          </a:p>
          <a:p>
            <a:pPr algn="just"/>
            <a:endParaRPr lang="tr-TR" dirty="0">
              <a:latin typeface="Arial" panose="020B0604020202020204" pitchFamily="34" charset="0"/>
              <a:cs typeface="Arial" panose="020B0604020202020204" pitchFamily="34" charset="0"/>
            </a:endParaRPr>
          </a:p>
          <a:p>
            <a:pPr algn="just"/>
            <a:endParaRPr lang="tr-TR" dirty="0">
              <a:latin typeface="Arial" panose="020B0604020202020204" pitchFamily="34" charset="0"/>
              <a:cs typeface="Arial" panose="020B0604020202020204" pitchFamily="34" charset="0"/>
            </a:endParaRPr>
          </a:p>
          <a:p>
            <a:pPr algn="just"/>
            <a:endParaRPr lang="tr-TR" dirty="0">
              <a:latin typeface="Arial" panose="020B0604020202020204" pitchFamily="34" charset="0"/>
              <a:cs typeface="Arial" panose="020B0604020202020204" pitchFamily="34" charset="0"/>
            </a:endParaRPr>
          </a:p>
          <a:p>
            <a:pPr algn="just"/>
            <a:endParaRPr lang="tr-TR" dirty="0">
              <a:latin typeface="Arial" panose="020B0604020202020204" pitchFamily="34" charset="0"/>
              <a:cs typeface="Arial" panose="020B0604020202020204" pitchFamily="34" charset="0"/>
            </a:endParaRPr>
          </a:p>
          <a:p>
            <a:pPr algn="just"/>
            <a:endParaRPr lang="tr-TR" dirty="0">
              <a:latin typeface="Arial" panose="020B0604020202020204" pitchFamily="34" charset="0"/>
              <a:cs typeface="Arial" panose="020B0604020202020204" pitchFamily="34" charset="0"/>
            </a:endParaRPr>
          </a:p>
          <a:p>
            <a:pPr algn="just"/>
            <a:endParaRPr lang="tr-TR" dirty="0">
              <a:latin typeface="Arial" panose="020B0604020202020204" pitchFamily="34" charset="0"/>
              <a:cs typeface="Arial" panose="020B0604020202020204" pitchFamily="34" charset="0"/>
            </a:endParaRPr>
          </a:p>
          <a:p>
            <a:pPr algn="just"/>
            <a:endParaRPr lang="tr-TR"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Figure 1: </a:t>
            </a:r>
            <a:r>
              <a:rPr lang="tr-TR" dirty="0">
                <a:latin typeface="Arial" panose="020B0604020202020204" pitchFamily="34" charset="0"/>
                <a:cs typeface="Arial" panose="020B0604020202020204" pitchFamily="34" charset="0"/>
              </a:rPr>
              <a:t>Online </a:t>
            </a:r>
            <a:r>
              <a:rPr lang="tr-TR" dirty="0" err="1">
                <a:latin typeface="Arial" panose="020B0604020202020204" pitchFamily="34" charset="0"/>
                <a:cs typeface="Arial" panose="020B0604020202020204" pitchFamily="34" charset="0"/>
              </a:rPr>
              <a:t>Sales</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Dataset</a:t>
            </a:r>
            <a:endParaRPr lang="tr-TR" dirty="0">
              <a:latin typeface="Arial" panose="020B0604020202020204" pitchFamily="34" charset="0"/>
              <a:cs typeface="Arial" panose="020B0604020202020204" pitchFamily="34" charset="0"/>
            </a:endParaRPr>
          </a:p>
          <a:p>
            <a:pPr algn="just"/>
            <a:endParaRPr lang="tr-TR" dirty="0">
              <a:latin typeface="Arial" panose="020B0604020202020204" pitchFamily="34" charset="0"/>
              <a:cs typeface="Arial" panose="020B0604020202020204" pitchFamily="34" charset="0"/>
            </a:endParaRPr>
          </a:p>
          <a:p>
            <a:pPr algn="just"/>
            <a:endParaRPr lang="tr-TR" dirty="0">
              <a:latin typeface="Arial" panose="020B0604020202020204" pitchFamily="34" charset="0"/>
              <a:cs typeface="Arial" panose="020B0604020202020204" pitchFamily="34" charset="0"/>
            </a:endParaRPr>
          </a:p>
          <a:p>
            <a:pPr algn="just"/>
            <a:endParaRPr lang="tr-TR" dirty="0">
              <a:latin typeface="Arial" panose="020B0604020202020204" pitchFamily="34" charset="0"/>
              <a:cs typeface="Arial" panose="020B0604020202020204" pitchFamily="34" charset="0"/>
            </a:endParaRPr>
          </a:p>
          <a:p>
            <a:pPr algn="just"/>
            <a:endParaRPr lang="tr-TR" dirty="0">
              <a:latin typeface="Arial" panose="020B0604020202020204" pitchFamily="34" charset="0"/>
              <a:cs typeface="Arial" panose="020B0604020202020204" pitchFamily="34" charset="0"/>
            </a:endParaRPr>
          </a:p>
          <a:p>
            <a:pPr algn="just"/>
            <a:endParaRPr lang="tr-TR" dirty="0">
              <a:latin typeface="Arial" panose="020B0604020202020204" pitchFamily="34" charset="0"/>
              <a:cs typeface="Arial" panose="020B0604020202020204" pitchFamily="34" charset="0"/>
            </a:endParaRPr>
          </a:p>
          <a:p>
            <a:pPr algn="just"/>
            <a:endParaRPr lang="tr-TR" dirty="0">
              <a:latin typeface="Arial" panose="020B0604020202020204" pitchFamily="34" charset="0"/>
              <a:cs typeface="Arial" panose="020B0604020202020204" pitchFamily="34" charset="0"/>
            </a:endParaRPr>
          </a:p>
          <a:p>
            <a:pPr algn="just"/>
            <a:endParaRPr lang="tr-TR" dirty="0">
              <a:latin typeface="Arial" panose="020B0604020202020204" pitchFamily="34" charset="0"/>
              <a:cs typeface="Arial" panose="020B0604020202020204" pitchFamily="34" charset="0"/>
            </a:endParaRPr>
          </a:p>
          <a:p>
            <a:pPr algn="just"/>
            <a:endParaRPr lang="tr-TR" dirty="0">
              <a:latin typeface="Arial" panose="020B0604020202020204" pitchFamily="34" charset="0"/>
              <a:cs typeface="Arial" panose="020B0604020202020204" pitchFamily="34" charset="0"/>
            </a:endParaRPr>
          </a:p>
          <a:p>
            <a:pPr algn="just"/>
            <a:endParaRPr lang="tr-TR" dirty="0">
              <a:latin typeface="Arial" panose="020B0604020202020204" pitchFamily="34" charset="0"/>
              <a:cs typeface="Arial" panose="020B0604020202020204" pitchFamily="34" charset="0"/>
            </a:endParaRPr>
          </a:p>
          <a:p>
            <a:pPr algn="just"/>
            <a:endParaRPr lang="tr-TR"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Figure </a:t>
            </a:r>
            <a:r>
              <a:rPr lang="tr-TR"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User Product </a:t>
            </a:r>
            <a:r>
              <a:rPr lang="tr-TR" dirty="0" err="1">
                <a:latin typeface="Arial" panose="020B0604020202020204" pitchFamily="34" charset="0"/>
                <a:cs typeface="Arial" panose="020B0604020202020204" pitchFamily="34" charset="0"/>
              </a:rPr>
              <a:t>Matrix</a:t>
            </a:r>
            <a:endParaRPr lang="tr-TR" dirty="0">
              <a:latin typeface="Arial" panose="020B0604020202020204" pitchFamily="34" charset="0"/>
              <a:cs typeface="Arial" panose="020B0604020202020204" pitchFamily="34" charset="0"/>
            </a:endParaRPr>
          </a:p>
          <a:p>
            <a:pPr algn="just"/>
            <a:endParaRPr lang="tr-TR" sz="3600" dirty="0">
              <a:latin typeface="Arial" panose="020B0604020202020204" pitchFamily="34" charset="0"/>
              <a:cs typeface="Arial" panose="020B0604020202020204" pitchFamily="34" charset="0"/>
            </a:endParaRPr>
          </a:p>
          <a:p>
            <a:pPr algn="just"/>
            <a:r>
              <a:rPr lang="en-US" sz="3600" b="1" dirty="0">
                <a:latin typeface="Arial" panose="020B0604020202020204" pitchFamily="34" charset="0"/>
                <a:cs typeface="Arial" panose="020B0604020202020204" pitchFamily="34" charset="0"/>
              </a:rPr>
              <a:t>RBM Implementation:</a:t>
            </a:r>
          </a:p>
          <a:p>
            <a:pPr algn="just"/>
            <a:endParaRPr lang="en-US" sz="3600" dirty="0">
              <a:latin typeface="Arial" panose="020B0604020202020204" pitchFamily="34" charset="0"/>
              <a:cs typeface="Arial" panose="020B0604020202020204" pitchFamily="34" charset="0"/>
            </a:endParaRPr>
          </a:p>
          <a:p>
            <a:pPr algn="just"/>
            <a:r>
              <a:rPr lang="en-US" sz="3600" dirty="0">
                <a:latin typeface="Arial" panose="020B0604020202020204" pitchFamily="34" charset="0"/>
                <a:cs typeface="Arial" panose="020B0604020202020204" pitchFamily="34" charset="0"/>
              </a:rPr>
              <a:t>We implemented the RBM using Python and </a:t>
            </a:r>
            <a:r>
              <a:rPr lang="tr-TR" sz="3600" dirty="0" err="1">
                <a:latin typeface="Arial" panose="020B0604020202020204" pitchFamily="34" charset="0"/>
                <a:cs typeface="Arial" panose="020B0604020202020204" pitchFamily="34" charset="0"/>
              </a:rPr>
              <a:t>NumPy</a:t>
            </a:r>
            <a:r>
              <a:rPr lang="tr-TR" sz="3600" dirty="0">
                <a:latin typeface="Arial" panose="020B0604020202020204" pitchFamily="34" charset="0"/>
                <a:cs typeface="Arial" panose="020B0604020202020204" pitchFamily="34" charset="0"/>
              </a:rPr>
              <a:t>.</a:t>
            </a:r>
            <a:endParaRPr lang="en-US" sz="3600" dirty="0">
              <a:latin typeface="Arial" panose="020B0604020202020204" pitchFamily="34" charset="0"/>
              <a:cs typeface="Arial" panose="020B0604020202020204" pitchFamily="34" charset="0"/>
            </a:endParaRPr>
          </a:p>
          <a:p>
            <a:pPr algn="just"/>
            <a:r>
              <a:rPr lang="en-US" sz="3600" dirty="0">
                <a:latin typeface="Arial" panose="020B0604020202020204" pitchFamily="34" charset="0"/>
                <a:cs typeface="Arial" panose="020B0604020202020204" pitchFamily="34" charset="0"/>
              </a:rPr>
              <a:t>The network architecture included visible units corresponding to features and a defined number of hidden units for latent feature learning. The model was trained using Contrastive Divergence, with a predefined number of epochs, learning rate, and batch size.</a:t>
            </a:r>
            <a:r>
              <a:rPr lang="tr-TR" sz="3600" dirty="0">
                <a:latin typeface="Arial" panose="020B0604020202020204" pitchFamily="34" charset="0"/>
                <a:cs typeface="Arial" panose="020B0604020202020204" pitchFamily="34" charset="0"/>
              </a:rPr>
              <a:t> </a:t>
            </a:r>
          </a:p>
          <a:p>
            <a:pPr algn="just"/>
            <a:endParaRPr lang="tr-TR" sz="3600" dirty="0">
              <a:latin typeface="Arial" panose="020B0604020202020204" pitchFamily="34" charset="0"/>
              <a:cs typeface="Arial" panose="020B0604020202020204" pitchFamily="34" charset="0"/>
            </a:endParaRPr>
          </a:p>
          <a:p>
            <a:pPr algn="just"/>
            <a:endParaRPr lang="tr-TR" sz="3600" dirty="0">
              <a:latin typeface="Arial" panose="020B0604020202020204" pitchFamily="34" charset="0"/>
              <a:cs typeface="Arial" panose="020B0604020202020204" pitchFamily="34" charset="0"/>
            </a:endParaRPr>
          </a:p>
          <a:p>
            <a:pPr algn="just"/>
            <a:endParaRPr lang="tr-TR" sz="3600" dirty="0">
              <a:latin typeface="Arial" panose="020B0604020202020204" pitchFamily="34" charset="0"/>
              <a:cs typeface="Arial" panose="020B0604020202020204" pitchFamily="34" charset="0"/>
            </a:endParaRPr>
          </a:p>
          <a:p>
            <a:pPr algn="just"/>
            <a:endParaRPr lang="tr-TR" sz="3600" dirty="0">
              <a:latin typeface="Arial" panose="020B0604020202020204" pitchFamily="34" charset="0"/>
              <a:cs typeface="Arial" panose="020B0604020202020204" pitchFamily="34" charset="0"/>
            </a:endParaRPr>
          </a:p>
          <a:p>
            <a:pPr algn="just"/>
            <a:endParaRPr lang="tr-TR" sz="3600" dirty="0">
              <a:latin typeface="Arial" panose="020B0604020202020204" pitchFamily="34" charset="0"/>
              <a:cs typeface="Arial" panose="020B0604020202020204" pitchFamily="34" charset="0"/>
            </a:endParaRPr>
          </a:p>
          <a:p>
            <a:pPr algn="just"/>
            <a:endParaRPr lang="tr-TR" sz="3600" dirty="0">
              <a:latin typeface="Arial" panose="020B0604020202020204" pitchFamily="34" charset="0"/>
              <a:cs typeface="Arial" panose="020B0604020202020204" pitchFamily="34" charset="0"/>
            </a:endParaRPr>
          </a:p>
          <a:p>
            <a:pPr algn="just"/>
            <a:endParaRPr lang="en-US" sz="3600"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Figure </a:t>
            </a:r>
            <a:r>
              <a:rPr lang="tr-TR"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Neural</a:t>
            </a:r>
            <a:r>
              <a:rPr lang="tr-TR" dirty="0">
                <a:latin typeface="Arial" panose="020B0604020202020204" pitchFamily="34" charset="0"/>
                <a:cs typeface="Arial" panose="020B0604020202020204" pitchFamily="34" charset="0"/>
              </a:rPr>
              <a:t> Network </a:t>
            </a:r>
            <a:r>
              <a:rPr lang="tr-TR" dirty="0" err="1">
                <a:latin typeface="Arial" panose="020B0604020202020204" pitchFamily="34" charset="0"/>
                <a:cs typeface="Arial" panose="020B0604020202020204" pitchFamily="34" charset="0"/>
              </a:rPr>
              <a:t>Structure</a:t>
            </a:r>
            <a:endParaRPr lang="tr-TR" dirty="0">
              <a:latin typeface="Arial" panose="020B0604020202020204" pitchFamily="34" charset="0"/>
              <a:cs typeface="Arial" panose="020B0604020202020204" pitchFamily="34" charset="0"/>
            </a:endParaRPr>
          </a:p>
          <a:p>
            <a:pPr algn="just"/>
            <a:endParaRPr lang="tr-TR" sz="3600" dirty="0">
              <a:latin typeface="Arial" panose="020B0604020202020204" pitchFamily="34" charset="0"/>
              <a:cs typeface="Arial" panose="020B0604020202020204" pitchFamily="34" charset="0"/>
            </a:endParaRPr>
          </a:p>
          <a:p>
            <a:pPr algn="just"/>
            <a:r>
              <a:rPr lang="en-US" sz="3600" dirty="0">
                <a:latin typeface="Arial" panose="020B0604020202020204" pitchFamily="34" charset="0"/>
                <a:cs typeface="Arial" panose="020B0604020202020204" pitchFamily="34" charset="0"/>
              </a:rPr>
              <a:t>Once the RBM was trained, the activations of the hidden layer were used as new representations (latent features) of each customer. These feature vectors captured high-level patterns and similarities between customer profiles</a:t>
            </a:r>
            <a:r>
              <a:rPr lang="tr-TR" sz="3600" dirty="0">
                <a:latin typeface="Arial" panose="020B0604020202020204" pitchFamily="34" charset="0"/>
                <a:cs typeface="Arial" panose="020B0604020202020204" pitchFamily="34" charset="0"/>
              </a:rPr>
              <a:t>.</a:t>
            </a:r>
          </a:p>
          <a:p>
            <a:pPr algn="just"/>
            <a:endParaRPr lang="tr-TR" sz="3600" dirty="0">
              <a:latin typeface="Arial" panose="020B0604020202020204" pitchFamily="34" charset="0"/>
              <a:cs typeface="Arial" panose="020B0604020202020204" pitchFamily="34" charset="0"/>
            </a:endParaRPr>
          </a:p>
          <a:p>
            <a:pPr algn="just"/>
            <a:endParaRPr lang="tr-TR" sz="3600" dirty="0">
              <a:latin typeface="Arial" panose="020B0604020202020204" pitchFamily="34" charset="0"/>
              <a:cs typeface="Arial" panose="020B0604020202020204" pitchFamily="34" charset="0"/>
            </a:endParaRPr>
          </a:p>
          <a:p>
            <a:pPr algn="just"/>
            <a:endParaRPr lang="tr-TR" sz="3600" dirty="0">
              <a:latin typeface="Arial" panose="020B0604020202020204" pitchFamily="34" charset="0"/>
              <a:cs typeface="Arial" panose="020B0604020202020204" pitchFamily="34" charset="0"/>
            </a:endParaRPr>
          </a:p>
          <a:p>
            <a:pPr algn="just"/>
            <a:endParaRPr lang="tr-TR" sz="3600" dirty="0">
              <a:latin typeface="Arial" panose="020B0604020202020204" pitchFamily="34" charset="0"/>
              <a:cs typeface="Arial" panose="020B0604020202020204" pitchFamily="34" charset="0"/>
            </a:endParaRPr>
          </a:p>
          <a:p>
            <a:pPr algn="just"/>
            <a:endParaRPr lang="tr-TR" sz="3600" dirty="0">
              <a:latin typeface="Arial" panose="020B0604020202020204" pitchFamily="34" charset="0"/>
              <a:cs typeface="Arial" panose="020B0604020202020204" pitchFamily="34" charset="0"/>
            </a:endParaRPr>
          </a:p>
          <a:p>
            <a:pPr algn="just"/>
            <a:endParaRPr lang="tr-TR" sz="3600" dirty="0">
              <a:latin typeface="Arial" panose="020B0604020202020204" pitchFamily="34" charset="0"/>
              <a:cs typeface="Arial" panose="020B0604020202020204" pitchFamily="34" charset="0"/>
            </a:endParaRPr>
          </a:p>
          <a:p>
            <a:pPr algn="just"/>
            <a:endParaRPr lang="en-US" sz="3600" dirty="0">
              <a:latin typeface="Arial" panose="020B0604020202020204" pitchFamily="34" charset="0"/>
              <a:cs typeface="Arial" panose="020B0604020202020204" pitchFamily="34" charset="0"/>
            </a:endParaRPr>
          </a:p>
          <a:p>
            <a:pPr algn="just"/>
            <a:r>
              <a:rPr lang="tr-TR" dirty="0" err="1">
                <a:latin typeface="Arial" panose="020B0604020202020204" pitchFamily="34" charset="0"/>
                <a:cs typeface="Arial" panose="020B0604020202020204" pitchFamily="34" charset="0"/>
              </a:rPr>
              <a:t>Figure</a:t>
            </a:r>
            <a:r>
              <a:rPr lang="en-US" dirty="0">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3</a:t>
            </a:r>
            <a:r>
              <a:rPr lang="en-US"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Outputs</a:t>
            </a:r>
            <a:r>
              <a:rPr lang="tr-TR" dirty="0">
                <a:latin typeface="Arial" panose="020B0604020202020204" pitchFamily="34" charset="0"/>
                <a:cs typeface="Arial" panose="020B0604020202020204" pitchFamily="34" charset="0"/>
              </a:rPr>
              <a:t> of </a:t>
            </a:r>
            <a:r>
              <a:rPr lang="tr-TR" dirty="0" err="1">
                <a:latin typeface="Arial" panose="020B0604020202020204" pitchFamily="34" charset="0"/>
                <a:cs typeface="Arial" panose="020B0604020202020204" pitchFamily="34" charset="0"/>
              </a:rPr>
              <a:t>the</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Restricted</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Boltzman</a:t>
            </a:r>
            <a:r>
              <a:rPr lang="tr-TR" dirty="0">
                <a:latin typeface="Arial" panose="020B0604020202020204" pitchFamily="34" charset="0"/>
                <a:cs typeface="Arial" panose="020B0604020202020204" pitchFamily="34" charset="0"/>
              </a:rPr>
              <a:t> Machine</a:t>
            </a:r>
            <a:endParaRPr lang="en-US" dirty="0">
              <a:latin typeface="Arial" panose="020B0604020202020204" pitchFamily="34" charset="0"/>
              <a:cs typeface="Arial" panose="020B0604020202020204" pitchFamily="34" charset="0"/>
            </a:endParaRPr>
          </a:p>
        </p:txBody>
      </p:sp>
      <p:pic>
        <p:nvPicPr>
          <p:cNvPr id="17" name="Resim 16">
            <a:extLst>
              <a:ext uri="{FF2B5EF4-FFF2-40B4-BE49-F238E27FC236}">
                <a16:creationId xmlns:a16="http://schemas.microsoft.com/office/drawing/2014/main" id="{E31DF0AE-4DFE-4ED3-8C1B-549632A811AE}"/>
              </a:ext>
            </a:extLst>
          </p:cNvPr>
          <p:cNvPicPr>
            <a:picLocks noChangeAspect="1"/>
          </p:cNvPicPr>
          <p:nvPr/>
        </p:nvPicPr>
        <p:blipFill>
          <a:blip r:embed="rId4"/>
          <a:stretch>
            <a:fillRect/>
          </a:stretch>
        </p:blipFill>
        <p:spPr>
          <a:xfrm>
            <a:off x="10900910" y="14887026"/>
            <a:ext cx="8638829" cy="1721270"/>
          </a:xfrm>
          <a:prstGeom prst="rect">
            <a:avLst/>
          </a:prstGeom>
        </p:spPr>
      </p:pic>
      <p:pic>
        <p:nvPicPr>
          <p:cNvPr id="19" name="Resim 18">
            <a:extLst>
              <a:ext uri="{FF2B5EF4-FFF2-40B4-BE49-F238E27FC236}">
                <a16:creationId xmlns:a16="http://schemas.microsoft.com/office/drawing/2014/main" id="{BB6BAEB6-587B-779C-732C-C4DF6873871B}"/>
              </a:ext>
            </a:extLst>
          </p:cNvPr>
          <p:cNvPicPr>
            <a:picLocks noChangeAspect="1"/>
          </p:cNvPicPr>
          <p:nvPr/>
        </p:nvPicPr>
        <p:blipFill>
          <a:blip r:embed="rId5"/>
          <a:stretch>
            <a:fillRect/>
          </a:stretch>
        </p:blipFill>
        <p:spPr>
          <a:xfrm>
            <a:off x="11570522" y="17937267"/>
            <a:ext cx="7131550" cy="1882553"/>
          </a:xfrm>
          <a:prstGeom prst="rect">
            <a:avLst/>
          </a:prstGeom>
        </p:spPr>
      </p:pic>
      <p:pic>
        <p:nvPicPr>
          <p:cNvPr id="24" name="Resim 23">
            <a:extLst>
              <a:ext uri="{FF2B5EF4-FFF2-40B4-BE49-F238E27FC236}">
                <a16:creationId xmlns:a16="http://schemas.microsoft.com/office/drawing/2014/main" id="{BB44E8A8-9FF4-1B02-B8FE-D250A68BE35D}"/>
              </a:ext>
            </a:extLst>
          </p:cNvPr>
          <p:cNvPicPr>
            <a:picLocks noChangeAspect="1"/>
          </p:cNvPicPr>
          <p:nvPr/>
        </p:nvPicPr>
        <p:blipFill>
          <a:blip r:embed="rId6"/>
          <a:stretch>
            <a:fillRect/>
          </a:stretch>
        </p:blipFill>
        <p:spPr>
          <a:xfrm>
            <a:off x="11380507" y="27290180"/>
            <a:ext cx="8159232" cy="3091920"/>
          </a:xfrm>
          <a:prstGeom prst="rect">
            <a:avLst/>
          </a:prstGeom>
        </p:spPr>
      </p:pic>
      <p:pic>
        <p:nvPicPr>
          <p:cNvPr id="27" name="Resim 26">
            <a:extLst>
              <a:ext uri="{FF2B5EF4-FFF2-40B4-BE49-F238E27FC236}">
                <a16:creationId xmlns:a16="http://schemas.microsoft.com/office/drawing/2014/main" id="{07B67691-1D96-70C9-3B5D-822F5952744C}"/>
              </a:ext>
            </a:extLst>
          </p:cNvPr>
          <p:cNvPicPr>
            <a:picLocks noChangeAspect="1"/>
          </p:cNvPicPr>
          <p:nvPr/>
        </p:nvPicPr>
        <p:blipFill>
          <a:blip r:embed="rId7"/>
          <a:stretch>
            <a:fillRect/>
          </a:stretch>
        </p:blipFill>
        <p:spPr>
          <a:xfrm>
            <a:off x="11106444" y="35061969"/>
            <a:ext cx="8116482" cy="3325189"/>
          </a:xfrm>
          <a:prstGeom prst="rect">
            <a:avLst/>
          </a:prstGeom>
        </p:spPr>
      </p:pic>
      <p:pic>
        <p:nvPicPr>
          <p:cNvPr id="4" name="Resim 3">
            <a:extLst>
              <a:ext uri="{FF2B5EF4-FFF2-40B4-BE49-F238E27FC236}">
                <a16:creationId xmlns:a16="http://schemas.microsoft.com/office/drawing/2014/main" id="{FCBAC8BE-3522-9648-99F1-5C3CB5ED9899}"/>
              </a:ext>
            </a:extLst>
          </p:cNvPr>
          <p:cNvPicPr>
            <a:picLocks noChangeAspect="1"/>
          </p:cNvPicPr>
          <p:nvPr/>
        </p:nvPicPr>
        <p:blipFill>
          <a:blip r:embed="rId8"/>
          <a:stretch>
            <a:fillRect/>
          </a:stretch>
        </p:blipFill>
        <p:spPr>
          <a:xfrm>
            <a:off x="25888435" y="1145"/>
            <a:ext cx="4286250" cy="4286250"/>
          </a:xfrm>
          <a:prstGeom prst="rect">
            <a:avLst/>
          </a:prstGeom>
        </p:spPr>
      </p:pic>
    </p:spTree>
    <p:extLst>
      <p:ext uri="{BB962C8B-B14F-4D97-AF65-F5344CB8AC3E}">
        <p14:creationId xmlns:p14="http://schemas.microsoft.com/office/powerpoint/2010/main" val="723040339"/>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937</TotalTime>
  <Words>805</Words>
  <Application>Microsoft Office PowerPoint</Application>
  <PresentationFormat>Özel</PresentationFormat>
  <Paragraphs>101</Paragraphs>
  <Slides>1</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vt:i4>
      </vt:variant>
    </vt:vector>
  </HeadingPairs>
  <TitlesOfParts>
    <vt:vector size="6" baseType="lpstr">
      <vt:lpstr>Arial</vt:lpstr>
      <vt:lpstr>Berlin Sans FB</vt:lpstr>
      <vt:lpstr>Calibri</vt:lpstr>
      <vt:lpstr>Calibri Light</vt:lpstr>
      <vt:lpstr>Office Theme</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sddgfsg</dc:title>
  <dc:creator>SULTAN CAN</dc:creator>
  <cp:lastModifiedBy>Hakan Birben</cp:lastModifiedBy>
  <cp:revision>32</cp:revision>
  <dcterms:created xsi:type="dcterms:W3CDTF">2024-12-19T13:41:01Z</dcterms:created>
  <dcterms:modified xsi:type="dcterms:W3CDTF">2025-06-25T10:17:56Z</dcterms:modified>
</cp:coreProperties>
</file>