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76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1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0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7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4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7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E302-522F-422D-A5DE-8144BC8BC3AD}" type="datetimeFigureOut">
              <a:rPr lang="en-GB" smtClean="0"/>
              <a:t>10/05/2013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6C6C-9E77-455C-A462-E094C97F2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3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912" y="692696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98100" y="7185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Browser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1916832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23928" y="19445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Server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23728" y="299695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41916" y="30227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Router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364088" y="299695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82276" y="30227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636168" y="4149080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15816" y="41767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CONTROLLER (posts_controller)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627784" y="5085184"/>
            <a:ext cx="37444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203848" y="51128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MODEL (The Posts Model)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3826092" y="6093296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985848" y="6146832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555776" y="1264985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1 - A user launches a request to access  a web page: </a:t>
            </a:r>
          </a:p>
          <a:p>
            <a:r>
              <a:rPr lang="en-GB" sz="900" i="1" dirty="0" smtClean="0"/>
              <a:t>http://mysite.com/posts</a:t>
            </a:r>
            <a:endParaRPr lang="en-GB" sz="900" i="1" dirty="0"/>
          </a:p>
        </p:txBody>
      </p:sp>
      <p:cxnSp>
        <p:nvCxnSpPr>
          <p:cNvPr id="29" name="Straight Arrow Connector 28"/>
          <p:cNvCxnSpPr>
            <a:stCxn id="4" idx="1"/>
          </p:cNvCxnSpPr>
          <p:nvPr/>
        </p:nvCxnSpPr>
        <p:spPr>
          <a:xfrm flipH="1">
            <a:off x="3059832" y="908720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59832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59832" y="342900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59832" y="45811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2"/>
          </p:cNvCxnSpPr>
          <p:nvPr/>
        </p:nvCxnSpPr>
        <p:spPr>
          <a:xfrm>
            <a:off x="3059832" y="5517232"/>
            <a:ext cx="766260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6"/>
          </p:cNvCxnSpPr>
          <p:nvPr/>
        </p:nvCxnSpPr>
        <p:spPr>
          <a:xfrm flipV="1">
            <a:off x="5194244" y="5517232"/>
            <a:ext cx="8179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12160" y="45811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12160" y="342900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00104" y="23488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3"/>
          </p:cNvCxnSpPr>
          <p:nvPr/>
        </p:nvCxnSpPr>
        <p:spPr>
          <a:xfrm flipH="1" flipV="1">
            <a:off x="5292080" y="908720"/>
            <a:ext cx="70802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7744" y="2417113"/>
            <a:ext cx="15841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2 – The Web </a:t>
            </a:r>
            <a:r>
              <a:rPr lang="en-GB" sz="900" dirty="0"/>
              <a:t>S</a:t>
            </a:r>
            <a:r>
              <a:rPr lang="en-GB" sz="900" dirty="0" smtClean="0"/>
              <a:t>erver receives the request and passes it to a Router</a:t>
            </a:r>
            <a:endParaRPr lang="en-GB" sz="9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56616" y="34612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3 – The router determines the “CONTROLLER” to be used AND it determines the method/action to use: since we want to display a page; we will ask a GET request, hence an “index method”</a:t>
            </a:r>
            <a:endParaRPr lang="en-GB" sz="9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00922" y="4636544"/>
            <a:ext cx="2139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4</a:t>
            </a:r>
            <a:r>
              <a:rPr lang="en-GB" sz="900" dirty="0" smtClean="0"/>
              <a:t> – The “CONTROLLER” calls the method and passes the parameters to the “MODEL”</a:t>
            </a:r>
            <a:endParaRPr lang="en-GB" sz="9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44848" y="5642776"/>
            <a:ext cx="155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5 – The “MODEL” extracts all the data from the Database</a:t>
            </a:r>
            <a:endParaRPr lang="en-GB" sz="9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429864" y="4571892"/>
            <a:ext cx="3168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6</a:t>
            </a:r>
            <a:r>
              <a:rPr lang="en-GB" sz="900" dirty="0" smtClean="0"/>
              <a:t> – The “MODEL” returns the data to the “CONTROLLER”, which stores the data into an instance variable via the “MODEL” using code like the following :</a:t>
            </a:r>
            <a:endParaRPr lang="en-GB" sz="9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72200" y="4865385"/>
            <a:ext cx="12961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err="1"/>
              <a:t>d</a:t>
            </a:r>
            <a:r>
              <a:rPr lang="en-GB" sz="900" i="1" dirty="0" err="1" smtClean="0"/>
              <a:t>ef</a:t>
            </a:r>
            <a:r>
              <a:rPr lang="en-GB" sz="900" i="1" dirty="0" smtClean="0"/>
              <a:t> index</a:t>
            </a:r>
          </a:p>
          <a:p>
            <a:r>
              <a:rPr lang="en-GB" sz="900" i="1" dirty="0" smtClean="0"/>
              <a:t>        @posts = </a:t>
            </a:r>
            <a:r>
              <a:rPr lang="en-GB" sz="900" i="1" dirty="0" err="1" smtClean="0"/>
              <a:t>Posts.all</a:t>
            </a:r>
            <a:endParaRPr lang="en-GB" sz="900" i="1" dirty="0" smtClean="0"/>
          </a:p>
          <a:p>
            <a:r>
              <a:rPr lang="en-GB" sz="900" i="1" dirty="0" smtClean="0"/>
              <a:t>end</a:t>
            </a:r>
            <a:endParaRPr lang="en-GB" sz="9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22236" y="3541533"/>
            <a:ext cx="17909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7</a:t>
            </a:r>
            <a:r>
              <a:rPr lang="en-GB" sz="900" dirty="0" smtClean="0"/>
              <a:t> – The “CONTROLLER” invokes the appropriate “VIEW”:</a:t>
            </a:r>
          </a:p>
          <a:p>
            <a:r>
              <a:rPr lang="en-GB" sz="900" i="1" dirty="0"/>
              <a:t>v</a:t>
            </a:r>
            <a:r>
              <a:rPr lang="en-GB" sz="900" i="1" dirty="0" smtClean="0"/>
              <a:t>iews/posts/</a:t>
            </a:r>
            <a:r>
              <a:rPr lang="en-GB" sz="900" i="1" dirty="0" err="1" smtClean="0"/>
              <a:t>index.html.erb</a:t>
            </a:r>
            <a:endParaRPr lang="en-GB" sz="9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4607064" y="2348880"/>
            <a:ext cx="29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8 – The “VIEW” is rendered and displays the data that was in the instance variable using the following type of code:</a:t>
            </a:r>
            <a:endParaRPr lang="en-GB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64288" y="2564904"/>
            <a:ext cx="17281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smtClean="0"/>
              <a:t>&lt;</a:t>
            </a:r>
            <a:r>
              <a:rPr lang="en-GB" sz="900" i="1" dirty="0" err="1" smtClean="0"/>
              <a:t>ul</a:t>
            </a:r>
            <a:r>
              <a:rPr lang="en-GB" sz="900" i="1" dirty="0" smtClean="0"/>
              <a:t>&gt;</a:t>
            </a:r>
          </a:p>
          <a:p>
            <a:r>
              <a:rPr lang="en-GB" sz="900" i="1" dirty="0" smtClean="0"/>
              <a:t>&lt;% @</a:t>
            </a:r>
            <a:r>
              <a:rPr lang="en-GB" sz="900" i="1" dirty="0" err="1" smtClean="0"/>
              <a:t>posts.each</a:t>
            </a:r>
            <a:r>
              <a:rPr lang="en-GB" sz="900" i="1" dirty="0" smtClean="0"/>
              <a:t> do |posts|%&gt;</a:t>
            </a:r>
          </a:p>
          <a:p>
            <a:r>
              <a:rPr lang="en-GB" sz="900" i="1" dirty="0" smtClean="0"/>
              <a:t>&lt;li&gt; &lt;% = posts.name%&gt;&lt;/li&gt;</a:t>
            </a:r>
          </a:p>
          <a:p>
            <a:r>
              <a:rPr lang="en-GB" sz="900" i="1" dirty="0" smtClean="0"/>
              <a:t>&lt;% end %&gt;</a:t>
            </a:r>
          </a:p>
          <a:p>
            <a:r>
              <a:rPr lang="en-GB" sz="900" i="1" dirty="0" smtClean="0"/>
              <a:t>&lt;/</a:t>
            </a:r>
            <a:r>
              <a:rPr lang="en-GB" sz="900" i="1" dirty="0" err="1" smtClean="0"/>
              <a:t>ul</a:t>
            </a:r>
            <a:r>
              <a:rPr lang="en-GB" sz="900" i="1" dirty="0" smtClean="0"/>
              <a:t>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4048" y="11967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9 – At this point the  “VIEW” is essentially HTML and it is presented to the user by the “Web Server”</a:t>
            </a:r>
            <a:endParaRPr lang="en-GB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902189" y="116632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 smtClean="0"/>
              <a:t>Diagram Blog application in the context of MVC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228235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277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RAPP (UK)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Hakim Benbekhti</dc:creator>
  <cp:lastModifiedBy>Hakim Benbekhti</cp:lastModifiedBy>
  <cp:revision>13</cp:revision>
  <dcterms:created xsi:type="dcterms:W3CDTF">2013-05-10T10:55:27Z</dcterms:created>
  <dcterms:modified xsi:type="dcterms:W3CDTF">2013-05-10T22:22:28Z</dcterms:modified>
</cp:coreProperties>
</file>