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68" r:id="rId3"/>
    <p:sldId id="269" r:id="rId4"/>
    <p:sldId id="271" r:id="rId5"/>
    <p:sldId id="272" r:id="rId6"/>
    <p:sldId id="273" r:id="rId7"/>
    <p:sldId id="27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BFBA-9E38-49D1-8C39-04998C1B8471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BAB6D-BBB6-465E-85CE-F34A43D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B900B-DB1A-653E-350D-526F99454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11DB3-EDAB-5BB7-528C-4459B8DB5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444A5A-51EB-1440-CEFE-8B3C6D6D5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C6BDA-DFD1-00F4-F922-1BD9A49BA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FEA5E-AD74-3312-1299-0A8C498D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8ACF1-BECE-8A4F-358A-91C397863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3931D-60CC-E754-67B0-ACD76EE53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28B2B-315B-27DB-3E79-E4C93FE43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974D-EFEC-B3ED-A402-EF623E02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38E08-D8F6-17C3-E95D-665775284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3B129-8508-F571-B438-6B10C525B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FCFC-46C1-4A7B-D2A9-84406458F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C515A-061A-36B8-8C66-08487F98D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B99C6-BBB9-5F73-F590-73305F567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F9AD1-CCCE-36ED-564F-10042F6CA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3277-78E9-4B72-A934-8623C38AF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6E4B-BE9E-C4C2-37B1-CDCC14EF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B491E9-CC58-5705-D90F-B0EFB1F22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161B9-5155-0976-DEB9-22CB36EF9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6B9F-4A5E-3D40-62A4-47FB979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24FF-62F8-2BAD-ECB5-863AE52CD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8773E-9991-311C-54E0-2037F901E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D9BA83-0393-72C7-1FB4-1FC55BB8F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3237-E4BC-B361-6FAA-D60A1EFBA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4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020F-F83E-599C-0EE2-BBD94860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712C4-D502-C8E5-F544-D0C3B1C0A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51A4-44F7-8CEC-1DC5-1444D90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07BE-E7A5-A74F-C092-673FDB89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0096-5F32-7725-41D5-8931BB44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96E8-1EB6-AE02-ADDC-45113C4E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2D3D-A00F-104A-11FA-30D466762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20CE-7D95-BCC0-B664-3245FB2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4857-0A9A-E9D6-73E4-0E0FB415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4B56-488D-27FA-8302-B8751B54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1810-77AB-1421-946B-AC2670B6B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CEC9-A8A2-BD94-CB68-2B1B0176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0693-C293-44D3-D8D7-9868AD83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EA3C-FCF9-0D1C-CC39-F45F1337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749C-10AC-9432-C3FF-0A886774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5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41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444F-BD50-6A28-E399-CEA1FA2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E27-4ED9-56E0-67B2-74FE99A7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01F8-C1E2-F801-38D0-246A44E1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2227-1A3F-31E8-07A4-91D8B450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5FD8-52AA-629A-C5A1-EF2EF56E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204F-B433-D9D9-65D9-C1DB089A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A07F-3DAE-A3C3-CE0C-24ACF847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90E6-B061-E29A-2A16-EEF767A3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D37A-D6BA-F5FD-D9CD-B2A8D348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6AF3-F578-D631-4A04-ADFF96D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2FC6-CB3E-B1C6-0497-9D270992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C689-E047-0FB6-3D23-A66723576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AFA2D-1FE4-6FCB-3A18-94F9CE64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8D5D-2B3B-604A-977B-0BC168E2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BCCE-1918-E34F-4D4F-5414FDE0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D4F08-D926-1AE4-5F2C-C5E010C9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757E-4ED7-FA15-8D86-E9731E0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0EF92-8592-8445-902C-376A4C57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75EF-C721-4102-B613-78F5371B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159D8-2BDD-E654-3B18-DD79B5C1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6CF2-E97E-F5B5-E8F9-5F0B83579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006E5-08B2-11BC-281A-401E165F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6575F-F317-D7A0-202B-806C221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1E27A-35A3-37EF-30C4-E007373A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1E18-CFFB-6F68-96E2-3AF782E0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CC3F-372D-E4FC-903A-A28B80F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DA0BD-B02D-6574-32CA-53B87601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4B918-F4F9-1841-1975-F95C3714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53BC0-F717-342C-0D2B-5C5AB02C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DB55D-0BCA-A5FA-E429-99118486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43EC-9077-9C74-F86F-A9580BED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08-A3AD-72E2-2E40-A96CE1BB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D185-85A3-90E7-1939-D57A74F1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C3AAF-E689-9446-4E3D-BB7EFC53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3E69E-2E99-3BDA-BB33-5B9301CF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828A2-2213-8175-95B6-AC5E0047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5134-4850-4A4D-D692-58174BC5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BD9-6033-A80D-060A-C5533EAF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3439E-050B-2B60-45C9-35E42D491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4BF8-CCC7-6E08-8C08-86CB7E9E8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3EAC-55ED-AF2D-3A93-2BA6D294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AFF2-E61E-BC6B-28B2-513F4D02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50B4-CDC2-9E26-D498-88B566F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98C39-5A0F-020D-506C-49088DFF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01DA-33E2-3ACB-20D5-98734A5C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60B9-AE93-24E9-321D-420486EE3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4438F-8707-4089-B52F-5FBF11C509B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D08C-E850-366F-DF6E-1518B919B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A05-9F13-5975-361E-F00A884A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1C2FC-0070-4F1E-8327-205905FD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linkedin.com/in/hakeem-salaudeen/" TargetMode="External"/><Relationship Id="rId5" Type="http://schemas.openxmlformats.org/officeDocument/2006/relationships/hyperlink" Target="https://github.com/HakeemSalaudeen" TargetMode="External"/><Relationship Id="rId4" Type="http://schemas.openxmlformats.org/officeDocument/2006/relationships/hyperlink" Target="mailto:Hakeemsalaudeen0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39" y="1091381"/>
            <a:ext cx="5751871" cy="4979055"/>
          </a:xfrm>
        </p:spPr>
        <p:txBody>
          <a:bodyPr/>
          <a:lstStyle/>
          <a:p>
            <a:r>
              <a:rPr lang="en-US" sz="9600" b="1" dirty="0">
                <a:latin typeface="Arabic Typesetting" panose="020F0502020204030204" pitchFamily="66" charset="-78"/>
                <a:cs typeface="Arabic Typesetting" panose="020F0502020204030204" pitchFamily="66" charset="-78"/>
              </a:rPr>
              <a:t>Travel AGENCY  PROJECT 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0D071-09D6-3C2F-8505-30862916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2CB0-BCF8-9D15-695A-37692575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03" y="240810"/>
            <a:ext cx="10515600" cy="941469"/>
          </a:xfrm>
          <a:noFill/>
        </p:spPr>
        <p:txBody>
          <a:bodyPr/>
          <a:lstStyle/>
          <a:p>
            <a:pPr algn="ctr"/>
            <a:r>
              <a:rPr lang="en-US" b="1" dirty="0"/>
              <a:t>Data Workflow Orchestration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8E9C8-8ED0-5EAD-760C-3D28ADC96FB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198" y="1448814"/>
            <a:ext cx="10665543" cy="469764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Apache Airflow Workflow Steps: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Data Extraction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Pull raw data from Country Rest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Robust and scalable data retrieval process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Data Lake Storage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Write extracted data to S3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Preserve raw, unmodified data for future reference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Data Transformation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Extract specific, relevant attributes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Prepare data for downstream analytics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1723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70750-A22F-34ED-DD05-DAB270C5A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1FEA-97BD-039E-7EA7-C0722564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7006"/>
            <a:ext cx="10515600" cy="737269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Project Components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92BFB-FC24-9890-764D-601C7E4A6E6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198" y="894276"/>
            <a:ext cx="10665543" cy="525218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Country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Raw Data Storage</a:t>
            </a:r>
            <a:r>
              <a:rPr lang="pt-BR" dirty="0"/>
              <a:t>: Amazon S3 (Parquet Format)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Purpose</a:t>
            </a:r>
            <a:r>
              <a:rPr lang="en-GB" dirty="0"/>
              <a:t>: Collect comprehensive tourism-related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Linting Tool</a:t>
            </a:r>
            <a:r>
              <a:rPr lang="en-US" dirty="0"/>
              <a:t>: Ruff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Purpose</a:t>
            </a:r>
            <a:r>
              <a:rPr lang="en-GB" dirty="0"/>
              <a:t>: Ensure code quality and adherence to best practices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Checks</a:t>
            </a:r>
            <a:r>
              <a:rPr lang="en-GB" dirty="0"/>
              <a:t>: Code style, potential errors, formatting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B27E47-BB99-2C09-D366-22FC413B872F}"/>
              </a:ext>
            </a:extLst>
          </p:cNvPr>
          <p:cNvSpPr txBox="1">
            <a:spLocks/>
          </p:cNvSpPr>
          <p:nvPr/>
        </p:nvSpPr>
        <p:spPr>
          <a:xfrm>
            <a:off x="688259" y="3429000"/>
            <a:ext cx="10515600" cy="73726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Continuous 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376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9061-B0D8-5C35-BBCC-AA0870F9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D18E-0E3F-1D29-0355-6F2E5EA4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69" y="188780"/>
            <a:ext cx="10515600" cy="640602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Cloud Infrastructure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DFB1-4E29-7320-7757-863F88E3AE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3169" y="829382"/>
            <a:ext cx="10665543" cy="58398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Provisioning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Infrastructure as Code</a:t>
            </a:r>
            <a:r>
              <a:rPr lang="en-GB" dirty="0"/>
              <a:t>: Terraform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Cloud Services</a:t>
            </a:r>
            <a:r>
              <a:rPr lang="en-GB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AWS IAM (Identity and Access Management)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S3 (Storage)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Snowflake (Data Warehouse)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Terraform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State File Backend</a:t>
            </a:r>
            <a:r>
              <a:rPr lang="en-GB" dirty="0"/>
              <a:t>: Managed in S3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Folder Structure</a:t>
            </a:r>
            <a:r>
              <a:rPr lang="en-US" dirty="0"/>
              <a:t>: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 </a:t>
            </a:r>
            <a:r>
              <a:rPr lang="en-GB" dirty="0"/>
              <a:t>terraform/: </a:t>
            </a:r>
            <a:r>
              <a:rPr lang="en-US" dirty="0"/>
              <a:t>Infrastructure definition files</a:t>
            </a:r>
            <a:endParaRPr lang="en-GB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Includes S3, Snowflake, provider configurations</a:t>
            </a:r>
            <a:endParaRPr lang="en-GB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860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BC93F-C14A-3791-47C8-6349E561E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63C5-F5B9-0092-EE08-AA0BEDE3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3251"/>
            <a:ext cx="10515600" cy="13255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Data Transformation Strategy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7F04-C60E-A432-3EE8-8668B407A47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72526" y="1448814"/>
            <a:ext cx="10831215" cy="35538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Attribute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Selective data point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Optimized for downstream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Focused on valuable tourism insights</a:t>
            </a:r>
          </a:p>
        </p:txBody>
      </p:sp>
    </p:spTree>
    <p:extLst>
      <p:ext uri="{BB962C8B-B14F-4D97-AF65-F5344CB8AC3E}">
        <p14:creationId xmlns:p14="http://schemas.microsoft.com/office/powerpoint/2010/main" val="338151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C8F3-BFDF-5159-F5A2-14B3110A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5C40-F0BF-E982-41C6-72B8274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3251"/>
            <a:ext cx="10515600" cy="13255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Project Benefits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BC34-327E-57AD-2F6F-E909B9AF6A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198" y="1448814"/>
            <a:ext cx="10665543" cy="501097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Scalable</a:t>
            </a:r>
            <a:r>
              <a:rPr lang="en-US" dirty="0"/>
              <a:t> cloud-based architecture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 data pipeline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Robust</a:t>
            </a:r>
            <a:r>
              <a:rPr lang="en-US" dirty="0"/>
              <a:t> infrastructure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High-quality</a:t>
            </a:r>
            <a:r>
              <a:rPr lang="en-US" dirty="0"/>
              <a:t> code standards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76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7CC64-FFD9-B2D8-914E-0476A2B8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5520-B5E7-AC99-2546-9A450964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3251"/>
            <a:ext cx="10515600" cy="13255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Future Enhancements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95A9-4263-E916-A835-9C3830095A5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198" y="1448814"/>
            <a:ext cx="10665543" cy="469764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recommendation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tourism location suggestions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47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xfrm flipH="1">
            <a:off x="11921393" y="6656928"/>
            <a:ext cx="229189" cy="20107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738" y="731562"/>
            <a:ext cx="9503097" cy="2955535"/>
          </a:xfrm>
          <a:noFill/>
        </p:spPr>
        <p:txBody>
          <a:bodyPr anchor="b"/>
          <a:lstStyle/>
          <a:p>
            <a:pPr algn="ctr"/>
            <a:r>
              <a:rPr lang="en-US" sz="8800" dirty="0">
                <a:solidFill>
                  <a:schemeClr val="accent2">
                    <a:lumMod val="75000"/>
                  </a:schemeClr>
                </a:solidFill>
                <a:latin typeface="Forte Forward" panose="020F0502020204030204" pitchFamily="2" charset="0"/>
                <a:cs typeface="Forte Forward" panose="020F0502020204030204" pitchFamily="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28" y="5004243"/>
            <a:ext cx="3949115" cy="1753221"/>
          </a:xfrm>
          <a:noFill/>
        </p:spPr>
        <p:txBody>
          <a:bodyPr anchor="t">
            <a:normAutofit/>
          </a:bodyPr>
          <a:lstStyle/>
          <a:p>
            <a:r>
              <a:rPr lang="en-US" dirty="0"/>
              <a:t>Abdulhakeem Salaudeen</a:t>
            </a:r>
          </a:p>
          <a:p>
            <a:r>
              <a:rPr lang="en-US" dirty="0">
                <a:hlinkClick r:id="rId4"/>
              </a:rPr>
              <a:t>Hakeemsalaudeen01@gmail.com</a:t>
            </a:r>
            <a:endParaRPr lang="en-US" dirty="0"/>
          </a:p>
          <a:p>
            <a:r>
              <a:rPr lang="en-US" dirty="0" err="1">
                <a:hlinkClick r:id="rId5"/>
              </a:rPr>
              <a:t>Github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228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Arabic Typesetting</vt:lpstr>
      <vt:lpstr>Arial</vt:lpstr>
      <vt:lpstr>Forte Forward</vt:lpstr>
      <vt:lpstr>Office Theme</vt:lpstr>
      <vt:lpstr>Travel AGENCY  PROJECT </vt:lpstr>
      <vt:lpstr>Data Workflow Orchestration</vt:lpstr>
      <vt:lpstr>Project Components</vt:lpstr>
      <vt:lpstr>Cloud Infrastructure</vt:lpstr>
      <vt:lpstr>Data Transformation Strategy</vt:lpstr>
      <vt:lpstr>Project Benefits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Abdulhakeem Salaudeen</dc:creator>
  <cp:lastModifiedBy>Abdulhakeem Salaudeen</cp:lastModifiedBy>
  <cp:revision>3</cp:revision>
  <dcterms:created xsi:type="dcterms:W3CDTF">2024-11-20T00:15:25Z</dcterms:created>
  <dcterms:modified xsi:type="dcterms:W3CDTF">2024-11-20T18:32:37Z</dcterms:modified>
</cp:coreProperties>
</file>