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6840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6840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468406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46840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68406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68406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e7882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e7882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github/rickiepark/handson-ml2/blob/master/02_end_to_end_machine_learning_project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핸즈온 머신러닝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장. 머신러닝 프로젝트 처음부터 끝까지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http://bit.ly/homl2-slide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박해선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캘리포니</a:t>
            </a:r>
            <a:r>
              <a:rPr lang="ko"/>
              <a:t>아 주택 가격 예측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</a:t>
            </a:r>
            <a:r>
              <a:rPr lang="ko"/>
              <a:t>구, 중간 소득 등의 특성을 사용하여 중간 주택 가격 예측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다중 회귀, 단변량 회귀(반대: 다변량 회귀)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회귀의 성능 측정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평균 제곱근 오차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평균 절대 오차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50" y="2221650"/>
            <a:ext cx="29051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025" y="3190675"/>
            <a:ext cx="2783151" cy="7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시작하</a:t>
            </a:r>
            <a:r>
              <a:rPr lang="ko"/>
              <a:t>기 전에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표기법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600" y="1247725"/>
            <a:ext cx="1618225" cy="16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689650" y="1205925"/>
            <a:ext cx="1569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 소득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</a:t>
            </a:r>
            <a:r>
              <a:rPr lang="ko"/>
              <a:t>민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 주택 가격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>
            <a:off x="3730025" y="1378800"/>
            <a:ext cx="9510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3682750" y="1694350"/>
            <a:ext cx="1045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3673775" y="1988325"/>
            <a:ext cx="10764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3717075" y="2269250"/>
            <a:ext cx="10158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3643550" y="2710075"/>
            <a:ext cx="11196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500" y="3220300"/>
            <a:ext cx="3767575" cy="15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176525" y="3867300"/>
            <a:ext cx="2489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샘플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610300" y="3308125"/>
            <a:ext cx="2489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특성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주피</a:t>
            </a:r>
            <a:r>
              <a:rPr lang="ko"/>
              <a:t>터 노트북 실습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https://colab.research.google.com/github/rickiepark/handson-ml2/blob/master/02_end_to_end_machine_learning_project.ipynb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50" y="152400"/>
            <a:ext cx="376892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770" y="152400"/>
            <a:ext cx="37689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