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36cff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36cff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6840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6840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46840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46840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8c6c6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8c6c6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8c6c64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8c6c64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3142c9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3142c9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lab.research.google.com/github/rickiepark/handson-ml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핸즈온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장. 분류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http://bit.ly/homl2-slide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박해선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3"/>
              </a:rPr>
              <a:t>http://colab.research.google.com/github/rickiepark/handson-ml2/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</a:t>
            </a:r>
            <a:r>
              <a:rPr lang="ko"/>
              <a:t>차 행렬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22525"/>
            <a:ext cx="6250624" cy="3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50" y="1899338"/>
            <a:ext cx="2095600" cy="103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025" y="3093563"/>
            <a:ext cx="2095600" cy="9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f1 점수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00" y="1830774"/>
            <a:ext cx="6809001" cy="1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7325"/>
            <a:ext cx="6250624" cy="3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</a:t>
            </a:r>
            <a:r>
              <a:rPr lang="ko"/>
              <a:t>짓 양성 비율(FPR)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75" y="2292800"/>
            <a:ext cx="215265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>
            <a:off x="1016000" y="1552525"/>
            <a:ext cx="27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1720525" y="1137650"/>
            <a:ext cx="204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FPR(거</a:t>
            </a:r>
            <a:r>
              <a:rPr lang="ko"/>
              <a:t>짓 양성 비율, 1/6)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</a:t>
            </a:r>
            <a:r>
              <a:rPr lang="ko"/>
              <a:t>중 분류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OvR(one versus the rest), OvA(one versus all) : N </a:t>
            </a:r>
            <a:r>
              <a:rPr lang="ko"/>
              <a:t>개 모델 훈련, liblinear를 사용하는 LinearSVC/LogisticRegression(solver=’liblinear’) 클래스,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OvO(one versus one) : N(N-1) / 2 개 훈련, libsvm</a:t>
            </a:r>
            <a:r>
              <a:rPr lang="ko"/>
              <a:t>을 사용하는 SVC 클래스.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Multinomial : SGDClassifier, LogisticRegression(solver!=’liblinear’), RandomForestClassifier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