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83142c9b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83142c9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6fd6cd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6fd6c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6fd6cd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6fd6cd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6fd6cd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6fd6cd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6fd6cd8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06fd6cd8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6fd6cd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6fd6cd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6fd6cd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6fd6cd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6fd6cd8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6fd6cd8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fd6cd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fd6cd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hyperlink" Target="https://colab.research.google.com/github/rickiepark/handson-ml2/blob/master/04_training_linear_models.ipy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s://www.sciencemag.org/news/2018/05/ai-researchers-allege-machine-learning-alchem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핸즈온 머신러닝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장. 모델 훈련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http://bit.ly/homl2-slide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박해선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4장에</a:t>
            </a:r>
            <a:r>
              <a:rPr lang="ko"/>
              <a:t>서 다룰 내용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선</a:t>
            </a:r>
            <a:r>
              <a:rPr lang="ko"/>
              <a:t>형 회귀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릿지, 라쏘 회귀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다항 회귀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경사 하강법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로지스틱 회귀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</a:t>
            </a:r>
            <a:r>
              <a:rPr lang="ko"/>
              <a:t>형 회귀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733550"/>
            <a:ext cx="46291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934525" y="2440850"/>
            <a:ext cx="96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예측값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755175" y="2673475"/>
            <a:ext cx="96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</a:t>
            </a:r>
            <a:r>
              <a:rPr lang="ko"/>
              <a:t>성 개수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405025" y="1073250"/>
            <a:ext cx="126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델 파라미터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070125" y="2847900"/>
            <a:ext cx="96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특성</a:t>
            </a:r>
            <a:endParaRPr/>
          </a:p>
        </p:txBody>
      </p:sp>
      <p:cxnSp>
        <p:nvCxnSpPr>
          <p:cNvPr id="72" name="Google Shape;72;p15"/>
          <p:cNvCxnSpPr>
            <a:stCxn id="68" idx="0"/>
          </p:cNvCxnSpPr>
          <p:nvPr/>
        </p:nvCxnSpPr>
        <p:spPr>
          <a:xfrm flipH="1" rot="10800000">
            <a:off x="1415725" y="2270450"/>
            <a:ext cx="4674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3376925" y="2390800"/>
            <a:ext cx="1002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6124150" y="2350650"/>
            <a:ext cx="120300" cy="3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3216625" y="1414500"/>
            <a:ext cx="3312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850" y="1835850"/>
            <a:ext cx="991588" cy="6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7363975" y="1221325"/>
            <a:ext cx="721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x</a:t>
            </a:r>
            <a:r>
              <a:rPr baseline="-25000" i="1" lang="ko"/>
              <a:t>0</a:t>
            </a:r>
            <a:r>
              <a:rPr i="1" lang="ko"/>
              <a:t> = 1</a:t>
            </a:r>
            <a:endParaRPr i="1"/>
          </a:p>
        </p:txBody>
      </p:sp>
      <p:cxnSp>
        <p:nvCxnSpPr>
          <p:cNvPr id="78" name="Google Shape;78;p15"/>
          <p:cNvCxnSpPr/>
          <p:nvPr/>
        </p:nvCxnSpPr>
        <p:spPr>
          <a:xfrm flipH="1">
            <a:off x="7261225" y="1555300"/>
            <a:ext cx="2145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500" y="3420600"/>
            <a:ext cx="3635693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003186" y="3611757"/>
            <a:ext cx="3159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를 최소화하는 모델 파라미터를 찾는다.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행렬 곱셈: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0285" y="3994375"/>
            <a:ext cx="1410965" cy="7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</a:t>
            </a:r>
            <a:r>
              <a:rPr lang="ko"/>
              <a:t>형 회귀 계산 방식 1: 정규 방정식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50" y="1396650"/>
            <a:ext cx="2153701" cy="9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703" y="1396650"/>
            <a:ext cx="2472600" cy="291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50" y="2493525"/>
            <a:ext cx="248409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8625" y="1093922"/>
            <a:ext cx="2472599" cy="10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597375" y="2286450"/>
            <a:ext cx="1263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mxn 행렬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6597375" y="2611303"/>
            <a:ext cx="1263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r>
              <a:rPr lang="ko"/>
              <a:t>x1 행렬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597375" y="2972250"/>
            <a:ext cx="1263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mx1 행렬</a:t>
            </a:r>
            <a:endParaRPr/>
          </a:p>
        </p:txBody>
      </p:sp>
      <p:cxnSp>
        <p:nvCxnSpPr>
          <p:cNvPr id="94" name="Google Shape;94;p16"/>
          <p:cNvCxnSpPr/>
          <p:nvPr/>
        </p:nvCxnSpPr>
        <p:spPr>
          <a:xfrm rot="10800000">
            <a:off x="5674950" y="2647425"/>
            <a:ext cx="9525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 rot="10800000">
            <a:off x="4993350" y="1805275"/>
            <a:ext cx="1634100" cy="9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/>
          <p:nvPr/>
        </p:nvCxnSpPr>
        <p:spPr>
          <a:xfrm rot="10800000">
            <a:off x="6517225" y="1795272"/>
            <a:ext cx="1503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633650" y="4313425"/>
            <a:ext cx="8279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주피</a:t>
            </a:r>
            <a:r>
              <a:rPr lang="ko"/>
              <a:t>터 노트북에서 계속: </a:t>
            </a:r>
            <a:r>
              <a:rPr lang="ko" u="sng">
                <a:solidFill>
                  <a:schemeClr val="hlink"/>
                </a:solidFill>
                <a:hlinkClick r:id="rId7"/>
              </a:rPr>
              <a:t>https://colab.research.google.com/github/rickiepark/handson-ml2/blob/master/04_training_linear_models.ipynb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</a:t>
            </a:r>
            <a:r>
              <a:rPr lang="ko"/>
              <a:t>사 하강법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비</a:t>
            </a:r>
            <a:r>
              <a:rPr lang="ko"/>
              <a:t>용 함수를 최소화하기 위해 반복적으로 모델 파라미터를 조정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425" y="1790375"/>
            <a:ext cx="5053151" cy="29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</a:t>
            </a:r>
            <a:r>
              <a:rPr lang="ko"/>
              <a:t>사 하강법의 문제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75" y="1691175"/>
            <a:ext cx="3858720" cy="205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475" y="1772625"/>
            <a:ext cx="4688124" cy="18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02525" y="274825"/>
            <a:ext cx="8279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주피터 노트북에서 계속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278800" y="4766975"/>
            <a:ext cx="6306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000"/>
              <a:t>출</a:t>
            </a:r>
            <a:r>
              <a:rPr i="1" lang="ko" sz="1000"/>
              <a:t>처: </a:t>
            </a:r>
            <a:r>
              <a:rPr i="1" lang="ko" sz="1000" u="sng">
                <a:solidFill>
                  <a:schemeClr val="hlink"/>
                </a:solidFill>
                <a:hlinkClick r:id="rId4"/>
              </a:rPr>
              <a:t>https://www.sciencemag.org/news/2018/05/ai-researchers-allege-machine-learning-alchemy</a:t>
            </a:r>
            <a:endParaRPr i="1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확률</a:t>
            </a:r>
            <a:r>
              <a:rPr lang="ko"/>
              <a:t>적 경사 하강법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925" y="1549000"/>
            <a:ext cx="3489050" cy="24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521525" y="1497975"/>
            <a:ext cx="44616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모</a:t>
            </a:r>
            <a:r>
              <a:rPr lang="ko" sz="1600"/>
              <a:t>델 파라미터 랜덤 초기화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에포크 시작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훈련 세트 섞기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ko" sz="1600"/>
              <a:t>훈</a:t>
            </a:r>
            <a:r>
              <a:rPr lang="ko" sz="1600"/>
              <a:t>련 세트에서 샘플 하나 꺼내기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ko" sz="1600"/>
              <a:t>경사 하강법 수행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ko" sz="1600"/>
              <a:t>모델 파라미터 수정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ko" sz="1600"/>
              <a:t>반복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반복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종료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</a:t>
            </a:r>
            <a:r>
              <a:rPr lang="ko"/>
              <a:t>형 회귀 알고리즘 정리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00" y="1812276"/>
            <a:ext cx="7519601" cy="210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