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115" y="5968365"/>
            <a:ext cx="8234680" cy="828040"/>
          </a:xfrm>
          <a:effectLst/>
        </p:spPr>
        <p:txBody>
          <a:bodyPr/>
          <a:p>
            <a:r>
              <a:rPr lang="en-US" altLang="en-US" sz="3200">
                <a:solidFill>
                  <a:schemeClr val="tx1"/>
                </a:solidFill>
                <a:cs typeface="+mn-lt"/>
              </a:rPr>
              <a:t>Team: Jahanzaib, Nurlan, Abdul Hakim</a:t>
            </a:r>
            <a:endParaRPr lang="en-US" altLang="en-US" sz="320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FreeMono" panose="020F0409020205020404" charset="0"/>
                <a:ea typeface="FreeMono" panose="020F0409020205020404" charset="0"/>
              </a:rPr>
              <a:t>Objectives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	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" y="1881505"/>
            <a:ext cx="5778500" cy="4427855"/>
          </a:xfrm>
        </p:spPr>
        <p:txBody>
          <a:bodyPr/>
          <a:p>
            <a:r>
              <a:rPr lang="en-US" altLang="en-US" sz="4000">
                <a:solidFill>
                  <a:schemeClr val="tx1"/>
                </a:solidFill>
              </a:rPr>
              <a:t>Introduction</a:t>
            </a:r>
            <a:endParaRPr lang="en-US" altLang="en-US" sz="4000">
              <a:solidFill>
                <a:schemeClr val="tx1"/>
              </a:solidFill>
            </a:endParaRPr>
          </a:p>
          <a:p>
            <a:r>
              <a:rPr lang="en-US" altLang="en-US" sz="4000">
                <a:solidFill>
                  <a:schemeClr val="tx1"/>
                </a:solidFill>
              </a:rPr>
              <a:t>Importance of AR</a:t>
            </a:r>
            <a:endParaRPr lang="en-US" altLang="en-US" sz="4000">
              <a:solidFill>
                <a:schemeClr val="tx1"/>
              </a:solidFill>
            </a:endParaRPr>
          </a:p>
          <a:p>
            <a:r>
              <a:rPr lang="en-US" altLang="en-US" sz="4000">
                <a:solidFill>
                  <a:schemeClr val="tx1"/>
                </a:solidFill>
              </a:rPr>
              <a:t>Current uses of AR</a:t>
            </a:r>
            <a:endParaRPr lang="en-US" altLang="en-US" sz="4000">
              <a:solidFill>
                <a:schemeClr val="tx1"/>
              </a:solidFill>
            </a:endParaRPr>
          </a:p>
          <a:p>
            <a:r>
              <a:rPr lang="en-US" altLang="en-US" sz="4000">
                <a:solidFill>
                  <a:schemeClr val="tx1"/>
                </a:solidFill>
              </a:rPr>
              <a:t>Use of AR at UCA</a:t>
            </a:r>
            <a:endParaRPr lang="en-US" altLang="en-US" sz="4000">
              <a:solidFill>
                <a:schemeClr val="tx1"/>
              </a:solidFill>
            </a:endParaRPr>
          </a:p>
          <a:p>
            <a:r>
              <a:rPr lang="en-US" altLang="en-US" sz="4000">
                <a:solidFill>
                  <a:schemeClr val="tx1"/>
                </a:solidFill>
              </a:rPr>
              <a:t>Conclusion</a:t>
            </a:r>
            <a:endParaRPr lang="en-US" alt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497830" cy="5111115"/>
          </a:xfrm>
        </p:spPr>
        <p:txBody>
          <a:bodyPr/>
          <a:p>
            <a:pPr>
              <a:lnSpc>
                <a:spcPct val="90000"/>
              </a:lnSpc>
            </a:pPr>
            <a:r>
              <a:rPr sz="1800">
                <a:sym typeface="+mn-ea"/>
              </a:rPr>
              <a:t>A combination of </a:t>
            </a:r>
            <a:endParaRPr sz="180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sz="1800">
                <a:sym typeface="+mn-ea"/>
              </a:rPr>
              <a:t>a real scene viewed by a user and </a:t>
            </a:r>
            <a:endParaRPr sz="1800"/>
          </a:p>
          <a:p>
            <a:pPr lvl="1">
              <a:lnSpc>
                <a:spcPct val="90000"/>
              </a:lnSpc>
            </a:pPr>
            <a:r>
              <a:rPr sz="1800">
                <a:sym typeface="+mn-ea"/>
              </a:rPr>
              <a:t>a virtual scene generated by a computer that augments the scene with additional information</a:t>
            </a:r>
            <a:endParaRPr lang="en-US" sz="180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1800">
                <a:sym typeface="+mn-ea"/>
              </a:rPr>
              <a:t>Key point: The user must be aware that he/she is still present in the real world.</a:t>
            </a:r>
            <a:endParaRPr lang="en-US" sz="1800">
              <a:sym typeface="+mn-ea"/>
            </a:endParaRPr>
          </a:p>
          <a:p>
            <a:pPr>
              <a:lnSpc>
                <a:spcPct val="90000"/>
              </a:lnSpc>
            </a:pPr>
            <a:r>
              <a:rPr sz="1800">
                <a:sym typeface="+mn-ea"/>
              </a:rPr>
              <a:t>The basic idea of augmented reality is to superimpose graphics, audio and other sense </a:t>
            </a:r>
            <a:r>
              <a:rPr lang="en-US" sz="1800">
                <a:sym typeface="+mn-ea"/>
              </a:rPr>
              <a:t>e</a:t>
            </a:r>
            <a:r>
              <a:rPr sz="1800">
                <a:sym typeface="+mn-ea"/>
              </a:rPr>
              <a:t>nhancements over a real-world environment in real-time.</a:t>
            </a:r>
            <a:endParaRPr sz="1800">
              <a:sym typeface="+mn-ea"/>
            </a:endParaRPr>
          </a:p>
          <a:p>
            <a:pPr>
              <a:lnSpc>
                <a:spcPct val="90000"/>
              </a:lnSpc>
            </a:pPr>
            <a:r>
              <a:rPr sz="1800">
                <a:sym typeface="+mn-ea"/>
              </a:rPr>
              <a:t>The graphics will then change to accommodate the user’s eye or head movements.</a:t>
            </a:r>
            <a:endParaRPr sz="180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1800">
                <a:sym typeface="+mn-ea"/>
              </a:rPr>
              <a:t>Difference of Augmented Reality from Virtual Reality.</a:t>
            </a:r>
            <a:endParaRPr sz="1800">
              <a:sym typeface="+mn-ea"/>
            </a:endParaRPr>
          </a:p>
          <a:p>
            <a:pPr>
              <a:lnSpc>
                <a:spcPct val="90000"/>
              </a:lnSpc>
            </a:pPr>
            <a:endParaRPr sz="1800">
              <a:sym typeface="+mn-ea"/>
            </a:endParaRPr>
          </a:p>
          <a:p>
            <a:pPr>
              <a:lnSpc>
                <a:spcPct val="90000"/>
              </a:lnSpc>
            </a:pPr>
            <a:endParaRPr sz="1800">
              <a:sym typeface="+mn-ea"/>
            </a:endParaRPr>
          </a:p>
          <a:p>
            <a:pPr>
              <a:lnSpc>
                <a:spcPct val="90000"/>
              </a:lnSpc>
            </a:pPr>
            <a:endParaRPr sz="1800"/>
          </a:p>
          <a:p>
            <a:pPr lvl="1">
              <a:lnSpc>
                <a:spcPct val="90000"/>
              </a:lnSpc>
            </a:pPr>
            <a:endParaRPr lang="en-US" sz="1800">
              <a:sym typeface="+mn-ea"/>
            </a:endParaRPr>
          </a:p>
        </p:txBody>
      </p:sp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775" y="3717290"/>
            <a:ext cx="5210175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Usess of AR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365115" cy="4526280"/>
          </a:xfrm>
        </p:spPr>
        <p:txBody>
          <a:bodyPr/>
          <a:p>
            <a:r>
              <a:rPr lang="en-US" altLang="en-US"/>
              <a:t>Companies</a:t>
            </a:r>
            <a:endParaRPr lang="en-US" altLang="en-US"/>
          </a:p>
          <a:p>
            <a:r>
              <a:rPr lang="en-US" altLang="en-US"/>
              <a:t>Healthcare</a:t>
            </a:r>
            <a:endParaRPr lang="en-US" altLang="en-US"/>
          </a:p>
          <a:p>
            <a:r>
              <a:rPr lang="en-US" altLang="en-US"/>
              <a:t>Military </a:t>
            </a:r>
            <a:endParaRPr lang="en-US" altLang="en-US"/>
          </a:p>
          <a:p>
            <a:r>
              <a:rPr lang="en-US" altLang="en-US"/>
              <a:t>Design Modeling</a:t>
            </a:r>
            <a:endParaRPr lang="en-US" altLang="en-US"/>
          </a:p>
          <a:p>
            <a:r>
              <a:rPr lang="en-US" altLang="en-US"/>
              <a:t>Repair and Maintenance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 descr="How-Can-Small-Businesses-Use-Augmented-Reality-Technolo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8560" y="1651000"/>
            <a:ext cx="6710045" cy="4475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AR at UCA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481320" cy="4526280"/>
          </a:xfrm>
        </p:spPr>
        <p:txBody>
          <a:bodyPr/>
          <a:p>
            <a:r>
              <a:rPr lang="en-US" altLang="en-US"/>
              <a:t>Location Tracking</a:t>
            </a:r>
            <a:endParaRPr lang="en-US" altLang="en-US"/>
          </a:p>
          <a:p>
            <a:r>
              <a:rPr lang="en-US" altLang="en-US"/>
              <a:t>Classroom Teaching</a:t>
            </a:r>
            <a:endParaRPr lang="en-US" altLang="en-US"/>
          </a:p>
          <a:p>
            <a:r>
              <a:rPr lang="en-US" altLang="en-US"/>
              <a:t>Hiring/Training staff</a:t>
            </a:r>
            <a:endParaRPr lang="en-US" altLang="en-US"/>
          </a:p>
          <a:p>
            <a:r>
              <a:rPr lang="en-US" altLang="en-US"/>
              <a:t>Repairing and maintenance (Safety)</a:t>
            </a:r>
            <a:endParaRPr lang="en-US" altLang="en-US"/>
          </a:p>
          <a:p>
            <a:r>
              <a:rPr lang="en-US" altLang="en-US"/>
              <a:t>Remote Calls</a:t>
            </a:r>
            <a:endParaRPr lang="en-US" altLang="en-US"/>
          </a:p>
          <a:p>
            <a:r>
              <a:rPr lang="en-US" altLang="en-US"/>
              <a:t>Conferences</a:t>
            </a:r>
            <a:endParaRPr lang="en-US" altLang="en-US"/>
          </a:p>
          <a:p>
            <a:pPr marL="0" indent="0"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/home/uca/Desktop/depositphotos_164673870-stock-photo-thank-you-hologram-futuristic-interface.jpgdepositphotos_164673870-stock-photo-thank-you-hologram-futuristic-interface"/>
          <p:cNvPicPr>
            <a:picLocks noChangeAspect="1"/>
          </p:cNvPicPr>
          <p:nvPr>
            <p:ph idx="1"/>
          </p:nvPr>
        </p:nvPicPr>
        <p:blipFill>
          <a:blip r:embed="rId1"/>
          <a:srcRect t="-11616" b="11616"/>
          <a:stretch>
            <a:fillRect/>
          </a:stretch>
        </p:blipFill>
        <p:spPr>
          <a:xfrm>
            <a:off x="647700" y="-600710"/>
            <a:ext cx="10600690" cy="7183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Presentation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FreeMono</vt:lpstr>
      <vt:lpstr>DejaVu Sans</vt:lpstr>
      <vt:lpstr>微软雅黑</vt:lpstr>
      <vt:lpstr>Droid Sans Fallback</vt:lpstr>
      <vt:lpstr>Arial Unicode MS</vt:lpstr>
      <vt:lpstr>Calibri</vt:lpstr>
      <vt:lpstr>Phetsarath OT</vt:lpstr>
      <vt:lpstr>Default Design</vt:lpstr>
      <vt:lpstr>PowerPoint 演示文稿</vt:lpstr>
      <vt:lpstr>Objectives	</vt:lpstr>
      <vt:lpstr>Introduction</vt:lpstr>
      <vt:lpstr>Usess of AR</vt:lpstr>
      <vt:lpstr>AR at UCA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uca</dc:creator>
  <cp:lastModifiedBy>uca</cp:lastModifiedBy>
  <cp:revision>4</cp:revision>
  <dcterms:created xsi:type="dcterms:W3CDTF">2020-10-16T16:20:33Z</dcterms:created>
  <dcterms:modified xsi:type="dcterms:W3CDTF">2020-10-16T16:20:33Z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