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0:47.61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12728 717 173 0,'0'0'227'0,"0"0"-136"16,0 0-6-16,0 0-13 15,0 0-16-15,0 0 25 16,-13-8-9-1,7-1-17-15,0 6 23 0,-9-6-37 16,3 4 15-16,0-7-14 16,-9 7-29-16,-4-7 22 15,-14 5-35-15,-1 2 0 16,-14 5 6-16,-10-7-4 16,-9 7-2-16,3 0 0 15,-9-5 0-15,0-1 8 16,6 0-8-16,9 1 0 15,-2-7 10-15,8 4-3 16,-3-1 15-16,-3 1-2 0,-8-1-17 16,-1-5 25-16,-12 3-28 15,-7-1 0-15,1 0 0 16,0 0 1-16,-9 1-1 16,3 5 0-16,0 0 2 15,-10 6 2-15,4-6-4 16,-9 0 0-16,-7-2-6 15,1 3 14-15,-7-7-7 16,10 7-1-16,-10 1 7 16,7-4 5-16,-1-1-12 15,7 1 0-15,-4-4 16 0,-2 0-16 16,-7 7 17 0,7-7-1-16,-7 0-14 0,1 0 21 15,-7-5-23 1,7-2 0-16,5 7 0 0,-5-5 1 15,-1 0-1-15,-5 0 0 16,-1 5 6-16,-6 0-5 16,-8 0-1-16,-4 7 0 15,-9 5-4-15,-6 0 4 16,0 0 0-16,9 0 0 16,-3 0 0-16,6 0 6 15,9 0-6-15,7 0 0 16,2 0-3-16,3 0 4 15,1 0-1-15,-1 0 0 16,7 0 1-16,-7 0-1 0,6 0 0 16,1 0 0-1,-1 0-3-15,1 0 10 0,-7 0-7 16,7 0 0-16,-1 0 1 16,7 0-1-16,8 5 0 15,-2 0 0-15,9 2-4 16,-4-2 5-16,4 2-1 15,3-7 0-15,9 0 2 16,-6 5-2-16,-4-5 0 16,-2 7 0-16,-9-2-2 15,2-5 2-15,4 0 0 16,9 7-1-16,12-7 2 0,6 5 3 16,12-5-4-16,3 5 0 15,3 2-4-15,-2-2 6 16,-4 3-2-1,3 1 0-15,-9 3 1 0,-6 2-1 16,6-6 0-16,-12 13 0 16,6-4-7-16,-6 0 8 15,9 7-1-15,-9-7 0 16,6 8 2-16,6-8-1 16,-6 1-1-16,7 5 0 15,8-5-6-15,-9 5 7 16,0 8-1-16,3-10 0 15,-3 9 0-15,6-6 0 0,-2 5 0 16,-10 0 0 0,0 7-6-16,0-5 7 0,-6-2-1 15,6 2 0-15,0-5 1 16,0 6 2-16,-6-10-3 16,9 9 0-16,-9 0-6 15,6-6 7-15,12 13-1 16,9-9 0-16,13 9-2 15,11-4-21-15,7 0 23 16,15 2-21-16,-1 7 21 16,4-9-18-16,3 7 18 15,0 0-1-15,6-2 1 16,-6 16-1-16,6-2 1 16,0 0 0-16,0 0-2 15,0 1 4-15,0-8-2 16,0 7 0-16,0-5 0 15,6-2-1-15,15 7 1 0,-8-1 0 16,-1 9-2-16,3-5 5 16,3-1-3-16,-6 7 0 15,10-11 0-15,-4-5 0 16,3-5 0-16,3-7 0 16,10 9 0-16,11-7 7 15,1-2-6-15,15-3-1 16,2 5 0-16,4-2-4 15,6-5 6-15,-3 2-2 16,-3-8 2-16,-9 6 7 16,-7-5-14-16,10-1 5 15,12-6 0-15,3 8 5 16,24-2-5-16,9 0 0 0,4-4 0 16,11 3 11-16,-11-4-3 15,-4-7-8-15,-9 8 0 16,-9-7-4-16,-6-7 4 15,0 7 0-15,7-5 0 16,5-2 9-16,9 2-3 16,6-2-6-16,-2 0 0 15,-10-5-6-15,-3 7 6 16,-12-7 0-16,-6 0-1 16,-15 0 7-16,-3 5-9 15,-3-5 3-15,-13 7 0 16,-5-2-3-16,5 4 4 15,1-6-1-15,14 6 0 0,10-9 6 16,9 0-3-16,22 5-3 16,2-5 0-16,9 0-7 15,7 0 7-15,-4 0 0 16,10 0-1-16,-1 0 8 16,7 0-7-16,-7 0 0 15,7 0 0-15,-7 0-7 16,10 0 8-16,-9 0-1 15,-10 0 0-15,-3 0 1 16,1 0 2-16,-10 0-3 16,3 0 0-16,4 3-4 15,-4-3 4-15,-3 5 0 0,-2 4 0 16,-4-9 7-16,-12 0-7 16,6 3 0-16,0-3 0 15,9 0-7-15,-3 0 8 16,1 0-1-16,2 0 0 15,-9 0 8-15,-6 0-9 16,-12 0 1-16,3 0 0 16,-3 0-4-16,6 0 4 15,6 0 0-15,0 0 0 16,6 0 2-16,9 0 1 16,-3 0-3-16,1 0 0 15,8 0-3-15,-9 0 5 16,0 0-2-16,-3 0 0 15,-9 0 6-15,1 0-6 0,5 0 0 16,0-3 0-16,0 3-8 16,9-9 14-16,3 9-6 15,1-5 0-15,8 2 1 16,7-2 1-16,-1-7-2 16,0 3 0-16,-2 4-5 15,-4-2 6-15,-8 2-1 16,2-2 0-16,-9 2 1 15,3 0-1-15,4-2 0 16,2 7 0-16,3-5-3 16,10-2 5-16,5 7-2 15,7-5 0-15,-1 5 1 0,16-7 4 16,-9 7-5-16,0 0 0 16,-13-5-5-16,1 5 6 15,-1 0-1-15,-5 0 0 16,5 0 1-16,-5 0 2 15,5 0-3-15,1-8 0 16,-1 8-3-16,1-4 5 16,5-9-2-16,1 4 0 15,0-5 0-15,-7-3 2 16,1 0-2-16,-22-2 0 16,-3 2-2-16,-24-7 3 15,-3 2-1-15,-12 5 0 0,-4-14 2 16,10 7 12-1,-3 1-14-15,21-3 0 0,6 5-1 16,16-1 1-16,-4 2 0 16,9-3 0-16,1 5 2 15,-10-8 0-15,-12 6-2 16,0-3 0-16,-12-2-2 16,-12-4 2-16,-16 5 0 15,-5-5 0-15,0-2 2 16,-1 2 5-16,10 0-7 15,3 0 0-15,-1 0-6 16,10 7 7-16,-9-11-1 16,-4 4 0-16,-23 0 6 15,-4-5-3-15,-21-2-3 16,0-7 0-16,-6-5 0 0,0-3 12 16,0 3-12-16,-6-3 0 15,-18 3 7-15,-3-5-3 16,-1-7-4-16,-11-4 0 15,-1-5-10-15,-17-4 20 16,-16-9-10-16,-18 0 0 16,-19-7 1-16,-29 0-9 15,-16 2 8-15,-19-2 0 16,4 5-2-16,0 9 3 16,0 0-1-16,0 2 0 15,-6 8 1-15,-21 6-10 16,-19 0 9-16,-27 1-11 0,-18 5 9 15,-28 0-14 1,-63 0 3-16,-61 7 2 0,-64 3 3 16,-15 7-13-16,39 14 13 15,49 10-29-15,55 0 18 16,48-2-27-16,52 11-4 16,-64-11-102-16,82 9-129 15,4-12-273-15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6:03.51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734 1550 798 0,'0'0'236'0,"0"0"-137"0,0 0 45 15,0 0-17-15,0 0-38 16,0 0 88-16,0-223-91 16,0 210-48-16,-18 1 31 15,-22 12-68-15,-27 0 2 16,-24 0-3-16,-12 43 0 15,-9 3-6-15,14 12 6 16,13 2 0-16,19-7-16 16,26 10 26-16,28-21-20 15,12-1 2-15,0-3-25 16,6-12 2-16,46-13 22 16,20-1-56-16,7-12 9 15,7 0-47-15,-1-12 37 16,21-82-73-16,-30 19-223 0,-9-20-253 15</inkml:trace>
  <inkml:trace contextRef="#ctx0" brushRef="#br0" timeOffset="263">415 0 658 0,'0'0'148'0,"0"0"18"15,0 0-63-15,0 0-36 16,0 0-67-16,0 0 26 16,0 0-32-16,52 313 6 15,21-112 0-15,12 9 23 16,6 12-14-16,6-8 1 16,-12-21 7-16,-6-32-8 0,-12-45 18 15,-22-26-27-15,-20-38-38 16,-4-27 37-16,6-25-183 15,-9-34-5-15,1-21-201 0</inkml:trace>
  <inkml:trace contextRef="#ctx0" brushRef="#br0" timeOffset="415">1259 1131 584 0,'0'0'113'0,"0"0"75"15,0 0-13-15,64 364-73 16,-24-234-3-16,14-21-66 0,4-17-18 15,-6-16 6-15,-13-34-15 16,-24-30-12-16,-15-12-18 16,0 0-176-16</inkml:trace>
  <inkml:trace contextRef="#ctx0" brushRef="#br0" timeOffset="562">749 817 1207 0,'0'0'293'0,"0"0"-214"16,0 0-46-16,0 0-33 16,0 0 0-16,0 0-42 15,431 37-45-15,-227-8-206 16,-22-17-341-16</inkml:trace>
  <inkml:trace contextRef="#ctx0" brushRef="#br0" timeOffset="807">2228 989 500 0,'0'0'238'0,"0"0"-69"15,0 0 18-15,0 0 17 16,0 0-121-16,-191 338-83 16,185-269 49-16,6-4-43 15,6-5-6-15,55 6 16 16,18 2-9-16,6-3 50 16,12 0-51-16,-6 5 10 15,-6 7 0-15,-24-12-16 16,-22 0 0-16,-33-12-2 15,-6-12 18-15,-6 7 8 0,-54-19-18 16,2 0 2 0,-3-5-9-16,16-24 1 0,20-12-122 15,19-29-238-15</inkml:trace>
  <inkml:trace contextRef="#ctx0" brushRef="#br0" timeOffset="1028">2994 523 637 0,'0'0'259'16,"0"0"-77"-16,0 0-66 15,0 0-116-15,0 0 36 0,0 0 9 16,130 420 37-16,-45-208-3 16,16 0 65-16,8 0-80 15,-9-28-3-15,-3-32-23 16,-24-27-28-16,-15-38 16 15,-25-36-26-15,-33-51-105 16,-12 0 5-16,-55-25-189 0</inkml:trace>
  <inkml:trace contextRef="#ctx0" brushRef="#br0" timeOffset="1202">2851 1396 916 0,'0'0'318'15,"0"0"-259"-15,0 0-49 16,419 36 71-16,-243-11-73 0,0 1-7 16,-30 12-1-16,-36 3-62 15,-25 1-108-15,-40-8-175 16,-11-5-144-16</inkml:trace>
  <inkml:trace contextRef="#ctx0" brushRef="#br0" timeOffset="1862">4069 1679 111 0,'0'0'256'0,"0"0"-70"16,0 0 14-16,0 0-35 15,0 0-35-15,0 0 51 16,374-196-83-16,-289 170-8 16,0 18 29-16,-15 8-75 15,-4 0 37-15,-14 34-81 16,-6 45 0-16,-13-3 11 16,-6 20-3-16,-15-4-8 0,1-3 0 15,2-19 20 1,-9-10-4-16,0-19-16 0,-6-24 0 15,0-17 22-15,0 0-9 16,-33 0 18-16,-53-5-31 16,-26-31-47-16,-3 14 46 15,-4 5-102-15,13 17 30 16,27 0 52-16,27 22-6 16,19 24 24-16,33 7-7 15,0-5 20-15,39-7 64 16,56-29-4-16,14-12-23 15,15 0 45-15,1-29-81 16,-1-31-9-16,-26-10-2 16,-13-7-19-16,-31-13-8 15,-29 9-127-15,-4-20 3 0,-9 19 42 16,0 31-66-16,10 9 105 16,11 42 70-16,-3 0 0 15,19 42 168-15,-4 39-84 16,7 19-41-16,0-9 69 15,-7 1-74-15,1-20 16 16,-13-26-14-16,-21-17-25 16,-2-17 32-16,-10-12-31 15,0 0 45-15,0-12 65 16,-16-29-126-16,-17-24-34 16,-7-12-5-16,4-5-58 15,15-13 80-15,15 7-68 0,6-6 27 16,0 30 40-1,33-1 20-15,13 41-2 0,-7 24 64 16,13 0-63-16,-1 63 112 16,10 27-64-16,-3 28-33 15,0 5 60-15,-4 7-68 16,4-26-2-16,-6 1-6 16,2-37 24-16,-2-20-62 15,39-48-11-15,-6 0-154 16,-6-60-486-16</inkml:trace>
  <inkml:trace contextRef="#ctx0" brushRef="#br0" timeOffset="2332">6484 1273 886 0,'0'0'146'15,"0"0"-6"-15,0 0 8 16,-374 369-71-16,316-239-9 15,31-9 3-15,27-5-58 16,0-27 73-16,55-9-69 16,36-13-9-16,12-38 54 15,9-17-51-15,7-12 13 16,-10 0-24-16,-8-12-81 16,-16-29 40-16,6 0-49 15,-6 5 34-15,12 7 42 16,3 5 21-16,-3 7-7 15,7 5 58-15,-10-17-34 0,-3 7 76 16,-12-16-49-16,-15-3-10 16,-13-1 23-16,-11-10-58 15,-13-13 10-15,-21 0-16 16,-6-17 16-16,0 11-36 16,-6 13 20-16,-45 18-38 15,-16 20 37-15,-12 20-52 16,-12 12 37-16,-1 65 7 15,-5 40 4-15,12 13 5 16,24 17 13-16,43 7 35 16,18 5 62-16,58-29-44 15,100-12 31-15,51-26-63 0,47-37-15 16,84-55-38-16,-58 0-28 16,-72-24-346-16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0 980 0,'0'0'207'0,"0"0"-152"15,0 0-54-15,407 60-1 16,-212-2-120-16,-10-15-854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6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243 391 120 0,'0'0'414'16,"0"0"-255"-16,0 0-47 16,0 0 82-16,0 0 26 15,0 0-42-15,0 0-50 16,85-178-60-16,-79 178-17 15,0 0-51-15,0 45-20 0,6 35 10 16,4 38-3 0,-10 24 13-16,0 28 0 0,0 6 0 15,0 2 5-15,15-14-5 16,3-17 0-16,16-22 20 16,-1-26-19-16,1-22 14 15,-7-11-12-15,-14-26 5 16,2-10 14-16,-9-12-22 15,0-6 0-15,3-12 12 16,10 0-12-16,14 0-15 16,16-36-76-16,-10-24-191 15,-26-3-513-15</inkml:trace>
  <inkml:trace contextRef="#ctx0" brushRef="#br0" timeOffset="1">0 1198 656 0,'0'0'283'16,"0"0"-40"-16,0 0-38 16,0 0-29-16,0 0 21 15,0 0-147-15,0 0-40 16,358-46 7-16,-200 38-15 16,0 8-4-16,46 0-87 15,-40-4-234-15,-34-13-719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6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0 515 489 0,'0'0'232'0,"0"0"-30"16,0 0-101-16,0 0-15 0,0 0 103 15,0 0-83-15,0 0-39 16,18-48 7-16,-18 41-14 15,6 2 23-15,-6 5-41 16,0 0 0-16,6 0 20 16,-6 0-45-16,0 0 14 15,0 0-5-15,0 0-25 16,0 0 24-16,0 0-25 16,0 0 0-16,0 0-13 15,0 26-1-15,9 25 13 16,-3 19-1-16,13 12 2 15,2 12-7-15,3 2 7 0,9-9 0 16,-5-10-3 0,2-12 3-16,-2-12 0 0,-7-11 0 15,-9-25 0-15,-6-5 7 16,0-12-6-16,-6 0-1 16,0 0 17-16,0 0-8 15,0 0 6-15,0 0 26 16,6-12 24-16,9-35 5 15,4-18-70-15,8-17 0 16,-3-14-1-16,10-8 1 16,-1-9 0-16,7-5-6 15,-7 9 5-15,-3-4-14 16,-2 17 15-16,-1 14-4 16,-3 17-4-16,4 14 14 15,-10 19-12-15,3 9 5 0,-3 12 1 16,4 4-3-16,-4 7 3 15,15 0-3-15,7 0-10 16,11 0 13-16,10 0 0 16,9 7 0-16,3 15 0 15,-6 10-22-15,-4-3 19 16,-17-3-90-16,-46-6-96 16,0-9-192-16,0-11-613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6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481 188 553 0,'0'0'293'0,"0"0"-96"16,0 0-37-16,0 0 1 16,0 0-30-16,0 0 4 15,0 0-94-15,137-166-22 16,-85 149 6-16,5 12-2 15,-8 5 18-15,-10 0-41 16,-8 0-6-16,-16 51-4 16,-9 45-3-16,-6 22 4 15,0 10 7-15,0 7 4 16,-21-10-1-16,3-31-1 16,12-19 1-16,-1-26-1 15,7-25 0-15,-9-12 0 16,9-12 6-16,0 0-5 0,-6 0 44 15,0 0-30-15,-6 0-13 16,-15-7 48-16,-13-22-45 16,-17 6-5-16,-29 5-17 15,-26 18-26-15,-6 0 42 16,8 0-15-16,10 24-3 16,36 17 12-16,25-6-8 15,18-5 5-15,21-9 9 16,0 4 1-16,0 4 5 15,66 4-5-15,25 6 0 16,67-3-2-16,-27-7-90 16,-19-24-479-16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6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0 117 565 0,'0'0'200'15,"0"0"-91"-15,0 0-57 16,0 0-8-16,444-113 79 16,-332 109-30-16,-27 4-31 0,-21 0-47 15,-25 0-14-15,-24 0-2 16,-15 9-9-16,0 34 7 16,0 3 2-16,-21 3 2 15,-24 3 12-15,-1-11-13 16,1-12 1-16,11-4 20 15,7-8-20-15,15-13-1 16,6 1 9-16,6-5-7 16,0 8 20-16,0-8-6 15,0 0 20-15,6 6 18 16,33 0-46-16,7 6 4 16,5 5-12-16,-2 13 7 15,-13 12-14-15,4 9 5 16,-7 23-2-16,-5 6-2 0,-4 13 7 15,-3 2-1-15,-15 1 0 16,-6-19 2-16,0-14 1 16,0-22-3-16,-45-10 0 15,-28-19 11-15,-12-12-9 16,-12 0 11-16,5 0-13 16,7 0 6-16,25-26-14 15,60-8-24-15,0 5-273 16,54-7-651-16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6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0 250 462 0,'0'0'270'0,"0"0"-76"16,0 0 101-16,0 0-46 15,0 0-138-15,0 0 21 16,0 0-79-16,182-124-53 16,-91 89 19-16,15 5-18 15,4-1-1-15,8 14 0 0,1 8 2 16,-16 9 6 0,-9 0-8-16,-24 9-13 0,-9 46 7 15,-22 15-24-15,-21 1 14 16,-18 1 8-16,0-15 7 15,0-5-9-15,-18-11 10 16,-3-18 0-16,15-3-2 16,0-15 4-16,6-5-2 15,0 7 11-15,0-7-11 16,0 0 18-16,0 0-18 16,0 0 0-16,0 5 1 15,0 2-1-15,0-2 0 16,12 12 0-16,21 4 1 15,7 13 6-15,5 7-7 0,1 12 0 16,0 12-12-16,-7 17 12 16,1 12 0-16,-13-2 0 15,-3 4 0-15,-9-12-4 16,-9-13 4-16,-6-25 0 16,0-11-11-16,0-23 19 15,-33-12-8-15,-34 0 30 16,-18 0-24-16,0-29 28 15,0-12-34-15,21 5 0 16,19 0-12-16,45-5-38 16,0 1-136-16,12 3-442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0 152 622 0,'0'0'252'0,"0"0"-73"15,0 0-110-15,0 0-33 16,0 0 41-16,0 0-46 0,449-135-2 16,-330 135-8-16,-7 0-9 15,-21 0 46-15,-24 42-52 16,-21 4-5-16,-28 21-2 15,-18-4 8-15,0 0-7 16,-28 1 1-16,-29-10 0 16,-1-4 22-16,3-24-23 15,19-6 0-15,9-3 10 16,14-12-4-16,13 2-6 16,0-7 0-16,0 5 0 15,0 7 3-15,31 0-3 16,23 0 44-16,16 14 24 15,3 8-62-15,12 7 6 16,0 14-12-16,6 8 6 16,-6 26-12-16,-6 10 6 0,-6 19 0 15,-21 0-16-15,-19-1 15 16,-20-21 0-16,-13-21 1 16,-13-17 0-16,-59-23 16 15,-20-22 22-15,-26-13 7 16,-52-34-45-16,21-38 0 15,43-11-367-15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6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1061 0 965 0,'0'0'333'16,"0"0"-253"-16,0 0-40 0,0 0-39 16,0 0-1-16,0 0 29 15,0 0-29-15,-398 164 10 16,273-106-9-16,7 0-1 16,-1 14 11-16,16-5-11 15,18-4 0-15,18-10-5 16,34-17 5-16,21-16 0 15,12-6 0-15,0-7 1 16,57-7 92-16,34 0 12 16,22 0-50-16,11 0-6 15,1 0-48-15,-13 0 10 16,-15-7-11-16,-18 7-6 16,-21 0-81-16,-18-5-79 0,-19-4-166 15,-21-8-279-15</inkml:trace>
  <inkml:trace contextRef="#ctx0" brushRef="#br0" timeOffset="1">1088 168 582 0,'0'0'233'16,"0"0"-150"-16,0 0-82 15,0 0 9-15,0 0-10 16,0 0 45-16,18 355 32 15,-18-208 46-15,6 12 20 16,9 1-78-16,4-13-37 0,8-17 17 16,12-17-26-1,1-33-5-15,12-27 8 0,20-22-12 16,93-31-10-16,-11-17-90 16,10-50-987-16</inkml:trace>
  <inkml:trace contextRef="#ctx0" brushRef="#br0" timeOffset="2">4438 92 143 0,'0'0'780'0,"0"0"-589"16,0 0-54-16,0 0-89 16,0 0-43-16,0 0-5 0,0 0 0 15,-149 211 7-15,43-116-7 16,3-6 0-16,-4-2 41 16,16-8-41-16,28-28 1 15,23-8 5-15,25-19-5 16,9-12 18-16,6-12-19 15,0 0 12-15,0 0 76 16,15 0 8-16,43 5-19 16,33-5-24-16,27 7-18 15,13-2 13-15,0 0-48 16,-7 2 0-16,-24 6-2 16,-24-9 2-16,-9 9-6 15,-27-7-75-15,-7-6-101 16,-15 0-116-16,-6 0-402 0</inkml:trace>
  <inkml:trace contextRef="#ctx0" brushRef="#br0" timeOffset="3">4851 272 783 0,'0'0'321'16,"0"0"-321"-16,0 0-9 15,0 0 9-15,0 0 34 16,-18 432 67-16,18-259-19 16,0 9-13-16,0-6 25 15,0-6-37-15,0-15-30 16,33-25 11-16,13-22-31 0,51-9-11 16,-12-29 4-16,6-34-176 15</inkml:trace>
  <inkml:trace contextRef="#ctx0" brushRef="#br0" timeOffset="4">7066 251 709 0,'0'0'150'0,"0"0"-116"16,0 0-22 0,0 0 63-16,0 0 80 0,-347 349-63 15,256-267-38-15,12-12-2 16,18-17-42-16,22-10 5 15,21-23-2-15,18 1-12 16,0-16 46-16,18 2 43 16,67 4 65-16,33-5-28 15,19 6-87-15,3-7-7 16,-10 2-33-16,-26-2 13 16,-25-5-4-16,-28 0-9 15,-17 8-9-15,-22-8-9 16,-12 0-106-16,0 0-103 15,0-20-490-15</inkml:trace>
  <inkml:trace contextRef="#ctx0" brushRef="#br0" timeOffset="5">7473 357 494 0,'0'0'342'16,"0"0"-254"-16,0 0-72 15,0 0 14-15,6 313 106 16,-6-141 3-16,0 16-5 16,0 14-8-16,12-9-45 15,27-10 8-15,7-31-36 16,12-15-42-16,8-38 32 0,65-21-43 16,-25-32-25-16,4-34-224 15</inkml:trace>
  <inkml:trace contextRef="#ctx0" brushRef="#br0" timeOffset="6">10215 376 952 0,'0'0'277'0,"0"0"-161"16,0 0-55-16,0 0-61 15,0 0 10-15,0 0-8 16,0 0 5-16,-316 258 5 0,225-174 12 16,6-14-3-1,21-10 8-15,4-14-29 0,20-5 6 16,7-12 6-16,21-12-12 15,6-3 0-15,6-11 15 16,0-3 12-16,12 14 112 16,55-8-41-16,18 12-34 15,18-7 6-15,3 1-52 16,-9 6-17-16,-5-7 5 16,-20 3 0-16,-20-10-6 15,-6 1 0-15,-13-5-69 16,7 0-41-16,-13-9-156 15,-3-34-572-15</inkml:trace>
  <inkml:trace contextRef="#ctx0" brushRef="#br0" timeOffset="7">10498 345 658 0,'0'0'251'0,"0"0"22"15,0 0-76-15,0 0-23 16,0 0-150-16,0 0-24 15,0 0 0-15,51 272 14 16,-38-94 64-16,8 33 4 16,9 18-28-16,4 7 16 15,11-5-43-15,7-26-13 16,9-33 0-16,2-43-13 16,44-87-1-16,-16-37-37 0,-6-22-319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7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79 70 664 0,'0'0'331'0,"0"0"-190"16,0 0-32-16,0 0-48 0,0 0-61 16,0 0 9-16,0 0-9 15,6 230 0-15,-12-119 14 16,-12 2-13-16,-3 3 13 15,3-6-5-15,2-18-7 16,10-12 31-16,6-13-33 16,0-12 1-16,0-21 21 15,34-17-13-15,33-5-9 16,2-12-86-16</inkml:trace>
  <inkml:trace contextRef="#ctx0" brushRef="#br0" timeOffset="1">1088 0 988 0,'0'0'197'16,"0"0"-161"-16,0 0-21 16,0 0-7-16,0 0-5 15,0 0 41-15,-216 394 5 16,216-259 34-16,0-6-19 15,12-12 4-15,55-14 32 16,6-21-30-16,-9-29 2 16,3-27-17-16,-16-26 7 15,-5 0 39-15,-13-67-72 16,-9-34-17-16,-14-34-24 16,-10-12 11-16,0-7-27 15,-16 25 3-15,-35 23-25 16,-86 29-46-16,6 29-309 0,-8 31-342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7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306 258 682 0,'0'0'205'0,"0"0"-91"16,0 0-4-16,0 0 39 0,0 0-18 15,0 0-82-15,0 0-39 16,0-39 19-16,0 39-27 16,0 0 15-16,0 0-12 15,0 0-3-15,0 0-4 16,0 17-3-16,0 29-4 16,-34 21 2-16,4 8 8 15,-4 5-1-15,1 11 0 16,15-15 1-16,12-9 5 15,-3-11-6-15,9-15 0 16,0-5 9-16,0-13-2 16,0-12 19-16,0-5 12 15,0-6 17-15,0 0 40 0,0 0-45 16,21 0-14-16,24 0 17 16,13 0-52-16,21-9-1 15,0-5-7-15,6 11-22 16,-6 3 20-16,-6 0-29 15,-9 0 3-15,-13 3 34 16,-11 32-29-16,-13 19 5 16,-6 4-17-16,-14 14-5 15,-7 3 35-15,0 4-15 16,0-11 14-16,-16-1 1 16,-23-7 8-16,-7-14 4 15,-17-17 0-15,-10-5 0 16,-12-12-5-16,-13-12 5 15,-2 0 0-15,3 0 8 0,12 0-1 16,12-24-7-16,21 7 0 16,19-12 1-16,33-17-17 15,6-4-74-15,49 4-454 0</inkml:trace>
  <inkml:trace contextRef="#ctx0" brushRef="#br0" timeOffset="1">764 72 838 0,'0'0'166'0,"0"0"-80"16,334-43 26-16,-188 31 41 15,-9 0-89-15,-19 12-32 16,-27 0-32-16,-39 0-10 16,-25 5-145-16,-21 19-448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6:49.33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0 453 576 0,'0'0'217'0,"0"0"-74"16,0 0 16-16,0 0-10 16,0 0-33-16,0 0-55 15,0 0 17-15,28-294-77 16,69 258 22-16,0 7 25 15,-6 17-29-15,-12 12 36 16,-12 0-55-16,-28 41 0 16,-26 24 6-16,-13 17-6 15,-7 19 0-15,-59-7-1 16,-4-7 13-16,-9-15-8 0,18-11-4 16,31-21 0-16,8-23-21 15,22-5 21-15,0-12-28 16,0 0 19-16,52 0 9 15,21 0-4-15,6 0 4 16,12 0 0-16,0 0-3 16,9 35 4-16,-8 17-1 15,-1 2 2-15,-18 4 20 16,-22 14-6-16,-23-5-16 16,-28 1 0-16,0-3 11 15,-49 0 4-15,-42-12-15 16,-19-2 45-16,-2 4-44 15,9-31 75-15,30 5-76 0,27-29 10 16,25 0 8 0,21 0-18-16,0 0-1 0,15-17-96 15,110-60-128-15,-4 0-104 16,-8-7-650-16</inkml:trace>
  <inkml:trace contextRef="#ctx0" brushRef="#br0" timeOffset="505">1206 110 1046 0,'0'0'240'0,"0"0"-192"16,0 0 52-16,0 0-1 15,371-95-31-15,-253 95 20 16,-27 0-87-16,-18 0-1 16,-33 30 0-16,-28 23 7 15,-12 7-20-15,0 10 13 16,-58-7 0-16,-9 4-4 16,-3-12 12-16,10-30-8 15,20 13 0-15,22-26 6 16,18-7-22-16,0 2 16 15,0-7-19-15,39 0-1 16,34 0 36-16,18 0-16 0,7 0 0 16,-1 0 9-16,-12 0-9 15,-12 17 0-15,-12 26-8 16,-31 8-15-16,-3 27 36 16,-21 10-13-16,-6-8 0 15,0 15 25-15,0-6 3 16,-18 0-28-16,-21-7 0 15,-1-17 25-15,-5-12-25 16,-16-7 25-16,3-3 4 16,-15-14-20-16,-12-17 41 15,0 0-50-15,-12-12-56 16,24 0-116-16,21-24-362 0</inkml:trace>
  <inkml:trace contextRef="#ctx0" brushRef="#br0" timeOffset="2291">3150 347 804 0,'0'0'262'0,"0"0"-104"0,0 0 2 15,0 0-45 1,0 0 20-16,0 0-135 0,0 0 16 16,-39 12-27-16,51 43 11 15,48-4 0-15,16 27-9 16,19-14 31-16,20 19 18 16,3 5-40-16,7 5 0 15,-13 7 5-15,-14 0-5 16,-13 1 0-16,-25-12-8 15,-20-7 24-15,-22-17 3 16,-18-12-19-16,0-12 0 16,-18-19 94-16,-55-5-79 15,-12-8 7-15,-15-9-16 16,-10 0 16-16,-2-26-44 0,3-25-2 16,8-14-126-16,16-53 9 15,28 0-199-15,17 12-228 0</inkml:trace>
  <inkml:trace contextRef="#ctx0" brushRef="#br0" timeOffset="2453">3314 241 644 0,'0'0'337'0,"0"0"-129"16,0 0 3-16,0 0-119 16,0 0-31-16,0 0 55 15,398-118-116-15,-252 118 11 16,-10 14-11-16,1 11-16 15,27 18 1-15,-33-7-199 0,-31-19-436 16</inkml:trace>
  <inkml:trace contextRef="#ctx0" brushRef="#br0" timeOffset="2854">5325 29 895 0,'0'0'274'15,"0"0"-212"-15,0 0-1 16,-389 41 78-16,292 26-122 16,18 8 20-16,21 31-9 15,13 29-27-15,23 24 120 16,16 12-50-16,6 13-24 16,0-8 35-16,58-5-76 15,15-12 1-15,12-29-7 0,21-24 18 16,10-40-6-16,8-26-12 15,-5-40 0-15,-19 0 16 16,-30-53-9-16,-37-24-4 16,-27-12-3-16,-6 9 18 15,0-4-2-15,-45 24-16 16,-7 19 0-16,-15 29-9 16,-18 12 10-16,-12 24-1 15,0 41 0-15,-3 5 10 16,30 19-20-16,21-11 10 15,43-26-22-15,6 1 20 16,61-36-97-16,69-17 2 0,144-17-64 16,-19-48-128-1,-6-17-316-15</inkml:trace>
  <inkml:trace contextRef="#ctx0" brushRef="#br0" timeOffset="3109">6646 988 537 0,'0'0'234'15,"0"0"-55"-15,0 0 113 16,0 0-117-16,-261-328-53 15,136 328-31-15,-5 13-62 16,5 92 36-16,34 18 26 16,36 42-36-16,55-6 64 15,6 10-65-15,107-25-27 16,39-19 33-16,24-38-44 16,6-36 21-16,-18-37-37 0,-27-14 16 15,-37-40 8 1,-54-64-24-16,-46-26-33 0,-46-17 2 15,-100-22-89-15,-57-2 73 16,-19 0 16-16,0 30-38 16,7 35 39-16,63 39-245 15,55 41-815-15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49.83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185 1037 682 0,'0'0'175'0,"0"0"-123"0,0 0 49 15,0 0 62-15,0 0-57 16,0 0-49-16,0 0-57 16,0 17 11-16,0 0-11 15,-6 19 1-15,-16 5 23 16,4 19-24-16,-3 10 0 16,9 7 15-16,12 10-14 15,0-4 20-15,0-1-5 16,0-8-15-16,39-18 31 15,28-15-16-15,3-17 23 16,3-12 46-16,6-12-26 16,-16 0-11-16,-8-17-20 15,-15-26-19-15,-22-4 29 16,-18-12-38-16,0-4 0 0,-12-14 9 16,-43-10-7-16,-9-3-2 15,-3 13 0-15,10 19 0 16,-1 24-3-16,3 20 3 15,-8 14-1-15,2 0-8 16,3 36 0-16,19 22 2 16,20 0-15-16,19-3-115 15,70-14-7-15,30-16-108 16,10-21-271-16</inkml:trace>
  <inkml:trace contextRef="#ctx0" brushRef="#br0" timeOffset="253">892 1049 186 0,'0'0'688'0,"0"0"-529"16,0 0-23-16,0 0-68 16,0 0-25-16,0 0-43 15,0 0 10-15,-21 159-7 16,55-50-2-16,-1 16 10 15,6-7 27-15,-5-6-22 16,2-18 3-16,-8-15-19 16,-1-28 1-16,-15-15 21 0,6-24-21 15,10-12-1 1,-1-12-26-16,-3-49-361 0</inkml:trace>
  <inkml:trace contextRef="#ctx0" brushRef="#br0" timeOffset="528">1381 1107 742 0,'0'0'258'16,"0"0"-151"-16,0 0-46 15,0 0 20-15,0 0 0 16,0 0-36-16,0 0-16 16,-300 331-13-16,248-279-15 15,6-5 24-15,19-7-24 16,9-3-1-16,12-8 0 15,6-12 0-15,0-5 8 0,0 9 12 16,45-16 103 0,13 4 25-16,15 2-82 0,6-5-35 15,6 2-17-15,-6-3-14 16,6-5 0-16,0 0-6 16,18 0-131-16,-18 0-92 15,-24-5-165-15</inkml:trace>
  <inkml:trace contextRef="#ctx0" brushRef="#br0" timeOffset="974">1743 1278 827 0,'0'0'245'16,"0"0"-51"-16,0 0-94 0,0 0-58 16,0 0-12-16,0 0-29 15,0 0-1-15,39 273 10 16,7-181 17-16,6-17 42 15,8-3-34-15,-8-22-18 16,-13-19 56-16,-14-18-26 16,2-13 12-16,-6 0 48 15,10-13-35-15,2-39-38 16,7-6-34-16,-7-5-66 16,-15 8 22-16,-3 1-19 15,-9 33 31-15,1 13 31 16,5 8-25-16,0 12 1 15,9 42 0-15,6 4 18 16,13 2 6-16,-4-7 2 16,4-10 29-16,-1-18 35 0,-5-11 1 15,-1-14 38 1,1 0 0-16,-10-17-27 0,9-31-1 16,-5-17-27-16,-10-12 3 15,-12-10-12-15,-6-2-24 16,0 1 14-16,0 6-30 15,0 30-21-15,-6 27 8 16,6 25-119-16,0 12-147 16,0 44-250-16,0-1-98 0</inkml:trace>
  <inkml:trace contextRef="#ctx0" brushRef="#br0" timeOffset="1333">3164 1845 965 0,'0'0'525'0,"0"0"-387"16,0 0 106-16,0 0-58 16,0 0-111-16,0 0-26 15,0 0-49-15,204-320-2 16,-134 199-7-16,9-29-16 16,-6-21-9-16,-10-14 2 15,-14-6-11-15,-25 8 42 16,-12 17-40-16,-12 23 27 15,0 39 3-15,-6 35 22 16,-18 27-9-16,-9 42-2 0,-7 0 9 16,-5 51-18-1,-7 57 7-15,-3 35-5 0,10 30-3 16,11 28 20-16,16 16-10 16,18-3 21-16,0-13-13 15,18-37 27-15,49-29-35 16,30-41 0-16,28-34 25 15,21-24-18-15,42-36-7 16,-36-31-174-16,-40-34-799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52.42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364 931 618 0,'0'0'212'0,"0"0"-66"0,0 0-3 16,0 0 23-16,0 0-79 16,0 0-33-16,0 0-31 15,-185-22-23-15,140 73 30 16,5 19-30-16,16 19 0 16,18 0 14-16,6 5-13 15,0-12 4-15,39-4-5 16,19-26 7-16,6-23 47 15,2-23 10-15,1-6 9 16,-15-11-3-16,-13-42-50 16,-5-19 2-16,-16 0-22 15,-6 4 16-15,-12 15-16 0,6 10 0 16,-6 21-6-16,0 22 5 16,0 0-31-16,9 22-28 15,4 67 28-15,-1 29 30 16,9 29-5-16,12 13 7 15,-2 1 0-15,14-2-1 16,1-21 2-16,-7 1-1 16,-11-30 0-16,-28-13 0 15,0-25 0-15,-19-25 6 16,-53-16 16-16,-26-19 51 16,-20-11-37-16,-7 0-1 15,7-18-22-15,12-34-11 16,30-14-4-16,30-9-11 0,31-14-64 15,15-5-30 1,45-34-89-16,28 15-61 0,0 5-314 16</inkml:trace>
  <inkml:trace contextRef="#ctx0" brushRef="#br0" timeOffset="452">823 0 504 0,'0'0'212'15,"0"0"-137"-15,0 0-51 16,0 0-16-16,0 0 19 16,85 323 116-16,-45-135-33 0,-1 25-38 15,7 3 14 1,-1 4-41-16,7-30-18 0,-7-43-12 15,-11-43-14-15,-10-44 47 16,-9-30-21-16,-9-25 14 16,-6-5 116-16,0 0-13 15,0-17-25-15,0-44-81 16,0-8-37-16,0-14-2 16,12 1-2-16,4 0-30 15,-4 17 33-15,6 19-13 16,3 15 12-16,-9 19 1 15,1 12-15-15,8 0 15 0,6 46-18 16,4 38 4-16,2 17 3 16,-6 8 12-16,-2 4-1 15,-4-18 0-15,-3-13 1 16,3-17 7-16,-2-22-8 16,2-21-32-16,9-22-121 15,4 0-91-15,-1-30-482 0</inkml:trace>
  <inkml:trace contextRef="#ctx0" brushRef="#br0" timeOffset="705">1765 1124 652 0,'0'0'210'0,"0"0"-70"16,0 0-35-16,0 0-87 0,0 0 86 16,0 0 19-16,27 373-23 15,-3-257-23-15,16-15-20 16,14-30-9-16,16-25 38 15,15-22-12-15,16-24 2 16,-10 0 14-16,0-24-71 16,-24-42 0-16,-31-15-6 15,-21-11-12-15,-15-12 16 16,0 7-17-16,0 8-7 16,-15 24-8-16,3 31 7 15,-6 34-98-15,12 0-405 16,-4 25-453-16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56.7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9 188 189 0,'0'0'209'16,"0"0"-5"-16,0 0-109 15,0 0 22-15,0 0-16 16,0 0-43-16,0 0 10 16,-9-72-3-16,9 72-3 0,0 0 28 15,0 0-50 1,0 0-12-16,0 0-5 0,0 43-22 15,0 39-1-15,15 24 0 16,9 12 1-16,10-1 32 16,-7-17-27-16,-3-17 9 15,-2-23 5-15,-10-21-5 16,0-15 6-16,-12-12-18 16,9-12 3-16,-9 0 41 15,0 0 24-15,0 0 47 16,0-36-54-16,6-20-57 15,6-16 11-15,0-17-18 16,4-10 1-16,2-8 0 16,3-4-1-16,3 5 0 15,10 15 0-15,-1 21-2 16,-9 27 2-16,4 23 0 0,-1 20-2 16,-3 0-17-16,16 41 16 15,5 51-6-15,10 29 8 16,-3 13-4-16,-7 1 4 15,-5-23 1-15,-7-23 0 16,-8-22-9-16,-10-33 9 16,-3-17 0-16,-6-12 5 15,-6-5-4-15,6 0 27 16,-6-5 45-16,6-43-60 16,9-17 9-16,-3-17-22 15,1-13-1-15,14-16-11 0,-3 0 0 16,4 10 6-1,5 14 6-15,-9 32 0 0,4 21-11 16,-7 27 11-16,-3 7-2 16,3 17-23-16,4 62 12 15,2 33 4-15,-9 10 6 16,10 2 3-16,-4-12 3 16,3-12 3-16,0-21-4 15,7-23-2-15,2-8 7 16,49-36-14-16,-6-12-142 15,-6 0-555-15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9:00.72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507 30 120 0,'0'0'408'15,"0"0"-233"-15,0 0 1 16,0 0-14-16,0 0 13 15,0 0-43-15,0 0-9 16,15-46-20-16,-15 46-15 16,0 0-42-16,0 0-5 15,0 0-38-15,0 0 6 16,-21 12-5-16,-37 22-3 0,-8 26-1 16,-13 15 0-1,3 21 0-15,3 10 17 0,15 19 2 16,3 10-4-1,31 6 29-15,15 6-37 0,9 7 9 16,15-14-4-16,64-10-12 16,18-17 22-16,22-29-15 15,11-33-7-15,1-27 34 16,-6-24-25-16,-22 0 8 16,-15-41 2-16,-30-31-18 15,-25-17 27-15,-21 2-28 16,-12-7 1-16,0 3 4 15,-18 16-5-15,-37 21-2 16,-9 28-8-16,-14 12-22 16,-1 14 12-16,0 0-8 0,21 40 17 15,24 9 3-15,28-3-36 16,19-20-98-16,59-18-164 16,7-8-1039-16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9:14.26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0 142 449 0,'0'0'184'16,"0"0"-73"-1,0 0 13-15,0 0 41 0,0 0 10 16,-12 0-109-16,12 0 52 15,0 0-73-15,0 0 3 16,0 0 39-16,0-24-55 16,33 7 19-16,25-12-10 15,27 3-40-15,6 6 69 16,9 3-70-16,-15 8 0 16,-9 9 2-16,-21 0 15 0,-9 9-18 15,-13 54 1 1,-3 33-10-16,4 33-6 0,-1 24 16 15,-6 11 0-15,-2 6-10 16,-4 13 39-16,-3-22-30 16,-6-14 1-16,4-17 0 15,-4-26-9-15,-12-27 9 16,6-24 0-16,-6-24-10 16,0-16 35-16,0-13-40 15,0 0 15-15,0-30-149 16,0-35 5-16,0-17-1078 0</inkml:trace>
  <inkml:trace contextRef="#ctx0" brushRef="#br0" timeOffset="205">334 1037 992 0,'0'0'286'0,"0"0"-13"16,0 0-101-16,0 0-57 15,0 0 8-15,0 0-109 16,0 0 42-16,465-160-56 16,-307 151 0-16,-22 9-31 15,-17 0 31-15,-7 0-119 16,-27 0-162-16,-39 0-741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9:18.88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535 79 715 0,'0'0'140'15,"0"0"24"-15,0 0-56 16,0 0-7-16,0 0 53 16,0 0-74-16,0 0-35 15,-109-83-32-15,81 83 7 16,-17 17-14-16,-1 37-6 15,-11 13 0-15,-4 20 18 16,9 19-10-16,1 12 1 16,11 3 51-16,7 18-54 15,20-6 71-15,13-3-77 16,0-9 0-16,58-17 13 16,33-22 13-16,28-17-21 15,17-19 69-15,10-15-72 0,-15-19 69 16,-13-12-71-1,-33 0 0-15,-33-38 12 0,-34-4-10 16,-18-25-2-16,0 7 0 16,-30 2 29-16,-49 9-51 15,-12 23 22-15,-16 26-12 16,-5 0-36-16,9 0 39 16,12 39-12-16,24 9 20 15,43 12-96-15,42-2-23 16,73-17-215-16,21-24-297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59.11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3836 1047 522 0,'0'0'257'0,"0"0"-3"0,0 0-51 16,0 0-45-16,0 0-19 16,0 0-63-16,0 0-46 15,-158-152 7-15,106 162-37 16,13 40 1-16,11 6-1 15,22 9 2-15,6 12 4 16,0 2-6-16,46 8 0 16,21 7 10-16,3 5-9 15,-4 2 5-15,-8 0-6 16,-24-18 1-16,-19-13 5 16,-15-18-6-16,0-18 0 15,-67 3 41-15,-6-13 22 16,-6-7-32-16,15-5-17 0,19-12-14 15,23 0 0-15,16 0-10 16,6 0-43-16,0-24-50 16,34-10-18-16,11-3 50 15,7 2 42-15,9 6 29 16,-4 6 18-16,10-1 41 16,18 1 28-16,12 6 19 15,16-8-31-15,11 2-8 16,-8-12-20-16,-4-6-28 15,-6-7 22-15,-30-10-29 16,-3-6-11-16,-21-2 16 16,-13-11-16-16,-11 0-1 15,-16 0 0-15,-12-1 8 0,0 9 1 16,0 11-9-16,-12 12 0 16,-28 8 18-16,-11 26-18 15,-22 12 0-15,-6 0 0 16,0 62 0-16,9 30-11 15,9 26 5-15,28 17 6 16,21 14 22-16,12-9-15 16,21-10 21-16,64-30 7 15,30-21-4-15,25-28 18 16,9-22-39-16,-3-17-10 16,-10-12-48-16,-44-58-197 15,-35-14-644-15</inkml:trace>
  <inkml:trace contextRef="#ctx0" brushRef="#br0" timeOffset="-1622">0 1119 552 0,'0'0'215'0,"0"0"-124"16,0 0 68-16,0 0-16 16,0 0-26-16,0 0-24 15,0 0-67-15,24-96-19 16,-18 96-5-16,9 62-2 15,3 37 0-15,10 41 6 16,5 31 11-16,19 24 30 0,-1-6-31 16,16-11-9-16,3-28 16 15,-9-20-21-15,-16-29 4 16,-11-38-6-16,-16-20-7 16,-18-43-29-16,0 0-92 15,0-17-155-15</inkml:trace>
  <inkml:trace contextRef="#ctx0" brushRef="#br0" timeOffset="-1359">221 1105 593 0,'0'0'175'16,"0"0"18"-16,0 0-34 0,0 0-24 15,0 0-28-15,380 0-55 16,-301 60 5-16,-15 10-8 15,-25 2-43-15,-39 0 26 16,0-14-30-16,-70-5 53 16,-30-5 34-16,-9-14-69 15,2-10 2-15,28-7-19 16,28-10 7-16,24-7-20 16,27 0-53-16,0 0-59 15,72 0-54-15,35-24-225 16,2-12-195-16</inkml:trace>
  <inkml:trace contextRef="#ctx0" brushRef="#br0" timeOffset="-940">1354 1302 568 0,'0'0'244'0,"0"0"-46"0,0 0-55 16,0 0-20-16,0 0-43 16,0 0-51-16,0 0-10 15,-237-75-12-15,164 143-4 16,16 16 7-16,23 10-9 15,34 0 40-15,0-11-40 16,34-14 12-16,39-16 32 16,12-28 30-16,0-21 7 15,6-4-32-15,-12 0-40 16,-15-52 32-16,-10-1-42 0,-14-6 6 16,-16 6 0-1,3 12-5-15,-14 10-1 0,2 22 0 16,-3 9 1-16,6 0-17 15,15 52 16-15,1 30-3 16,5 24-7-16,1 12 6 16,-1 23 4-16,1-11 0 15,-1 5 1-15,7 0 3 16,-16-19-4-16,-8-6 0 16,-16-35-1-16,-6-17 3 15,-6-15-2-15,-61-19 0 16,-30-13 2-16,-28-11 28 15,-6 0-30-15,7-11-24 16,57-60-56-16,43 12-118 16,24-11-405-16</inkml:trace>
  <inkml:trace contextRef="#ctx0" brushRef="#br0" timeOffset="34257">2284 1312 613 0,'0'0'190'0,"0"0"-54"16,0 0-22-16,0 0 14 15,0 0-20-15,0-99-34 16,-6 92 0-16,6 7-19 15,-16-5 12-15,-2-2-22 16,-9 7-23-16,-13 0 7 16,-11 0-29-16,-13 0 2 15,-9 7 11-15,6 36-13 16,16-4 0-16,-1 14 0 16,19 2 0-16,5 8 2 15,16 4-2-15,12 8 0 0,0 5-6 16,0-1 6-1,27-11 0-15,37-7 2 0,15-18 4 16,12-17-3-16,-6-13-3 16,0-13-18-16,-12 0-17 15,-21-30-67-15,-13-39-63 16,-17-31-154-16,-22-30-13 16,0-17 152-16,0-19 106 15,-22 2 74-15,-2-7 0 16,9 7 16-16,9 9 33 15,6 8 2-15,0 17 8 16,0 17 35-16,0 21 14 16,0 15 29-16,0 24 12 15,0 15-20-15,0 21-9 16,0 14-24-16,0 3-60 0,0 0-15 16,15 26-21-16,-3 52 0 15,6 35 13-15,10 34 22 16,5 29 17-16,7 19-16 15,-1 20-20-15,1-12 25 16,5-8-25-16,1-17-16 16,-7-37 21-16,1-24-20 15,-16-34-1-15,3-31 8 16,-8-18-7-16,-4-14 9 16,-15-8-10-16,0-12-69 15,0 0-129-15,0-32-666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9:16.64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656 101 405 0,'0'0'235'15,"0"0"-100"-15,0 0 23 16,0 0 122-16,0 0-127 16,0 0-13-16,0 0 4 15,33-101-113-15,-33 101 35 16,0 0-66-16,0 0-20 15,0 19-5-15,-33 32 25 16,-22 16 0-16,-9 13-7 16,-15-1 33-16,0-11-17 15,0 11-9-15,9-28 0 0,-2 4-3 16,20-14 3-16,6-7 0 16,19-4-6-16,6-18 28 15,9 0-21-15,12-12-1 16,0 6 0-16,0-6-16 15,0 0 16-15,6 0 0 16,39 6 15-16,28-1-8 16,6 7 58-16,12 0-65 15,-6 0 0-15,0 2 16 16,-12-11-16-16,-21 3 0 16,-7 2-2-16,-17-3 23 15,-10-1-38-15,-9-4 17 16,3 13-140-16,-6-13 1 0,7 0-94 15,-7 0-148-15</inkml:trace>
  <inkml:trace contextRef="#ctx0" brushRef="#br0" timeOffset="309">753 234 671 0,'0'0'154'16,"0"0"12"-16,0 0-30 15,0 0-29-15,0 0-39 16,0 0-55-16,0 0 9 16,45 130-15-16,-32-17-7 15,8 25 100-15,-9 9-46 16,9 9 7-16,-2-1 11 0,2-8-56 16,-3-5 75-16,9-38-91 15,-2 0 1-15,2-23 48 16,0-15-42-16,-8-27-7 15,2-3 4-15,-9-19 18 16,0-5 5-16,-6 0-27 16,-6-12-2-16,6 14-34 15,16-14-71-15,-10 0-97 16,-6-14-181-16</inkml:trace>
  <inkml:trace contextRef="#ctx0" brushRef="#br0" timeOffset="21172">713 419 196 0,'0'0'189'0,"0"0"-83"16,0 0-10-16,0 0 14 15,0 0 56-15,0 0-30 16,0 0-67-16,13-75 30 16,-13 69-14-16,0-6-23 15,0-6 1-15,0 6-11 16,-19 5-20-16,-26 2-12 16,-28 5-14-16,0 0 14 15,-12 0-20-15,15 12 0 16,-3 30 36-16,15 10-27 15,-2 18 8-15,20 19 18 16,10-1-4-16,15 20 18 0,15-28-31 16,0 9-17-1,21-7 25-15,37-5-24 0,21-12 20 16,6 0 5-16,12 0-19 16,3 0 24-16,-3 13-31 15,1 3 0-15,-13-3 5 16,-13 14-6-16,-5-15 0 15,-21 5 0-15,-16-5 1 16,-9-7 2-16,-8-5-3 16,-13-5 0-16,0-4 0 15,0-6 1-15,-13-9-1 16,-32-7 11-16,-28-3-10 16,-6-19 14-16,-6-7-15 15,0-5 10-15,12 0-4 16,9-29 0-16,25-24 7 0,11-29-4 15,22-2-8 1,6-13 12-16,0-11-13 0,40-10-7 16,21 6 6-16,-4 1-10 15,10-2 10-15,-9 17 0 16,0-8-5-16,-4 10-1 16,-2 3 9-16,-13-1-2 15,-14 3 1-15,-16 2 6 16,-9 3 9-16,-9-4-16 15,-55 17 3-15,-15 12 1 0,-12 13-4 16,-9 27-14 0,-4 19 13-16,-14 0-116 15,33 31-134-15,27-2-484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12.79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0 848 0,'0'0'306'0,"0"0"-123"0,0 0-30 15,0 0 2-15,0 0-106 16,0 0-49-16,0 0-17 15,19 58-1-15,-19 22 18 16,0 24-1-16,0-6 1 16,0 3 0-16,0-6-1 15,0-20 11-15,6-8-5 16,0-28-5-16,9-10-12 16,-3-29-47-16,-6 0-151 15,6-29-285-15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12.79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0 980 0,'0'0'207'0,"0"0"-152"15,0 0-54-15,407 60-1 16,-212-2-120-16,-10-15-854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4:46.76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43 235 0,'0'0'189'0,"0"0"-47"0,0 0-14 16,0 0 1-16,0 0-4 16,0 0 1-16,0 0-35 15,12-12-26-15,-12 12-8 16,6-7 14-16,0 7-7 15,-6-5-8-15,9 5 4 16,-9 0-14-16,0 0-11 16,0 0-19-16,7 0-4 15,11 0-3-15,15 0-3 16,19 0 5-16,27 0 7 0,27 0-17 16,16 0 12-16,17 0-2 15,10 0-11-15,3 0 1 16,12 0-1-16,0 0 0 15,6 0 0-15,-6 0 0 16,-9 17 0-16,-9 0 10 16,-16-5-10-16,-5 6 0 15,-7-7 3-15,1-5-3 16,-16 7 0-16,-6-1-6 16,-2-7 6-16,-10-5 9 15,-16 7-7-15,4-7 0 16,0 0 12-16,-3 0-13 15,15 0 16-15,0 0-9 16,21 0-7-16,-2 0-1 16,20 0 6-16,7 0-6 0,3 0 2 15,2 5-1-15,1 14-1 16,-6-9 1-16,8 2-1 16,-8 0 2-16,-1 0-2 15,1 2 1-15,0-11 1 16,-1 11-1-16,-5-11 5 15,-1 11-6-15,1-9 0 16,-1 7 7-16,1 0-7 16,-1 0 0-16,13 0 0 15,0 5 0-15,3 9 0 16,2-9 2-16,-5 0 5 16,3 0-6-16,-10-5-1 15,-5 0 0-15,-1-12-7 16,-8 0 7-16,2 0 11 0,1 0-11 15,5 0 0-15,1 0 0 16,-1 0 1-16,1 0-1 16,-1-7 5-16,-5-5-4 15,-4 7 0-15,-2-12 1 16,-16 3-1-16,-3-3-1 16,-30 5 0-16,-25-5 1 15,-27 5 12-15,-12-5-12 16,-97-12-1-16,-45 0-181 15,-50-5-413-15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12.79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243 391 120 0,'0'0'414'16,"0"0"-255"-16,0 0-47 16,0 0 82-16,0 0 26 15,0 0-42-15,0 0-50 16,85-178-60-16,-79 178-17 15,0 0-51-15,0 45-20 0,6 35 10 16,4 38-3 0,-10 24 13-16,0 28 0 0,0 6 0 15,0 2 5-15,15-14-5 16,3-17 0-16,16-22 20 16,-1-26-19-16,1-22 14 15,-7-11-12-15,-14-26 5 16,2-10 14-16,-9-12-22 15,0-6 0-15,3-12 12 16,10 0-12-16,14 0-15 16,16-36-76-16,-10-24-191 15,-26-3-513-15</inkml:trace>
  <inkml:trace contextRef="#ctx0" brushRef="#br0" timeOffset="1">0 1198 656 0,'0'0'283'16,"0"0"-40"-16,0 0-38 16,0 0-29-16,0 0 21 15,0 0-147-15,0 0-40 16,358-46 7-16,-200 38-15 16,0 8-4-16,46 0-87 15,-40-4-234-15,-34-13-719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12.80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0 515 489 0,'0'0'232'0,"0"0"-30"16,0 0-101-16,0 0-15 0,0 0 103 15,0 0-83-15,0 0-39 16,18-48 7-16,-18 41-14 15,6 2 23-15,-6 5-41 16,0 0 0-16,6 0 20 16,-6 0-45-16,0 0 14 15,0 0-5-15,0 0-25 16,0 0 24-16,0 0-25 16,0 0 0-16,0 0-13 15,0 26-1-15,9 25 13 16,-3 19-1-16,13 12 2 15,2 12-7-15,3 2 7 0,9-9 0 16,-5-10-3 0,2-12 3-16,-2-12 0 0,-7-11 0 15,-9-25 0-15,-6-5 7 16,0-12-6-16,-6 0-1 16,0 0 17-16,0 0-8 15,0 0 6-15,0 0 26 16,6-12 24-16,9-35 5 15,4-18-70-15,8-17 0 16,-3-14-1-16,10-8 1 16,-1-9 0-16,7-5-6 15,-7 9 5-15,-3-4-14 16,-2 17 15-16,-1 14-4 16,-3 17-4-16,4 14 14 15,-10 19-12-15,3 9 5 0,-3 12 1 16,4 4-3-16,-4 7 3 15,15 0-3-15,7 0-10 16,11 0 13-16,10 0 0 16,9 7 0-16,3 15 0 15,-6 10-22-15,-4-3 19 16,-17-3-90-16,-46-6-96 16,0-9-192-16,0-11-613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12.80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481 188 553 0,'0'0'293'0,"0"0"-96"16,0 0-37-16,0 0 1 16,0 0-30-16,0 0 4 15,0 0-94-15,137-166-22 16,-85 149 6-16,5 12-2 15,-8 5 18-15,-10 0-41 16,-8 0-6-16,-16 51-4 16,-9 45-3-16,-6 22 4 15,0 10 7-15,0 7 4 16,-21-10-1-16,3-31-1 16,12-19 1-16,-1-26-1 15,7-25 0-15,-9-12 0 16,9-12 6-16,0 0-5 0,-6 0 44 15,0 0-30-15,-6 0-13 16,-15-7 48-16,-13-22-45 16,-17 6-5-16,-29 5-17 15,-26 18-26-15,-6 0 42 16,8 0-15-16,10 24-3 16,36 17 12-16,25-6-8 15,18-5 5-15,21-9 9 16,0 4 1-16,0 4 5 15,66 4-5-15,25 6 0 16,67-3-2-16,-27-7-90 16,-19-24-479-16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12.80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79 70 664 0,'0'0'331'0,"0"0"-190"16,0 0-32-16,0 0-48 0,0 0-61 16,0 0 9-16,0 0-9 15,6 230 0-15,-12-119 14 16,-12 2-13-16,-3 3 13 15,3-6-5-15,2-18-7 16,10-12 31-16,6-13-33 16,0-12 1-16,0-21 21 15,34-17-13-15,33-5-9 16,2-12-86-16</inkml:trace>
  <inkml:trace contextRef="#ctx0" brushRef="#br0" timeOffset="1">1088 0 988 0,'0'0'197'16,"0"0"-161"-16,0 0-21 16,0 0-7-16,0 0-5 15,0 0 41-15,-216 394 5 16,216-259 34-16,0-6-19 15,12-12 4-15,55-14 32 16,6-21-30-16,-9-29 2 16,3-27-17-16,-16-26 7 15,-5 0 39-15,-13-67-72 16,-9-34-17-16,-14-34-24 16,-10-12 11-16,0-7-27 15,-16 25 3-15,-35 23-25 16,-86 29-46-16,6 29-309 0,-8 31-342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12.80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306 258 682 0,'0'0'205'0,"0"0"-91"16,0 0-4-16,0 0 39 0,0 0-18 15,0 0-82-15,0 0-39 16,0-39 19-16,0 39-27 16,0 0 15-16,0 0-12 15,0 0-3-15,0 0-4 16,0 17-3-16,0 29-4 16,-34 21 2-16,4 8 8 15,-4 5-1-15,1 11 0 16,15-15 1-16,12-9 5 15,-3-11-6-15,9-15 0 16,0-5 9-16,0-13-2 16,0-12 19-16,0-5 12 15,0-6 17-15,0 0 40 0,0 0-45 16,21 0-14-16,24 0 17 16,13 0-52-16,21-9-1 15,0-5-7-15,6 11-22 16,-6 3 20-16,-6 0-29 15,-9 0 3-15,-13 3 34 16,-11 32-29-16,-13 19 5 16,-6 4-17-16,-14 14-5 15,-7 3 35-15,0 4-15 16,0-11 14-16,-16-1 1 16,-23-7 8-16,-7-14 4 15,-17-17 0-15,-10-5 0 16,-12-12-5-16,-13-12 5 15,-2 0 0-15,3 0 8 0,12 0-1 16,12-24-7-16,21 7 0 16,19-12 1-16,33-17-17 15,6-4-74-15,49 4-454 0</inkml:trace>
  <inkml:trace contextRef="#ctx0" brushRef="#br0" timeOffset="1">764 72 838 0,'0'0'166'0,"0"0"-80"16,334-43 26-16,-188 31 41 15,-9 0-89-15,-19 12-32 16,-27 0-32-16,-39 0-10 16,-25 5-145-16,-21 19-448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24.40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0 432 212 0,'0'0'351'16,"0"0"-168"-16,0 0-33 0,0 0 5 15,0 0-64-15,0 0 89 16,0 0-112-16,67-182-48 16,-61 182 101-16,-6 0-107 15,0 0 1-15,6 0-15 16,1 26 17-16,8 46-37 16,3 29 20-16,3 17 0 15,3 6 1-15,4-8-1 16,-4-15 0-16,3-19 0 15,1-22 26-15,-16-17-22 16,0-30-4-16,-12-4 0 16,6-9 34-16,3 0 5 15,3-17 84-15,1-38-88 0,8-20-9 16,3-9-48-16,-3-13 22 16,4-12-25-16,2 1-21 15,0-1 31-15,-2 8 3 16,8 14 1-16,1 15 22 15,-1 26-3-15,-3 12-8 16,-2 16 0-16,-1 18-16 16,-3 0 16-16,4 0 0 15,-4 52-14-15,3 18 28 16,1 24-38-16,-4 7 24 16,-3 10 0-16,3-5-7 15,4-11 7-15,5-3 0 16,13-13-2-16,-1-5-21 0,22-8-79 15,-21-16-255-15,-16-28-727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25.5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459 0 468 0,'0'0'215'0,"0"0"-127"15,0 0 59-15,0 0-31 16,0 0-64-16,0 0 20 16,0 0-65-16,6 22-2 15,-12 12 39-15,-27 15-13 0,-7 6 47 16,-12 8-48-16,-2-10-28 16,-4 0 62-16,6 0-64 15,-2 2 2-15,8-16 11 16,16-3 1-16,2-12 2 15,22-10-16-15,0-11 0 16,6 11-4-16,0-14 27 16,0 0-13-16,0 0 89 15,6 0-30-15,40 0 43 16,18 0-112-16,15 0 0 16,6 0 41-16,15 0-33 15,-15 8-8-15,-6 9 0 16,-21 9 19-16,-13-14-9 0,-17-7-10 15,-10 2-16 1,-12-2-10-16,9-5-71 0,-3 7-5 16,0 5 9-1,4-7-64-15,-4 7-44 0,-6-12-179 0</inkml:trace>
  <inkml:trace contextRef="#ctx0" brushRef="#br0" timeOffset="277">811 111 838 0,'0'0'183'16,"0"0"-148"-16,0 0 40 16,0 0-59-16,0 0 69 0,0 0-1 15,-27 348-66-15,27-177 98 16,9 17-35-16,15 19-18 15,4-19 39-15,5-9-82 16,-9-41 9-16,-2-13-19 16,2-31 26-16,-9-19-12 15,-3-20-24-15,0-19 0 16,-5-19-20-16,8-17 7 16,-3 0-164-16,0-41-141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27.34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435 135 140 0,'0'0'509'0,"0"0"-287"15,0 0-63-15,0 0-36 16,0 0 0-16,0 0-105 15,0 0 8-15,-67 113 24 16,-5-19-42-16,2-12 79 16,3 7-71-16,9-2-16 15,13-3 18-15,17-21-4 16,7-8-2-16,15-14-12 16,6-16 1-16,0-16 20 15,0-4-7-15,33-5 53 0,34 0 35 16,12 0-80-16,6 0 35 15,0 0-57-15,0 0 15 16,-27 0-8-16,-6 0-7 16,-13 0 0-16,-12-5-12 15,7-4-14-15,18-33-41 16,-7 6-159-16,1-7-347 0</inkml:trace>
  <inkml:trace contextRef="#ctx0" brushRef="#br0" timeOffset="267">958 0 32 0,'0'0'619'0,"0"0"-461"16,0 0-135-16,0 0 144 15,0 0 49-15,-28 354-57 16,50-183 30-16,11 17-90 15,7 7-36-15,-10-24 65 16,-3-18-98-16,1-18 3 16,-10-41 0-16,-6-17-20 15,-3-12 16-15,-3-24-29 16,0-3-39-16,-6-35 38 16,0-3-305-16,6 0-571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26.55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510 6 743 0,'0'0'263'0,"0"0"-91"15,0 0-127-15,0 0 9 16,0 0-41-16,0 0 8 16,0 0 88-16,-209 224-91 15,142-132-10-15,3-8 20 16,9-7-15-16,4-12 20 15,17-14-33-15,16-13 0 16,6-21-7-16,12-5 7 16,0 0 0-16,0-12 23 15,39 5 26-15,25 7 107 16,27 0-140-16,10 10 8 16,2 4 5-16,3 3-27 0,-9 0-2 15,-12 8 0-15,-18-11 24 16,-15 12-59-16,-13-33 0 15,-20-5-89-15,2-17 99 16,-9-48-241-16,-6-12-713 0</inkml:trace>
  <inkml:trace contextRef="#ctx0" brushRef="#br0" timeOffset="223">805 0 584 0,'0'0'136'15,"0"0"-117"-15,0 0 144 16,0 0-76-16,-6 322 82 16,6-161-26-16,12 34-64 15,27-2 59-15,13 9-74 0,0-32-38 16,2-23 87-16,-2-34-97 16,-19-31-13-16,-8-17-3 15,-4-36 28-15,-9-7-59 16,28-22 26-16,-1 0-224 15,7-17 7-15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4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185 1037 682 0,'0'0'175'0,"0"0"-123"0,0 0 49 15,0 0 62-15,0 0-57 16,0 0-49-16,0 0-57 16,0 17 11-16,0 0-11 15,-6 19 1-15,-16 5 23 16,4 19-24-16,-3 10 0 16,9 7 15-16,12 10-14 15,0-4 20-15,0-1-5 16,0-8-15-16,39-18 31 15,28-15-16-15,3-17 23 16,3-12 46-16,6-12-26 16,-16 0-11-16,-8-17-20 15,-15-26-19-15,-22-4 29 16,-18-12-38-16,0-4 0 0,-12-14 9 16,-43-10-7-16,-9-3-2 15,-3 13 0-15,10 19 0 16,-1 24-3-16,3 20 3 15,-8 14-1-15,2 0-8 16,3 36 0-16,19 22 2 16,20 0-15-16,19-3-115 15,70-14-7-15,30-16-108 16,10-21-271-16</inkml:trace>
  <inkml:trace contextRef="#ctx0" brushRef="#br0" timeOffset="1">892 1049 186 0,'0'0'688'0,"0"0"-529"16,0 0-23-16,0 0-68 16,0 0-25-16,0 0-43 15,0 0 10-15,-21 159-7 16,55-50-2-16,-1 16 10 15,6-7 27-15,-5-6-22 16,2-18 3-16,-8-15-19 16,-1-28 1-16,-15-15 21 0,6-24-21 15,10-12-1 1,-1-12-26-16,-3-49-361 0</inkml:trace>
  <inkml:trace contextRef="#ctx0" brushRef="#br0" timeOffset="2">1381 1107 742 0,'0'0'258'16,"0"0"-151"-16,0 0-46 15,0 0 20-15,0 0 0 16,0 0-36-16,0 0-16 16,-300 331-13-16,248-279-15 15,6-5 24-15,19-7-24 16,9-3-1-16,12-8 0 15,6-12 0-15,0-5 8 0,0 9 12 16,45-16 103 0,13 4 25-16,15 2-82 0,6-5-35 15,6 2-17-15,-6-3-14 16,6-5 0-16,0 0-6 16,18 0-131-16,-18 0-92 15,-24-5-165-15</inkml:trace>
  <inkml:trace contextRef="#ctx0" brushRef="#br0" timeOffset="3">1743 1278 827 0,'0'0'245'16,"0"0"-51"-16,0 0-94 0,0 0-58 16,0 0-12-16,0 0-29 15,0 0-1-15,39 273 10 16,7-181 17-16,6-17 42 15,8-3-34-15,-8-22-18 16,-13-19 56-16,-14-18-26 16,2-13 12-16,-6 0 48 15,10-13-35-15,2-39-38 16,7-6-34-16,-7-5-66 16,-15 8 22-16,-3 1-19 15,-9 33 31-15,1 13 31 16,5 8-25-16,0 12 1 15,9 42 0-15,6 4 18 16,13 2 6-16,-4-7 2 16,4-10 29-16,-1-18 35 0,-5-11 1 15,-1-14 38 1,1 0 0-16,-10-17-27 0,9-31-1 16,-5-17-27-16,-10-12 3 15,-12-10-12-15,-6-2-24 16,0 1 14-16,0 6-30 15,0 30-21-15,-6 27 8 16,6 25-119-16,0 12-147 16,0 44-250-16,0-1-98 0</inkml:trace>
  <inkml:trace contextRef="#ctx0" brushRef="#br0" timeOffset="4">3164 1845 965 0,'0'0'525'0,"0"0"-387"16,0 0 106-16,0 0-58 16,0 0-111-16,0 0-26 15,0 0-49-15,204-320-2 16,-134 199-7-16,9-29-16 16,-6-21-9-16,-10-14 2 15,-14-6-11-15,-25 8 42 16,-12 17-40-16,-12 23 27 15,0 39 3-15,-6 35 22 16,-18 27-9-16,-9 42-2 0,-7 0 9 16,-5 51-18-1,-7 57 7-15,-3 35-5 0,10 30-3 16,11 28 20-16,16 16-10 16,18-3 21-16,0-13-13 15,18-37 27-15,49-29-35 16,30-41 0-16,28-34 25 15,21-24-18-15,42-36-7 16,-36-31-174-16,-40-34-799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4:48.26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0 163 542 0,'0'0'265'15,"0"0"-175"-15,0 0-24 0,0 0 56 16,0 0 22-16,0 0-71 16,0 0-44-16,355 0-10 15,-191-13 4-15,24 4 13 16,22-8 5-16,21 3-11 16,3-3 4-16,3-2-1 15,-1 2-4-15,-2 0-16 16,3 5 8-16,6 0-20 15,-3 7 11-15,3 5-11 16,0 0 11-16,0 0-12 0,-9-8-1 16,-3 8 1-1,-9 0 6-15,-1 0-6 0,1 0 1 16,-3 0-1-16,3 0 2 16,-1 0-1-1,4 0-1-15,3 0 1 0,9 13-1 16,-3-1 0-16,-4-7 1 15,4 7-1-15,-9 0-1 16,-9-5-1-16,-16-2 2 16,-2 0 0-16,-22 7 1 15,3-5-2-15,-18-2 2 16,12 7-2-16,-3 2 2 16,12-6 0-16,7 6-1 15,8-10 1-15,13 9 1 16,-1-6-2-16,-17-7 0 0,-16 0-2 15,-18 0 1 1,-34 0 1-16,-20 0 7 0,-19 0-6 16,-18 0-1-16,-10 0 0 15,-11 0 0-15,-13 0 0 16,7 0-1-16,-16 0 0 16,-3 0 1-16,-9 0 4 15,-5 0-4-15,-7 0-89 16,0 0-146-16,0 0-477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5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364 931 618 0,'0'0'212'0,"0"0"-66"0,0 0-3 16,0 0 23-16,0 0-79 16,0 0-33-16,0 0-31 15,-185-22-23-15,140 73 30 16,5 19-30-16,16 19 0 16,18 0 14-16,6 5-13 15,0-12 4-15,39-4-5 16,19-26 7-16,6-23 47 15,2-23 10-15,1-6 9 16,-15-11-3-16,-13-42-50 16,-5-19 2-16,-16 0-22 15,-6 4 16-15,-12 15-16 0,6 10 0 16,-6 21-6-16,0 22 5 16,0 0-31-16,9 22-28 15,4 67 28-15,-1 29 30 16,9 29-5-16,12 13 7 15,-2 1 0-15,14-2-1 16,1-21 2-16,-7 1-1 16,-11-30 0-16,-28-13 0 15,0-25 0-15,-19-25 6 16,-53-16 16-16,-26-19 51 16,-20-11-37-16,-7 0-1 15,7-18-22-15,12-34-11 16,30-14-4-16,30-9-11 0,31-14-64 15,15-5-30 1,45-34-89-16,28 15-61 0,0 5-314 16</inkml:trace>
  <inkml:trace contextRef="#ctx0" brushRef="#br0" timeOffset="1">823 0 504 0,'0'0'212'15,"0"0"-137"-15,0 0-51 16,0 0-16-16,0 0 19 16,85 323 116-16,-45-135-33 0,-1 25-38 15,7 3 14 1,-1 4-41-16,7-30-18 0,-7-43-12 15,-11-43-14-15,-10-44 47 16,-9-30-21-16,-9-25 14 16,-6-5 116-16,0 0-13 15,0-17-25-15,0-44-81 16,0-8-37-16,0-14-2 16,12 1-2-16,4 0-30 15,-4 17 33-15,6 19-13 16,3 15 12-16,-9 19 1 15,1 12-15-15,8 0 15 0,6 46-18 16,4 38 4-16,2 17 3 16,-6 8 12-16,-2 4-1 15,-4-18 0-15,-3-13 1 16,3-17 7-16,-2-22-8 16,2-21-32-16,9-22-121 15,4 0-91-15,-1-30-482 0</inkml:trace>
  <inkml:trace contextRef="#ctx0" brushRef="#br0" timeOffset="2">1765 1124 652 0,'0'0'210'0,"0"0"-70"16,0 0-35-16,0 0-87 0,0 0 86 16,0 0 19-16,27 373-23 15,-3-257-23-15,16-15-20 16,14-30-9-16,16-25 38 15,15-22-12-15,16-24 2 16,-10 0 14-16,0-24-71 16,-24-42 0-16,-31-15-6 15,-21-11-12-15,-15-12 16 16,0 7-17-16,0 8-7 16,-15 24-8-16,3 31 7 15,-6 34-98-15,12 0-405 16,-4 25-453-16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5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9 188 189 0,'0'0'209'16,"0"0"-5"-16,0 0-109 15,0 0 22-15,0 0-16 16,0 0-43-16,0 0 10 16,-9-72-3-16,9 72-3 0,0 0 28 15,0 0-50 1,0 0-12-16,0 0-5 0,0 43-22 15,0 39-1-15,15 24 0 16,9 12 1-16,10-1 32 16,-7-17-27-16,-3-17 9 15,-2-23 5-15,-10-21-5 16,0-15 6-16,-12-12-18 16,9-12 3-16,-9 0 41 15,0 0 24-15,0 0 47 16,0-36-54-16,6-20-57 15,6-16 11-15,0-17-18 16,4-10 1-16,2-8 0 16,3-4-1-16,3 5 0 15,10 15 0-15,-1 21-2 16,-9 27 2-16,4 23 0 0,-1 20-2 16,-3 0-17-16,16 41 16 15,5 51-6-15,10 29 8 16,-3 13-4-16,-7 1 4 15,-5-23 1-15,-7-23 0 16,-8-22-9-16,-10-33 9 16,-3-17 0-16,-6-12 5 15,-6-5-4-15,6 0 27 16,-6-5 45-16,6-43-60 16,9-17 9-16,-3-17-22 15,1-13-1-15,14-16-11 0,-3 0 0 16,4 10 6-1,5 14 6-15,-9 32 0 0,4 21-11 16,-7 27 11-16,-3 7-2 16,3 17-23-16,4 62 12 15,2 33 4-15,-9 10 6 16,10 2 3-16,-4-12 3 16,3-12 3-16,0-21-4 15,7-23-2-15,2-8 7 16,49-36-14-16,-6-12-142 15,-6 0-555-15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5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507 30 120 0,'0'0'408'15,"0"0"-233"-15,0 0 1 16,0 0-14-16,0 0 13 15,0 0-43-15,0 0-9 16,15-46-20-16,-15 46-15 16,0 0-42-16,0 0-5 15,0 0-38-15,0 0 6 16,-21 12-5-16,-37 22-3 0,-8 26-1 16,-13 15 0-1,3 21 0-15,3 10 17 0,15 19 2 16,3 10-4-1,31 6 29-15,15 6-37 0,9 7 9 16,15-14-4-16,64-10-12 16,18-17 22-16,22-29-15 15,11-33-7-15,1-27 34 16,-6-24-25-16,-22 0 8 16,-15-41 2-16,-30-31-18 15,-25-17 27-15,-21 2-28 16,-12-7 1-16,0 3 4 15,-18 16-5-15,-37 21-2 16,-9 28-8-16,-14 12-22 16,-1 14 12-16,0 0-8 0,21 40 17 15,24 9 3-15,28-3-36 16,19-20-98-16,59-18-164 16,7-8-1039-16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5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0 142 449 0,'0'0'184'16,"0"0"-73"-1,0 0 13-15,0 0 41 0,0 0 10 16,-12 0-109-16,12 0 52 15,0 0-73-15,0 0 3 16,0 0 39-16,0-24-55 16,33 7 19-16,25-12-10 15,27 3-40-15,6 6 69 16,9 3-70-16,-15 8 0 16,-9 9 2-16,-21 0 15 0,-9 9-18 15,-13 54 1 1,-3 33-10-16,4 33-6 0,-1 24 16 15,-6 11 0-15,-2 6-10 16,-4 13 39-16,-3-22-30 16,-6-14 1-16,4-17 0 15,-4-26-9-15,-12-27 9 16,6-24 0-16,-6-24-10 16,0-16 35-16,0-13-40 15,0 0 15-15,0-30-149 16,0-35 5-16,0-17-1078 0</inkml:trace>
  <inkml:trace contextRef="#ctx0" brushRef="#br0" timeOffset="1">334 1037 992 0,'0'0'286'0,"0"0"-13"16,0 0-101-16,0 0-57 15,0 0 8-15,0 0-109 16,0 0 42-16,465-160-56 16,-307 151 0-16,-22 9-31 15,-17 0 31-15,-7 0-119 16,-27 0-162-16,-39 0-741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5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535 79 715 0,'0'0'140'15,"0"0"24"-15,0 0-56 16,0 0-7-16,0 0 53 16,0 0-74-16,0 0-35 15,-109-83-32-15,81 83 7 16,-17 17-14-16,-1 37-6 15,-11 13 0-15,-4 20 18 16,9 19-10-16,1 12 1 16,11 3 51-16,7 18-54 15,20-6 71-15,13-3-77 16,0-9 0-16,58-17 13 16,33-22 13-16,28-17-21 15,17-19 69-15,10-15-72 0,-15-19 69 16,-13-12-71-1,-33 0 0-15,-33-38 12 0,-34-4-10 16,-18-25-2-16,0 7 0 16,-30 2 29-16,-49 9-51 15,-12 23 22-15,-16 26-12 16,-5 0-36-16,9 0 39 16,12 39-12-16,24 9 20 15,43 12-96-15,42-2-23 16,73-17-215-16,21-24-297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3836 1047 522 0,'0'0'257'0,"0"0"-3"0,0 0-51 16,0 0-45-16,0 0-19 16,0 0-63-16,0 0-46 15,-158-152 7-15,106 162-37 16,13 40 1-16,11 6-1 15,22 9 2-15,6 12 4 16,0 2-6-16,46 8 0 16,21 7 10-16,3 5-9 15,-4 2 5-15,-8 0-6 16,-24-18 1-16,-19-13 5 16,-15-18-6-16,0-18 0 15,-67 3 41-15,-6-13 22 16,-6-7-32-16,15-5-17 0,19-12-14 15,23 0 0-15,16 0-10 16,6 0-43-16,0-24-50 16,34-10-18-16,11-3 50 15,7 2 42-15,9 6 29 16,-4 6 18-16,10-1 41 16,18 1 28-16,12 6 19 15,16-8-31-15,11 2-8 16,-8-12-20-16,-4-6-28 15,-6-7 22-15,-30-10-29 16,-3-6-11-16,-21-2 16 16,-13-11-16-16,-11 0-1 15,-16 0 0-15,-12-1 8 0,0 9 1 16,0 11-9-16,-12 12 0 16,-28 8 18-16,-11 26-18 15,-22 12 0-15,-6 0 0 16,0 62 0-16,9 30-11 15,9 26 5-15,28 17 6 16,21 14 22-16,12-9-15 16,21-10 21-16,64-30 7 15,30-21-4-15,25-28 18 16,9-22-39-16,-3-17-10 16,-10-12-48-16,-44-58-197 15,-35-14-644-15</inkml:trace>
  <inkml:trace contextRef="#ctx0" brushRef="#br0" timeOffset="1">0 1119 552 0,'0'0'215'0,"0"0"-124"16,0 0 68-16,0 0-16 16,0 0-26-16,0 0-24 15,0 0-67-15,24-96-19 16,-18 96-5-16,9 62-2 15,3 37 0-15,10 41 6 16,5 31 11-16,19 24 30 0,-1-6-31 16,16-11-9-16,3-28 16 15,-9-20-21-15,-16-29 4 16,-11-38-6-16,-16-20-7 16,-18-43-29-16,0 0-92 15,0-17-155-15</inkml:trace>
  <inkml:trace contextRef="#ctx0" brushRef="#br0" timeOffset="2">221 1105 593 0,'0'0'175'16,"0"0"18"-16,0 0-34 0,0 0-24 15,0 0-28-15,380 0-55 16,-301 60 5-16,-15 10-8 15,-25 2-43-15,-39 0 26 16,0-14-30-16,-70-5 53 16,-30-5 34-16,-9-14-69 15,2-10 2-15,28-7-19 16,28-10 7-16,24-7-20 16,27 0-53-16,0 0-59 15,72 0-54-15,35-24-225 16,2-12-195-16</inkml:trace>
  <inkml:trace contextRef="#ctx0" brushRef="#br0" timeOffset="3">1354 1302 568 0,'0'0'244'0,"0"0"-46"0,0 0-55 16,0 0-20-16,0 0-43 16,0 0-51-16,0 0-10 15,-237-75-12-15,164 143-4 16,16 16 7-16,23 10-9 15,34 0 40-15,0-11-40 16,34-14 12-16,39-16 32 16,12-28 30-16,0-21 7 15,6-4-32-15,-12 0-40 16,-15-52 32-16,-10-1-42 0,-14-6 6 16,-16 6 0-1,3 12-5-15,-14 10-1 0,2 22 0 16,-3 9 1-16,6 0-17 15,15 52 16-15,1 30-3 16,5 24-7-16,1 12 6 16,-1 23 4-16,1-11 0 15,-1 5 1-15,7 0 3 16,-16-19-4-16,-8-6 0 16,-16-35-1-16,-6-17 3 15,-6-15-2-15,-61-19 0 16,-30-13 2-16,-28-11 28 15,-6 0-30-15,7-11-24 16,57-60-56-16,43 12-118 16,24-11-405-16</inkml:trace>
  <inkml:trace contextRef="#ctx0" brushRef="#br0" timeOffset="4">2284 1312 613 0,'0'0'190'0,"0"0"-54"16,0 0-22-16,0 0 14 15,0 0-20-15,0-99-34 16,-6 92 0-16,6 7-19 15,-16-5 12-15,-2-2-22 16,-9 7-23-16,-13 0 7 16,-11 0-29-16,-13 0 2 15,-9 7 11-15,6 36-13 16,16-4 0-16,-1 14 0 16,19 2 0-16,5 8 2 15,16 4-2-15,12 8 0 0,0 5-6 16,0-1 6-1,27-11 0-15,37-7 2 0,15-18 4 16,12-17-3-16,-6-13-3 16,0-13-18-16,-12 0-17 15,-21-30-67-15,-13-39-63 16,-17-31-154-16,-22-30-13 16,0-17 152-16,0-19 106 15,-22 2 74-15,-2-7 0 16,9 7 16-16,9 9 33 15,6 8 2-15,0 17 8 16,0 17 35-16,0 21 14 16,0 15 29-16,0 24 12 15,0 15-20-15,0 21-9 16,0 14-24-16,0 3-60 0,0 0-15 16,15 26-21-16,-3 52 0 15,6 35 13-15,10 34 22 16,5 29 17-16,7 19-16 15,-1 20-20-15,1-12 25 16,5-8-25-16,1-17-16 16,-7-37 21-16,1-24-20 15,-16-34-1-15,3-31 8 16,-8-18-7-16,-4-14 9 16,-15-8-10-16,0-12-69 15,0 0-129-15,0-32-666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6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656 101 405 0,'0'0'235'15,"0"0"-100"-15,0 0 23 16,0 0 122-16,0 0-127 16,0 0-13-16,0 0 4 15,33-101-113-15,-33 101 35 16,0 0-66-16,0 0-20 15,0 19-5-15,-33 32 25 16,-22 16 0-16,-9 13-7 16,-15-1 33-16,0-11-17 15,0 11-9-15,9-28 0 0,-2 4-3 16,20-14 3-16,6-7 0 16,19-4-6-16,6-18 28 15,9 0-21-15,12-12-1 16,0 6 0-16,0-6-16 15,0 0 16-15,6 0 0 16,39 6 15-16,28-1-8 16,6 7 58-16,12 0-65 15,-6 0 0-15,0 2 16 16,-12-11-16-16,-21 3 0 16,-7 2-2-16,-17-3 23 15,-10-1-38-15,-9-4 17 16,3 13-140-16,-6-13 1 0,7 0-94 15,-7 0-148-15</inkml:trace>
  <inkml:trace contextRef="#ctx0" brushRef="#br0" timeOffset="1">753 234 671 0,'0'0'154'16,"0"0"12"-16,0 0-30 15,0 0-29-15,0 0-39 16,0 0-55-16,0 0 9 16,45 130-15-16,-32-17-7 15,8 25 100-15,-9 9-46 16,9 9 7-16,-2-1 11 0,2-8-56 16,-3-5 75-16,9-38-91 15,-2 0 1-15,2-23 48 16,0-15-42-16,-8-27-7 15,2-3 4-15,-9-19 18 16,0-5 5-16,-6 0-27 16,-6-12-2-16,6 14-34 15,16-14-71-15,-10 0-97 16,-6-14-181-16</inkml:trace>
  <inkml:trace contextRef="#ctx0" brushRef="#br0" timeOffset="2">713 419 196 0,'0'0'189'0,"0"0"-83"16,0 0-10-16,0 0 14 15,0 0 56-15,0 0-30 16,0 0-67-16,13-75 30 16,-13 69-14-16,0-6-23 15,0-6 1-15,0 6-11 16,-19 5-20-16,-26 2-12 16,-28 5-14-16,0 0 14 15,-12 0-20-15,15 12 0 16,-3 30 36-16,15 10-27 15,-2 18 8-15,20 19 18 16,10-1-4-16,15 20 18 0,15-28-31 16,0 9-17-1,21-7 25-15,37-5-24 0,21-12 20 16,6 0 5-16,12 0-19 16,3 0 24-16,-3 13-31 15,1 3 0-15,-13-3 5 16,-13 14-6-16,-5-15 0 15,-21 5 0-15,-16-5 1 16,-9-7 2-16,-8-5-3 16,-13-5 0-16,0-4 0 15,0-6 1-15,-13-9-1 16,-32-7 11-16,-28-3-10 16,-6-19 14-16,-6-7-15 15,0-5 10-15,12 0-4 16,9-29 0-16,25-24 7 0,11-29-4 15,22-2-8 1,6-13 12-16,0-11-13 0,40-10-7 16,21 6 6-16,-4 1-10 15,10-2 10-15,-9 17 0 16,0-8-5-16,-4 10-1 16,-2 3 9-16,-13-1-2 15,-14 3 1-15,-16 2 6 16,-9 3 9-16,-9-4-16 15,-55 17 3-15,-15 12 1 0,-12 13-4 16,-9 27-14 0,-4 19 13-16,-14 0-116 15,33 31-134-15,27-2-484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6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0 848 0,'0'0'306'0,"0"0"-123"0,0 0-30 15,0 0 2-15,0 0-106 16,0 0-49-16,0 0-17 15,19 58-1-15,-19 22 18 16,0 24-1-16,0-6 1 16,0 3 0-16,0-6-1 15,0-20 11-15,6-8-5 16,0-28-5-16,9-10-12 16,-3-29-47-16,-6 0-151 15,6-29-285-15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0 980 0,'0'0'207'0,"0"0"-152"15,0 0-54-15,407 60-1 16,-212-2-120-16,-10-15-854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6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243 391 120 0,'0'0'414'16,"0"0"-255"-16,0 0-47 16,0 0 82-16,0 0 26 15,0 0-42-15,0 0-50 16,85-178-60-16,-79 178-17 15,0 0-51-15,0 45-20 0,6 35 10 16,4 38-3 0,-10 24 13-16,0 28 0 0,0 6 0 15,0 2 5-15,15-14-5 16,3-17 0-16,16-22 20 16,-1-26-19-16,1-22 14 15,-7-11-12-15,-14-26 5 16,2-10 14-16,-9-12-22 15,0-6 0-15,3-12 12 16,10 0-12-16,14 0-15 16,16-36-76-16,-10-24-191 15,-26-3-513-15</inkml:trace>
  <inkml:trace contextRef="#ctx0" brushRef="#br0" timeOffset="1">0 1198 656 0,'0'0'283'16,"0"0"-40"-16,0 0-38 16,0 0-29-16,0 0 21 15,0 0-147-15,0 0-40 16,358-46 7-16,-200 38-15 16,0 8-4-16,46 0-87 15,-40-4-234-15,-34-13-719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5:03.36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79 0 789 0,'0'0'285'0,"0"0"-97"16,0 0-144-16,0 0 28 15,0 0 5-15,-9 3-74 16,9-3 52-16,0 9-55 16,0-4 0-16,0-2-22 15,0 11 22-15,0 3 0 16,0 14-1-16,9-2 21 16,9 10 17-16,0 11-37 15,4 4 0-15,-4 10 41 16,-3 6-40-16,3 12-1 15,-2 13 0-15,2 13 31 16,0 1-15-16,9 16-16 16,-5-2 0-16,-10 7-7 0,6-7 7 15,-12-7 0-15,9 5-8 16,-9-4 24-16,-6 0-16 16,0-4 0-16,0 10 0 15,0 7 5-15,0 5-4 16,0 14-1-16,0 10 0 15,0 5 14-15,0 8 17 16,0-3-31-16,0 2 0 16,0 3 33-16,-6-18-11 15,-15-1-17-15,-9-16-5 16,-4-9 36-16,1-9 8 0,-7-5-44 16,7-10 1-1,-1-5 47-15,16-14-39 0,0-3-9 16,3-7 0-16,3-7 22 15,6 1-14-15,0-7-8 16,-4 7 0-16,4-6 0 16,0-5 8-16,0-2-8 15,0-3 0-15,0-12 23 16,6-6-11-16,0-8-12 16,0-12 0-16,0-5-12 15,0 0 22-15,0-12-10 16,0 0 0-16,0 0 21 15,0 0-9-15,0 0-12 0,0 0 0 16,0 0-9 0,0 0 9-16,0 0 0 0,0 0-1 15,0 0-11-15,0 0-13 16,0 0 25-16,0 0-1 16,0 0-21-16,0 0 34 15,0 5-12-15,0-5 0 16,0 0 8-16,0 0-14 15,0 0 6-15,0 0-5 16,0 9-16-16,0-9 23 16,0 3-2-16,0 2 0 15,0 7 7-15,0-7-20 16,0 4 13-16,0-4 0 16,6 2-18-16,91-7-65 15,4-21-46-15,8-47-432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7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0 515 489 0,'0'0'232'0,"0"0"-30"16,0 0-101-16,0 0-15 0,0 0 103 15,0 0-83-15,0 0-39 16,18-48 7-16,-18 41-14 15,6 2 23-15,-6 5-41 16,0 0 0-16,6 0 20 16,-6 0-45-16,0 0 14 15,0 0-5-15,0 0-25 16,0 0 24-16,0 0-25 16,0 0 0-16,0 0-13 15,0 26-1-15,9 25 13 16,-3 19-1-16,13 12 2 15,2 12-7-15,3 2 7 0,9-9 0 16,-5-10-3 0,2-12 3-16,-2-12 0 0,-7-11 0 15,-9-25 0-15,-6-5 7 16,0-12-6-16,-6 0-1 16,0 0 17-16,0 0-8 15,0 0 6-15,0 0 26 16,6-12 24-16,9-35 5 15,4-18-70-15,8-17 0 16,-3-14-1-16,10-8 1 16,-1-9 0-16,7-5-6 15,-7 9 5-15,-3-4-14 16,-2 17 15-16,-1 14-4 16,-3 17-4-16,4 14 14 15,-10 19-12-15,3 9 5 0,-3 12 1 16,4 4-3-16,-4 7 3 15,15 0-3-15,7 0-10 16,11 0 13-16,10 0 0 16,9 7 0-16,3 15 0 15,-6 10-22-15,-4-3 19 16,-17-3-90-16,-46-6-96 16,0-9-192-16,0-11-613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7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481 188 553 0,'0'0'293'0,"0"0"-96"16,0 0-37-16,0 0 1 16,0 0-30-16,0 0 4 15,0 0-94-15,137-166-22 16,-85 149 6-16,5 12-2 15,-8 5 18-15,-10 0-41 16,-8 0-6-16,-16 51-4 16,-9 45-3-16,-6 22 4 15,0 10 7-15,0 7 4 16,-21-10-1-16,3-31-1 16,12-19 1-16,-1-26-1 15,7-25 0-15,-9-12 0 16,9-12 6-16,0 0-5 0,-6 0 44 15,0 0-30-15,-6 0-13 16,-15-7 48-16,-13-22-45 16,-17 6-5-16,-29 5-17 15,-26 18-26-15,-6 0 42 16,8 0-15-16,10 24-3 16,36 17 12-16,25-6-8 15,18-5 5-15,21-9 9 16,0 4 1-16,0 4 5 15,66 4-5-15,25 6 0 16,67-3-2-16,-27-7-90 16,-19-24-479-16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7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79 70 664 0,'0'0'331'0,"0"0"-190"16,0 0-32-16,0 0-48 0,0 0-61 16,0 0 9-16,0 0-9 15,6 230 0-15,-12-119 14 16,-12 2-13-16,-3 3 13 15,3-6-5-15,2-18-7 16,10-12 31-16,6-13-33 16,0-12 1-16,0-21 21 15,34-17-13-15,33-5-9 16,2-12-86-16</inkml:trace>
  <inkml:trace contextRef="#ctx0" brushRef="#br0" timeOffset="1">1088 0 988 0,'0'0'197'16,"0"0"-161"-16,0 0-21 16,0 0-7-16,0 0-5 15,0 0 41-15,-216 394 5 16,216-259 34-16,0-6-19 15,12-12 4-15,55-14 32 16,6-21-30-16,-9-29 2 16,3-27-17-16,-16-26 7 15,-5 0 39-15,-13-67-72 16,-9-34-17-16,-14-34-24 16,-10-12 11-16,0-7-27 15,-16 25 3-15,-35 23-25 16,-86 29-46-16,6 29-309 0,-8 31-342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7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306 258 682 0,'0'0'205'0,"0"0"-91"16,0 0-4-16,0 0 39 0,0 0-18 15,0 0-82-15,0 0-39 16,0-39 19-16,0 39-27 16,0 0 15-16,0 0-12 15,0 0-3-15,0 0-4 16,0 17-3-16,0 29-4 16,-34 21 2-16,4 8 8 15,-4 5-1-15,1 11 0 16,15-15 1-16,12-9 5 15,-3-11-6-15,9-15 0 16,0-5 9-16,0-13-2 16,0-12 19-16,0-5 12 15,0-6 17-15,0 0 40 0,0 0-45 16,21 0-14-16,24 0 17 16,13 0-52-16,21-9-1 15,0-5-7-15,6 11-22 16,-6 3 20-16,-6 0-29 15,-9 0 3-15,-13 3 34 16,-11 32-29-16,-13 19 5 16,-6 4-17-16,-14 14-5 15,-7 3 35-15,0 4-15 16,0-11 14-16,-16-1 1 16,-23-7 8-16,-7-14 4 15,-17-17 0-15,-10-5 0 16,-12-12-5-16,-13-12 5 15,-2 0 0-15,3 0 8 0,12 0-1 16,12-24-7-16,21 7 0 16,19-12 1-16,33-17-17 15,6-4-74-15,49 4-454 0</inkml:trace>
  <inkml:trace contextRef="#ctx0" brushRef="#br0" timeOffset="1">764 72 838 0,'0'0'166'0,"0"0"-80"16,334-43 26-16,-188 31 41 15,-9 0-89-15,-19 12-32 16,-27 0-32-16,-39 0-10 16,-25 5-145-16,-21 19-448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7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0 432 212 0,'0'0'351'16,"0"0"-168"-16,0 0-33 0,0 0 5 15,0 0-64-15,0 0 89 16,0 0-112-16,67-182-48 16,-61 182 101-16,-6 0-107 15,0 0 1-15,6 0-15 16,1 26 17-16,8 46-37 16,3 29 20-16,3 17 0 15,3 6 1-15,4-8-1 16,-4-15 0-16,3-19 0 15,1-22 26-15,-16-17-22 16,0-30-4-16,-12-4 0 16,6-9 34-16,3 0 5 15,3-17 84-15,1-38-88 0,8-20-9 16,3-9-48-16,-3-13 22 16,4-12-25-16,2 1-21 15,0-1 31-15,-2 8 3 16,8 14 1-16,1 15 22 15,-1 26-3-15,-3 12-8 16,-2 16 0-16,-1 18-16 16,-3 0 16-16,4 0 0 15,-4 52-14-15,3 18 28 16,1 24-38-16,-4 7 24 16,-3 10 0-16,3-5-7 15,4-11 7-15,5-3 0 16,13-13-2-16,-1-5-21 0,22-8-79 15,-21-16-255-15,-16-28-727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7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459 0 468 0,'0'0'215'0,"0"0"-127"15,0 0 59-15,0 0-31 16,0 0-64-16,0 0 20 16,0 0-65-16,6 22-2 15,-12 12 39-15,-27 15-13 0,-7 6 47 16,-12 8-48-16,-2-10-28 16,-4 0 62-16,6 0-64 15,-2 2 2-15,8-16 11 16,16-3 1-16,2-12 2 15,22-10-16-15,0-11 0 16,6 11-4-16,0-14 27 16,0 0-13-16,0 0 89 15,6 0-30-15,40 0 43 16,18 0-112-16,15 0 0 16,6 0 41-16,15 0-33 15,-15 8-8-15,-6 9 0 16,-21 9 19-16,-13-14-9 0,-17-7-10 15,-10 2-16 1,-12-2-10-16,9-5-71 0,-3 7-5 16,0 5 9-1,4-7-64-15,-4 7-44 0,-6-12-179 0</inkml:trace>
  <inkml:trace contextRef="#ctx0" brushRef="#br0" timeOffset="1">811 111 838 0,'0'0'183'16,"0"0"-148"-16,0 0 40 16,0 0-59-16,0 0 69 0,0 0-1 15,-27 348-66-15,27-177 98 16,9 17-35-16,15 19-18 15,4-19 39-15,5-9-82 16,-9-41 9-16,-2-13-19 16,2-31 26-16,-9-19-12 15,-3-20-24-15,0-19 0 16,-5-19-20-16,8-17 7 16,-3 0-164-16,0-41-141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8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435 135 140 0,'0'0'509'0,"0"0"-287"15,0 0-63-15,0 0-36 16,0 0 0-16,0 0-105 15,0 0 8-15,-67 113 24 16,-5-19-42-16,2-12 79 16,3 7-71-16,9-2-16 15,13-3 18-15,17-21-4 16,7-8-2-16,15-14-12 16,6-16 1-16,0-16 20 15,0-4-7-15,33-5 53 0,34 0 35 16,12 0-80-16,6 0 35 15,0 0-57-15,0 0 15 16,-27 0-8-16,-6 0-7 16,-13 0 0-16,-12-5-12 15,7-4-14-15,18-33-41 16,-7 6-159-16,1-7-347 0</inkml:trace>
  <inkml:trace contextRef="#ctx0" brushRef="#br0" timeOffset="1">958 0 32 0,'0'0'619'0,"0"0"-461"16,0 0-135-16,0 0 144 15,0 0 49-15,-28 354-57 16,50-183 30-16,11 17-90 15,7 7-36-15,-10-24 65 16,-3-18-98-16,1-18 3 16,-10-41 0-16,-6-17-20 15,-3-12 16-15,-3-24-29 16,0-3-39-16,-6-35 38 16,0-3-305-16,6 0-571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0:42.88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510 6 743 0,'0'0'263'0,"0"0"-91"15,0 0-127-15,0 0 9 16,0 0-41-16,0 0 8 16,0 0 88-16,-209 224-91 15,142-132-10-15,3-8 20 16,9-7-15-16,4-12 20 15,17-14-33-15,16-13 0 16,6-21-7-16,12-5 7 16,0 0 0-16,0-12 23 15,39 5 26-15,25 7 107 16,27 0-140-16,10 10 8 16,2 4 5-16,3 3-27 0,-9 0-2 15,-12 8 0-15,-18-11 24 16,-15 12-59-16,-13-33 0 15,-20-5-89-15,2-17 99 16,-9-48-241-16,-6-12-713 0</inkml:trace>
  <inkml:trace contextRef="#ctx0" brushRef="#br0" timeOffset="1">805 0 584 0,'0'0'136'15,"0"0"-117"-15,0 0 144 16,0 0-76-16,-6 322 82 16,6-161-26-16,12 34-64 15,27-2 59-15,13 9-74 0,0-32-38 16,2-23 87-16,-2-34-97 16,-19-31-13-16,-8-17-3 15,-4-36 28-15,-9-7-59 16,28-22 26-16,-1 0-224 15,7-17 7-15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02.31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550 1054 546 0,'0'0'127'15,"0"0"-73"-15,0 0 30 16,0 0 76-16,0 0-60 0,0 0-57 16,-301 82-18-16,268-34-24 15,9 17 10-15,2 12 15 16,10 18-11-16,12 10 9 16,0 1 4-16,28 3 1 15,41-5 1-15,17-24 1 16,5-13 1-16,-6-26-9 15,-12-24 19-15,-1-17 71 16,-14 0-4-16,3-36-36 16,-3-29-26-16,-19-17-27 15,-5-12-5-15,-28-12 0 16,-6-5-14-16,0-15 10 16,-28 10-11-16,-29 10-7 15,-16 10 7-15,-6 21-16 0,-12 27-19 16,-13 31-12-16,-8 17-10 15,0 0 8-15,8 53-20 16,13 29-47-16,46 31-49 16,23-19-155-16,22-16-277 0</inkml:trace>
  <inkml:trace contextRef="#ctx0" brushRef="#br0" timeOffset="272">1161 1196 485 0,'0'0'257'0,"0"0"-115"16,0 0-71-16,0 0-43 16,0 0-16-16,0 0-10 15,0 0-2-15,18 265 13 16,9-149 11-16,-3 14 28 15,4-4-18-15,-1-10-13 16,-9-10 0-16,10-22-13 16,-10-19 2-16,-3-26-3 15,9-39-7-15,4 0-162 16,5-39-334-16</inkml:trace>
  <inkml:trace contextRef="#ctx0" brushRef="#br0" timeOffset="557">1944 1297 833 0,'0'0'160'0,"0"0"-118"15,0 0-17-15,0 0 37 16,-352 200 3-16,261-137-23 16,12-3-20-16,6-13 1 15,21-7-7-15,13-10-5 16,21-6 4-16,8-12-15 15,10-7 0-15,0 7 10 16,16-5 5-16,41 4 68 16,28 0 31-16,22-2-42 15,2-4-33-15,-3-1-27 0,-8 4-4 16,-7-8-2 0,-18 0-6-16,-1 0-93 0,-20 0-118 15,-12-12-404-15</inkml:trace>
  <inkml:trace contextRef="#ctx0" brushRef="#br0" timeOffset="1044">2199 1452 694 0,'0'0'271'0,"0"0"-201"16,0 0-68-16,0 0 26 15,0 0 53-15,-30 315 23 16,30-203-30-16,0-11-19 0,24-14-16 15,37-15-5-15,-9-26-1 16,-1-10 12-16,-5-22-4 16,-7-14 37-16,1 0 0 15,5-31-40-15,1-34-19 16,0-19-19-16,-7-5-3 16,7-10-48-16,-13 17-15 15,0 12 31-15,-5 36 15 16,-10 26 8-16,3 8-16 15,-9 34-1-15,1 44 13 16,14 16 15-16,6 2 1 16,7-9 2-16,11-10 7 15,7-19 4-15,-6-17 17 16,-4-24 5-16,-11-17 25 16,11 0 54-16,-2-29-46 0,6-41-31 15,-7-19-28 1,-5-17 0-16,-13-18-2 0,-21-10-7 15,-6-1 0-15,0 11 1 16,0 18-1-16,-21 30 0 16,-19 27 0-16,1 25-23 15,-7 24-49-15,1 0-34 16,5 7-12-16,7 59-86 16,15-9-161-16,12-16-339 0</inkml:trace>
  <inkml:trace contextRef="#ctx0" brushRef="#br0" timeOffset="1728">4034 2168 576 0,'0'0'185'0,"0"0"-121"16,0 0 96-16,0 0 96 15,0 0 33-15,0 0-52 0,0 0-129 16,346-55-65 0,-215-32-31-16,9-19-5 0,-4-24 0 15,-5-16-6-15,-13-25 0 16,-14-22 4-16,-19-16-5 16,-19-6-6-16,-20 1 5 15,-13 13-8-15,-33 37 8 16,0 27 1-16,0 48-2 15,-51 38 1-15,-28 51-8 16,-27 0-6-16,-19 94 5 16,-6 53-2-16,7 48 5 15,21 34 5-15,36 30-8 0,42 1 10 16,25-9-1 0,19-19-5-16,72-45 6 0,33-27 0 15,13-35 0 1,3-38 0-16,-4-22 13 15,-11-34-7-15,33-31-6 0,-43-48-178 16,-14-41-848-16</inkml:trace>
  <inkml:trace contextRef="#ctx0" brushRef="#br0" timeOffset="12290">6418 1028 924 0,'0'0'146'0,"0"0"-101"15,-385 55-37-15,221-5 1 16,24-8-2-16,43 8 3 0,39-1-1 15,43-9-9-15,15-6 2 16,0 10-2-16,21-9 8 16,31 4 3-16,14 4 2 15,20 4 2-15,5 11 1 16,18 9 5-16,3 7-2 16,1 16-4-16,-10 2-7 15,-24 9 0-15,-33-9-7 16,-25-8 9-16,-21-12-9 15,0-14 43-15,-21-12 51 16,-19-15-3-16,-5-14-5 16,11-10-21-16,10-7-33 15,3 0-11-15,2 0-22 0,7-24-3 16,12-65-180 0,0 9-102-16,0-4-354 0</inkml:trace>
  <inkml:trace contextRef="#ctx0" brushRef="#br0" timeOffset="12614">6431 1966 697 0,'0'0'322'16,"0"0"-224"-16,0 0 37 16,0 0-3-16,0 0-42 15,346-17-4-15,-222 0-22 16,1-12-9-16,-13-15-18 16,-15-1-14-16,-24-2-17 15,-27-5 1-15,-19-8 2 16,-21-1-3-16,-6 6 1 15,0 1-6-15,-33 4-1 0,-7 11 1 16,-5 15 0-16,-1 19 0 16,1 5 0-16,-1 0-1 15,-9 29-1-15,-2 41-6 16,5 20 1-16,13 21 5 16,17 7 1-16,22 0 1 15,0 0 11-15,49-12-12 16,42-19 9-16,34-15 13 15,23-19 28-15,23-24-9 16,65-29-17-16,-47-3-24 16,-37-64-247-16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20.51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622 1181 477 0,'0'0'173'0,"0"0"-69"15,0 0 71-15,0 0-12 16,0 0-44-16,0 0-16 16,0 0-39-16,0-117 45 15,0 109-5-15,-24 3-27 16,-22 5-36-16,-20 0-40 15,-20 0 0-15,1 17-1 0,-6 22-2 16,12 16-5-16,22 15 0 16,2 2 1-16,31 3-6 15,24-4 11-15,0-12-1 16,12-5 1-16,39-25 1 16,16-12 0-16,-3-10 33 15,3-7 32-15,-9 0-10 16,2-29-2-16,-14-19-14 15,-13 0-1-15,-14-4-23 16,2 5 0-16,-15 13-9 16,0 3-5-16,0 20 1 15,0 11-2-15,9 0 0 16,-3 23-25-16,7 59 6 0,14 36 18 16,7 41-5-1,11 29 5-15,16 36 1 0,6 13 0 16,3 9 0-16,-9-22 0 15,-16-24 0-15,-23-44 0 16,-28-44 0-16,0-36 0 16,-28-30 0-16,-57-12 6 15,-18-22 4-15,-16-12-1 16,-11 0 1-16,5-58-10 16,19-31-16-16,21-36-41 15,27-13-50-15,31-21-64 16,27-43-35-16,0 37-172 15,0 30-348-15</inkml:trace>
  <inkml:trace contextRef="#ctx0" brushRef="#br0" timeOffset="1263">984 0 474 0,'0'0'203'0,"0"0"-119"16,0 0 101-16,0 0-65 15,0 0-89-15,0 0-31 16,0 0 0-16,73 268 14 16,-16-95 16-16,4 30 22 15,9-3 2-15,3-5 17 0,0-19-10 16,-10-29-24-1,-2-23-16-15,-21-30-10 0,-10-36-5 16,-15-23-4-16,-9-15 8 16,-6-15 0-16,0-5 16 15,0 0 112-15,6-29-21 16,0-31-85-16,16-10-25 16,-4-7-7-16,9 2-32 15,4 9 6-15,-4 19 4 16,0 18 16-16,-8 16 5 15,2 13-12-15,3 13-15 16,10 58 7-16,-7 26 9 0,3 21 5 16,-2 15 5-16,-7-12 2 15,3 1 0-15,-3-25 0 16,-2-22 0-16,2-13 0 16,-3-33 2-16,0-24-2 15,16-5-57-15,5-17-79 16,7-62-219-16,-1-13-176 15,-5-26 234-15,-13-5 204 16,-9 7 93-16,4 8 42 16,-10 25 137-16,-6 36 61 15,-6 30 21-15,0 17-167 16,0 21-77-16,0 63-1 16,0 23 43-16,0 4 2 0,0 2 6 15,0-17-2 1,21-21-6-16,19-20 18 0,-1-30 6 15,7-13 45-15,-7-12 16 16,7 0-15-16,-7-37-69 16,-14-25-29-16,-4-6-12 15,-21-19-3-15,0 13-16 16,0 9-11-16,0 14-27 16,0 13-28-16,0 26-67 15,0 12-182-15,0 0-227 16,24 0 391-16,3 0-26 15,13 0-19-15,-7 0 132 16,1 0 64-16,-10 0 126 16,3-17 66-16,-8-7 26 15,-4 7 14-15,3 4-58 0,-6 9-89 16,3 4-50 0,4 0-22-16,8 51-5 0,12 23 2 15,1 6 3-15,-1 9-6 16,-2-7 3-16,2-14 8 15,-11-13 3-15,-1-22-5 16,-15-16 13-16,-6-17 40 16,0 0 49-16,0-9 21 15,10-42-75-15,2-28-47 16,9-16-17-16,6 2-16 16,-2-4-10-16,8 6-2 15,-5 14 10-15,-1 24 18 0,-15 31 0 16,4 14 0-1,-4 8 0-15,15 34-22 0,7 53 6 16,17 10 10-16,10 28 4 16,0-7 2-16,-3-12-2 15,-12-24 1-15,-13-22 0 16,-12-31 1-16,-14-17 1 16,-7-12 28-16,9 0 93 15,3-29-13-15,3-34-81 16,4-25-28-16,8-9-14 15,-6-9-11-15,4-7-4 16,2 11 1-16,1 21 15 16,-7 23 13-16,-9 24-1 15,3 29 1-15,-2 5-1 16,8 17-21-16,12 52 13 0,7 18 1 16,6 17 0-16,-1 0 8 15,10-5-1-15,-9-8 1 16,-1-21 1-16,7-7-1 15,-3-20-83-15,-16-33-309 0</inkml:trace>
  <inkml:trace contextRef="#ctx0" brushRef="#br0" timeOffset="1902">5561 1327 613 0,'0'0'203'0,"0"0"-148"16,0 0-26-16,0 0 35 16,24 354 35-16,-15-154 49 15,10 29-32-15,14 12-39 16,7 10-10-16,5-24-22 16,7-25-19-16,-7-43-9 15,-11-43-2-15,-1-37-8 16,-15-45 0-16,-2-29 9 15,-4-5 18-15,-12-99-34 16,0-24-198-16,0-28-710 0</inkml:trace>
  <inkml:trace contextRef="#ctx0" brushRef="#br0" timeOffset="2121">5765 1396 730 0,'0'0'263'0,"0"0"-162"0,0 0-70 15,0 0-1-15,0 0 29 16,0 0-14-16,0 0-19 16,334 260-13-16,-328-177-11 15,-6-2 5-15,-34-8 15 16,-57-17 55-16,-9-6-12 16,3-12-18-16,18-21-36 15,33-14-11-15,40-3-71 16,6-17-168-16,0-29-979 0</inkml:trace>
  <inkml:trace contextRef="#ctx0" brushRef="#br0" timeOffset="2594">6812 1539 598 0,'0'0'232'0,"0"0"-71"0,0 0-54 15,0 0-23-15,0 0-21 16,0 0-42-16,0 0-20 15,-282-118 10-15,209 183-10 16,21 24-1-16,13 5 1 16,27 0 18-16,12-5-9 15,0-17 10-15,0-21 11 16,18-22 33-16,3-17 27 16,4-12 28-16,8 0 27 15,6 0-71-15,7-46-52 0,6-9-8 16,-7-8-6-16,1 5-8 15,8-2-1-15,-14 12 0 16,-1 18 0-16,-8 21 0 16,-10 9-7-16,-3 0-18 15,4 63-3-15,-4 29 12 16,-3 38 3-16,3 43 11 16,0 73 2-16,10-4-2 15,11 18 2-15,1-12 2 16,5-64-1-16,-5-20 0 15,-13-51 5-15,-15-44-6 0,-12-27 13 16,0-23 20 0,-67-19 60-16,-24 0 4 0,-18-14-54 15,-16-33-21-15,13-22-22 16,27-26-64-16,52-78-92 16,26 18-174-16,7 4-343 0</inkml:trace>
  <inkml:trace contextRef="#ctx0" brushRef="#br0" timeOffset="3033">7970 1828 804 0,'0'0'234'16,"0"0"-73"-16,0 0-3 16,0 0-10-16,0 0-48 15,0 0-55-15,-398-236-34 0,304 296-11 16,18 27 0-16,15 14 7 15,28-9 9-15,26 4-14 16,7-19 8-16,0-16 16 16,46-23 40-16,21-21 44 15,18-17-2-15,12 0-30 16,15-46-49-16,1-41-10 16,-10-26-19-16,-18-34-41 15,-12-25-44-15,-21-15 15 16,-25-16 29-16,-15 1 25 15,-12-1 15-15,0 20 1 16,-39 24 8-16,-13 41 31 0,-9 36 2 16,10 48-14-1,5 34-21-15,-12 29-6 0,-2 77-12 16,-4 53-1-16,3 36 2 16,31 17 4-16,21 13 7 15,9-15 19-15,60-10 15 16,50-27 1-16,36-26-2 15,18-34-8-15,18-38-8 16,73-51-17-16,-45-24-120 16,-25 0-365-16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5:32.42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1021 142 55 0,'0'0'23'15,"0"0"-13"-15,0 0-10 16,-359 82-11-16,293-51-48 16,2 3 41-16,-3 14 18 15,15 3 0-15,13 16 2 16,-1 9 14-16,-5 18 6 0,-16 18-21 15,-3 12 7-15,-21 11-8 16,6-5-49-16</inkml:trace>
  <inkml:trace contextRef="#ctx0" brushRef="#br0" timeOffset="2490">2612 2428 140 0,'0'0'182'0,"0"0"-83"16,0 0-81-16,0 0-5 16,0 0 13-16,0 0 46 15,0 0 29-15,28-3-38 16,-16 3-62-16,0 0 47 15,3 0-18-15,-3 0-24 16,-12 0 39-16,6 0-25 16,-6 0 16-16,0 0 38 15,0 0-19-15,0 0 50 16,0 0-35-16,0 0-30 0,0 0 65 16,0 0-73-16,0 0-3 15,0 0 11-15,0 0-22 16,0 0 40-16,0 0-58 15,0 0 16-15,0 0 0 16,0 0-16-16,0 0 0 16,0 0-6-16,0 0 28 15,0 0-26-15,0 0 4 16,0 0 0-16,0 0 4 16,0 0-4-16,0 0 0 15,0 0 4-15,0 0 15 16,0 0 3-16,0 0-22 15,0 0 0-15,0 0 6 0,0 0-5 16,0 0-1 0,0 0 0-16,0 0 28 0,0 0-12 15,0 0-16-15,0 0 0 16,0 0 22-16,0 0-21 16,0 0 11-16,0 0 2 15,0 0-5-15,0 0 7 16,0 0-16-16,0 0 0 15,0 3-4-15,0-3 4 16,0 5 0-16,0-5 5 16,0 0 9-16,0 0 16 15,0 0-30-15,0 0 0 16,0 0 16-16,0 0-15 16,0 0-1-16,0 0 0 15,0 0 25-15,0 0-21 0,0 9-4 16,0-1 0-16,0 18-19 15,0 3 19-15,0-5 0 16,0 13 0-16,0-6 22 16,0 7 10-16,0 3-32 15,0 1 0-15,6-1 9 16,4 0-8-16,-4 2-1 16,6 0 0-16,-6 6 16 15,0-6 3-15,0 3-19 16,3-5 0-16,-3 0 10 15,0-1-9-15,0 2-1 16,0-1 0-16,1 5 25 0,-7 4-14 16,0 5-11-1,9 1 0-15,-9 9-7 0,0 0 7 16,0 5 0-16,0-7 0 16,0 4 20-16,0-4-16 15,0 4-4-15,0 4 0 16,0-1 13-16,0-1-13 15,0 4 0-15,0 4-9 16,0 5 36-16,0 0-20 16,0 5-7-16,0 9 0 15,0-7 0-15,0-6 0 16,0 5 0-16,0-11 0 16,0 5 21-16,0-6-13 15,0-6-8-15,0 2 0 16,0 0-15-16,0-9 15 0,0 2 0 15,0 0 0-15,-9 5 13 16,-4 7 0-16,7 2-13 16,0-4 0-16,6 5-10 15,0 11 13-15,0-3-3 16,0 1 0-16,0 10 18 16,6-5-18-16,13 7 0 15,2-2 0-15,-3 2-8 16,-3 0 9-16,-3 0-1 15,-6 3 0-15,-6-3 16 16,0 5-16-16,0-7 0 16,0-4 0-16,0-6-5 15,0-8 12-15,0 2-7 0,0-11 0 16,0-2 18-16,0-2-11 16,0-6-7-16,0-2 0 15,0-9-10-15,13 2 23 16,2 7-13-16,-3-7 0 15,0 6 12-15,3-7-12 16,-9 8 0-16,-6-21 0 16,6 4-3-16,-6-8 17 15,0-6-14-15,0-6 0 16,0-15 9-16,0-3-10 16,0-1 1-16,0-4 0 15,0 0-12-15,0 0 31 16,0 0-17-16,0 0-2 15,13 0-34-15,41-69 21 16,4-18-124-16,-6-37-347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29.44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1 813 682 0,'0'0'201'15,"0"0"-84"-15,0 0 3 16,0 0 13-16,0 0-59 16,0 0-54-16,0-22-20 15,0 73-6-15,0 20 6 16,0 17 1-16,6 1 7 15,6-14 0-15,3-8-2 16,-3-21-4-16,-6-22 9 16,-6-12 4-16,0-7 18 0,0-5 59 15,0 0 27 1,0 0-5-16,0-12-25 0,0-29-57 16,0-10-22-16,0-21-9 15,0-12 0-15,22-3 0 16,-4-8-1-16,21 1-6 15,-5 12-5-15,5 13 5 16,1 20 5-16,-10 11 0 16,-3 21 0-16,1 12 0 15,-10 5-13-15,9 0-4 16,13 17 5-16,-1 38 3 16,7 17 2-16,5 15 7 15,-5 7-6-15,-7 5 6 16,1 8 0-16,-16-13 0 15,10-10 0-15,-13-21 1 0,3-10 0 16,-3-17 0 0,-8-12-34-16,32-24-119 0,1 0-52 15,-1-38-529-15</inkml:trace>
  <inkml:trace contextRef="#ctx0" brushRef="#br0" timeOffset="277">1322 0 972 0,'0'0'202'0,"0"0"-57"15,0 0-75-15,0 0-50 16,0 0-20-16,0 0-1 0,0 352 1 16,0-167 7-16,0 3 22 15,15 0 6-15,9-2-13 16,4-19 1-16,-4-13-10 15,9-31-6-15,1-27 0 16,5-33 1-16,-5-14-2 16,-10-23 7-16,9-14 6 15,-5-12-5-15,-10-38-14 16,3-35-109-16,-21-21-638 0</inkml:trace>
  <inkml:trace contextRef="#ctx0" brushRef="#br0" timeOffset="468">799 972 568 0,'0'0'396'0,"0"0"-159"16,0 0-89-16,0 0-50 16,0 0-12-16,0 0-31 15,380-17-36-15,-270 17-17 16,-10 0-1-16,-9 0-1 15,21 40-59-15,-21-5-121 16,-6-6-374-16</inkml:trace>
  <inkml:trace contextRef="#ctx0" brushRef="#br0" timeOffset="659">2358 1042 895 0,'0'0'334'0,"0"0"-212"16,0 0-74-16,0 0-39 15,0 0 53-15,0 0 28 16,142 402-26-16,-96-279-26 16,9-5-15-16,-4-17-8 15,-5-26-3-15,-13-21 1 16,-8-24-13-16,-25-30-34 16,0-26-135-16,0-37-574 0</inkml:trace>
  <inkml:trace contextRef="#ctx0" brushRef="#br0" timeOffset="835">2188 571 1154 0,'0'0'267'0,"0"0"-179"16,0 0-53-16,0 0 15 15,0 0 11-15,0 0-42 16,0 0-19-16,419 36-61 15,-346 27-118-15,-16-8-470 0</inkml:trace>
  <inkml:trace contextRef="#ctx0" brushRef="#br0" timeOffset="1208">3430 1220 557 0,'0'0'362'0,"0"0"-271"16,0 0-10-16,0 0 97 16,146 419-42-16,-73-289-38 15,-4-6-13-15,-2-20-34 16,-21-27-20-16,-13-31-17 16,-21-22-8-16,-6-24 15 15,-6 0 21-15,0-65-42 16,0-28-45-16,-33-32-85 15,-6-15 31-15,-7-9 34 16,16-3 29-16,8 5 27 16,16 17 9-16,6 24 56 15,0 16 78-15,0 32 13 0,19 17 0 16,14 15-53-16,12 17-20 16,22 9-43-16,18 0-25 15,19 0-6-15,14 9 0 16,-12 29-40-16,4 28-75 15,-31-15-152-15,-19-15-296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33.22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316 230 905 0,'0'0'226'0,"0"0"-70"15,0 0-54-15,0 0-17 16,0 0 10-16,0 0-19 16,0 0-36-16,319-224 0 15,-280 212-7-15,-5 12-17 16,-13 7-16-16,-3 75 0 16,4 31-8-16,-10 34 6 15,0 11 1-15,3-4 1 16,-9-19 0-16,6-29 0 15,7-29 0-15,-10-29-1 16,3-26 2-16,-12-10 10 16,0-12 11-16,0 0 83 0,0-5 5 15,0-38-51-15,-6-8-40 16,-34-9-14 0,-11 12-5-16,-10 14-13 0,-12 22-14 15,-18 12 11-15,-12 5 7 16,-16 48 8-16,13 19-10 15,15 0 9-15,27-2-11 16,24-10 3-16,19-9 1 16,21-10 7-16,0 0 2 15,79-7 2-15,27-3 11 16,19 5-3-16,18-36-10 16,-31 0-235-16,-33-5-746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36.53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18 211 833 0,'0'0'342'0,"0"0"-142"16,0 0-98-16,0 0-64 15,0 0-37-15,0 0 0 16,0 0 78-16,0 311-12 16,0-199-18-16,0-12-23 15,0-12-14-15,0-16-3 16,9-14 1-16,9-17-10 0,28-27-47 15,-7-14-142-15,13 0-366 16</inkml:trace>
  <inkml:trace contextRef="#ctx0" brushRef="#br0" timeOffset="260">498 262 765 0,'0'0'293'15,"0"0"-112"-15,0 0-107 16,0 0-47-16,0 0-11 15,0 0 5-15,0 0 12 16,124 296 12-16,-27-202-9 16,10 1 7-16,-4 4 5 15,-12-5-19-15,-18-1-18 0,-27-15-10 16,-25-18 7 0,-21-14-1-16,0-17 18 0,-15-5 49 15,-43-19 37-15,-21-5-7 16,-27 0-51-16,-4-10-50 15,-2-45-3-15,-19-68-125 16,34 17-178-16,18-12-571 0</inkml:trace>
  <inkml:trace contextRef="#ctx0" brushRef="#br0" timeOffset="404">498 262 675 0,'-16'-155'612'0,"123"134"-447"16,51-10 21-16,30 2-28 15,22 12-51-15,5 10-27 16,-17 7-50-16,-40 0-30 0,-34 0-21 16,-45 0-194-16,-39 0-721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35.60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6 103 785 0,'0'0'257'15,"0"0"-89"-15,0 0-58 16,0 0 9-16,0 0 36 16,0 0-51-16,0 0-8 15,-6-103-23-15,6 103-14 16,0 0-15-16,0 0-15 16,0 0-16-16,0 0-13 15,0 0-4-15,0 53-11 16,0 31 6-16,6 29 9 15,22 22-1-15,5 7 1 16,7-7 0-16,-10-11 0 16,9-11 0-16,-5-21 0 15,-7-11 1-15,-3-10 0 0,4-12-2 16,-1-5 1 0,25-13-111-16,-7-12-174 0,7-29-376 0</inkml:trace>
  <inkml:trace contextRef="#ctx0" brushRef="#br0" timeOffset="367">747 267 1030 0,'0'0'186'0,"0"0"-112"0,0 0-32 16,0 0 44-16,335-125 5 15,-217 125-6-15,-15 7-53 16,-18 51-24-16,-18 24 3 16,-21 14-1-16,-22 12 3 15,-15-11 0-15,-9 4-1 16,0-14-6-16,0-3 5 16,-9-13-9-16,-9-13-1 15,-10-3 9-15,16-17-2 16,0-1-7-16,6-8-1 15,6-3 0-15,0-6 1 16,0-2-1-16,18-5 2 16,49-8 9-16,24-5-2 15,34 0 1-15,39 0-10 16,18 0-4-16,85 0-82 16,-42-18-105-16,-37-3-410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40.93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63 0 920 0,'0'0'274'0,"0"0"-164"0,0 0-65 16,0 0-38-16,0 0-6 15,0 0 60-15,0 389 48 16,0-230-16-16,0-5-33 16,0-7-12-16,0-17-20 15,0-12-8-15,0-18-5 16,0-16-3-16,0-28-5 15,6-8-7-15,33-22-6 16,19-14-96-16,88-12-61 16,-15-55-217-16,-7-15-779 0</inkml:trace>
  <inkml:trace contextRef="#ctx0" brushRef="#br0" timeOffset="238">1026 451 768 0,'0'0'227'0,"0"0"0"16,0 0-121-16,0 0-77 15,0 0-10-15,0 0 45 16,-210 386 7-16,210-239 0 16,0-11-1-16,79-18 47 15,43-24 1-15,11-29-33 16,4-31-22-16,-12-34-22 16,-16 0-10-16,-21-53-9 15,-30-52-22-15,-46-25-4 0,-12-29-11 16,-85-12-32-1,-64 7-9-15,-42 26-1 0,-177 83-45 16,49 41-138-16,-3 14-137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1:39.65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0 101 614 0,'0'0'253'15,"0"0"-57"-15,0 0-25 16,0 0-42-16,0 0-23 15,0 0 58-15,0 0-44 16,0-101-38-16,0 101-28 0,0 0 2 16,0 0-25-16,0 0-14 15,0 0-11-15,0 0-5 16,0 0-1-16,0 7-11 16,0 35 2-16,0 27 8 15,6 18-6-15,0 21 7 16,13 4-1-16,2-1 2 15,6 7-1-15,4-5 0 16,2-5 2-16,0-11-1 16,7-8 11-16,-7-7-11 15,-8-10 8-15,2-19-9 16,-9-6 1-16,-3-17-1 16,-9-13 1-16,1 0 0 15,-1 1 6-15,6-4-7 0,3-5-19 16,15 3-87-16,65-12-68 15,-4 0-76-15,6-12-483 0</inkml:trace>
  <inkml:trace contextRef="#ctx0" brushRef="#br0" timeOffset="413">766 265 557 0,'0'0'272'0,"0"0"-74"0,0 0 8 16,0 0-95-16,0 0-16 15,0 0 25-15,0 0-11 16,176-164-25-16,-124 164-16 15,8 0-40-15,4 5-16 16,9 60-11-16,0 29-1 16,-3 24 0-16,-10 30-1 15,-20 16-1-15,-7 16 1 16,-14-8 0-16,-7 8 0 16,-12-10 0-16,0-9 1 15,0-11 1-15,0-6 0 16,0-19 0-16,-18-28 0 15,5-13 6-15,4-31-6 0,3-19 0 16,6-20 6 0,0-11-7-16,0-3-76 0,0 0-105 15,0-22-56-15</inkml:trace>
  <inkml:trace contextRef="#ctx0" brushRef="#br0" timeOffset="618">994 1203 1028 0,'0'0'223'15,"0"0"-10"-15,0 0-52 0,0 0-24 16,0 0-55-16,0 0-23 16,0 0-40-16,328-142-13 15,-183 125-6-15,10 0-8 16,43-5-64-16,-34 1-191 15,-34-13-502-15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2:09.4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128 922 546 0,'0'0'262'0,"0"0"-164"15,0 0 83-15,0 0 24 16,0 0-47-16,0 0 23 16,0 0-119-16,33-99-62 15,-33 99 53-15,0 0-53 16,-21 24 0-16,-9 34-16 16,-10 21 36-16,7 15-27 15,12 10 7-15,14 4 0 0,7-2-22 16,16-6 22-1,41-18 0-15,22-11-10 0,12-24 29 16,1-18-5-16,8-23-14 16,-9-6 0-16,-6-9 59 15,-6-58-58-15,-27-10 18 16,-13-13 6-16,-33-7-10 16,-6-11 17-16,-6-1-32 15,-55 4 0-15,-18 13-13 16,-12 15 13-16,-6 31-24 15,0 22 10-15,-3 24-11 16,8 0-10-16,14 24 32 16,20 36-32-16,30 3 14 0,28 4-104 15,0 1-4 1,113-3-21-16,5-12-180 0,-2-22-363 0</inkml:trace>
  <inkml:trace contextRef="#ctx0" brushRef="#br0" timeOffset="236">1182 758 755 0,'0'0'164'0,"0"0"-25"16,0 0 25-16,0 0-37 16,0 0-127-16,0 0 0 15,0 0-18-15,45 269 18 0,7-131 0 16,3 12 0-1,2-3 25-15,-5-12-8 0,-6-24-17 16,-7-22 0-16,-5-34 12 16,-7-30-12-16,12-25-48 15,1-58-123-15,-10-22-836 0</inkml:trace>
  <inkml:trace contextRef="#ctx0" brushRef="#br0" timeOffset="497">1877 888 778 0,'0'0'144'0,"0"0"-35"16,0 0-44-16,0 0 48 15,-367 255-5-15,270-173-98 0,12-4 77 16,12-9-87-16,21-16 0 16,19-11 16-16,18-13-16 15,15-11 0-15,0-1-1 16,66 1 20-16,26-1 95 15,32 1-24-15,13-1-73 16,9-4 39-16,-16-9-56 16,-11-4 0-16,-22 0-1 15,-18 0-79-15,6-57-16 16,-27-8-275-16,-10-6-298 0</inkml:trace>
  <inkml:trace contextRef="#ctx0" brushRef="#br0" timeOffset="916">2382 1131 325 0,'0'0'168'0,"0"0"114"15,0 0-74-15,0 0-140 0,0 0-23 16,0 0-29-16,0 0 64 16,30 294 46-16,-3-147-81 15,13 3 77-15,18-17-86 16,2-20-10-16,-2-31 77 16,-6-36-69-16,-7-27 35 15,-5-19 42-15,5-19-70 16,4-61 64-16,-10-28-105 15,-8-15-61-15,-4-7 20 16,-15 12-119-16,-6 31 51 16,3 33 96-16,-3 37 13 15,1 17-19-15,-1 29 19 16,6 51 0-16,15 41 29 16,25 9-22-16,15 5 25 0,24-7 5 15,12-22-21-15,9-22 87 16,-5-38-84-16,-16-34 9 15,-21-12 107-15,3-41-72 16,-22-48-20-16,-2-24-43 16,-25-17 32-16,-24-8-8 15,0-17-24-15,0 8 0 16,-45 13-33-16,-1 30 30 16,13 41 3-16,14 34-1 15,4 29-156-15,15 24-130 16,0 36-40-16,15-14-908 0</inkml:trace>
  <inkml:trace contextRef="#ctx0" brushRef="#br0" timeOffset="1691">4809 1895 705 0,'0'0'159'0,"0"0"-35"15,0 0 140-15,0 0 133 16,0 0-148-16,0 0-106 15,0 0-143-15,218-277 33 16,-108 143-72-16,8-21 39 16,-15 0-68-16,-18-18 24 15,-24-5-60-15,-37 9 48 16,-8 5-4-16,-16 17 14 16,0 17 24-16,-34 23 22 15,-17 35 0-15,-16 38-20 16,-3 34 41-16,-9 5-29 15,0 82 8-15,0 39 0 0,21 25 26 16,10 33-25-16,23 21 36 16,19 14 42-16,6 12-68 15,0-2 45-15,40-11-56 16,17-18 10-16,16-22 8 16,-3-31-18-16,3-31 0 15,-6-27 7-15,-9-31 8 16,-1-20 1-16,10-33-16 15,24-29-170-15,-12-53-53 16,0-24-729-16</inkml:trace>
  <inkml:trace contextRef="#ctx0" brushRef="#br0" timeOffset="2262">6361 977 591 0,'0'0'295'15,"0"0"-41"-15,0 0-157 16,0 0-59-16,0 0 10 16,0 0-47-16,0 0 34 15,-222 306-35-15,228-205 0 16,46 3 26-16,8 9-7 16,4-1 3-16,-3 6 1 0,-9 0-7 15,-13-12 2 1,-21-12-18-16,-9-17 0 0,-9-19 1 15,0-20 8-15,-66-21 5 16,-19-17 65-16,-7 0-78 16,1 0 24-16,31-29-25 15,35-14-61-15,25-10 59 16,46-7-40-16,57 2 34 16,28-5-7-16,8-2 30 15,-8 0 2-15,-6 0-17 16,-10 0 12-16,-3 0 54 15,-5-8-66-15,2 4 0 16,-9-1 0-16,-15-6 21 16,-27-3 3-16,-25-1-24 15,-27-4 0-15,-6 9-6 0,0 17 6 16,-33 8 0 0,-25 28-13-16,-8 15 16 0,-13 7-20 15,-6 19 17-15,-1 58-6 16,1 27 6-16,6 34 0 15,16 9 15-15,23 4 50 16,34 9-49-16,6-13 69 16,24-14-85-16,89-11 9 15,39-35 34-15,42-22-35 16,37-36 3-16,70-29-11 16,-58-48-210-16,-55-34-834 0</inkml:trace>
  <inkml:trace contextRef="#ctx0" brushRef="#br0" timeOffset="3130">8654 1261 459 0,'0'0'361'0,"0"0"-171"15,0 0-35-15,0 0-91 16,0 0 82-16,374-154-89 0,-259 142-46 16,-15 12 94-16,-27 0-104 15,-27 70-1-15,-16 31 31 16,-9 34-30-16,-15 31 72 15,0-2-73-15,-6 0 1 16,6-21 20-16,1-35-21 16,2-40 0-16,-3-20-1 15,-6-31 23-15,0-17 19 16,0 0-34-16,0 0 28 16,-22-29 91-16,-41-17-126 15,-22-4-9-15,-28 16-14 16,-11 22-81-16,-1 12 103 15,16 7-42-15,15 58 43 0,30 13-35 16,31 8 35-16,33-8 0 16,0-14 36-16,91-15-1 15,27-20 129-15,34-15-132 16,30-14-20-16,-39 0-24 16,-43-43-209-16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2:14.28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261 178 111 0,'0'0'215'16,"0"0"-125"-16,0 0 67 16,0 0 35-16,0 0-49 15,0 0 4-15,0 0 11 16,-215-18-77-16,199 6 115 15,10 7-45-15,6-7-63 16,0-5 2-16,6-9-81 16,49 4 45-16,15-7-54 15,15 12 2-15,9 5 12 0,-9 12-14 16,-15 0 0-16,-9 29-10 16,-16 34 20-16,-5 15-11 15,-28 4 1-15,-12 0 0 16,0-5-9-16,0 7 9 15,-45-2 0-15,-7 0-4 16,-9 0 26-16,16-5-10 16,5-16-12-16,22-18 0 15,3-12-23-15,15-19 23 16,0-5 0-16,0-7 4 16,39 0 5-16,34 0 47 15,18 0-56-15,15 0 9 16,13-19-17-16,-16 2 8 15,4 0-50-15,8-31-33 16,-21 7-177-16,-30-5-127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2:15.89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719 772 130 0,'0'0'692'15,"0"0"-526"-15,0 0 57 16,0 0-84-16,0 0-78 16,0 0 49-16,0 0-110 15,-401-225 18-15,310 236-4 16,0 53-14-16,24 23 0 16,21-2-16-16,28 11 32 15,18-14-10-15,12-12-6 16,52-17 0-16,9-15 83 0,12-35 0 15,-6-3-8-15,-6 0 7 16,-16-21-81-16,-11-23 61 16,-7-4-62-16,-5 11 0 15,-16 4-10-15,3 23 10 16,-2 10-35-16,2 0-28 16,12 34 12-16,13 50 16 15,-1 34 35-15,7 29 0 16,0 35-30-16,8 17 30 15,-2 9 0-15,-6-1-1 0,-13-19 8 16,-24-29-4 0,-15-36-3-16,0-36 0 0,-72-26-4 15,-20-32 33-15,-26-29-22 16,0 0 72-16,-7-7-66 16,13-45 36-16,27-25-49 15,39-24-49-15,40-24 49 16,27-85-168-16,64 27-96 15,0 5-401-15</inkml:trace>
  <inkml:trace contextRef="#ctx0" brushRef="#br0" timeOffset="404">1366 0 664 0,'0'0'94'0,"0"0"-19"16,0 0 23-16,-12 345 41 16,12-166 49-16,0 14-101 15,39 9-23-15,13-2-32 16,5-31-6-16,-11-31 14 16,-13-44-40-16,-5-37 0 15,-22-32 38-15,0-25 3 16,-6 0 90-16,6-12 23 15,15-47-153-15,-3-11 62 16,16-12-63-16,5 0-52 16,7 10 33-16,-7 14-30 0,1 15 42 15,-7 26-5-15,-8 17 9 16,-4 0-27-16,-3 46 30 16,3 38-10-16,-2 17-18 15,8 4 34-15,-3 8-6 16,10-14 0-16,5-10 16 15,1-19-64-15,11-30 48 16,22-40-155-16,-15 0 32 16,3-43-523-16</inkml:trace>
  <inkml:trace contextRef="#ctx0" brushRef="#br0" timeOffset="661">2447 1201 510 0,'0'0'334'16,"0"0"-233"-16,0 0-42 0,0 0 164 15,-33 330-103-15,33-212-50 16,12-1 49-16,49-21-58 16,8-26 47-16,4-27-3 15,6-38-51-15,6-5 99 16,-12-31-89-16,-3-44-51 16,-15-26 42-16,-25-12-54 15,-24-10 20-15,-6 7-21 16,0 0 18-16,-6 31-43 15,-18 18 25-15,9 38-65 16,9 20-20-16,6 9-292 16,0 4 12-16,21 18-163 0</inkml:trace>
  <inkml:trace contextRef="#ctx0" brushRef="#br0" timeOffset="1171">3276 1136 201 0,'0'0'606'15,"0"0"-392"-15,0 0 22 16,0 0-4-16,0 0-191 15,0 0-22-15,0 0-12 16,61 202-7-16,-28-79 36 16,-2 10-8-16,8-12-18 15,7-17 76-15,-13-27-64 16,1-29-22-16,-16-31 40 16,-3-17 2-16,-3-3 125 15,9-64-145-15,4-13-3 16,8-28-38-16,1-5-34 15,-4-10-8-15,3 11 37 0,7 19-25 16,-1 20 49-16,1 37 0 16,-1 33 6-16,1 3 7 15,11 51-13-15,10 45 0 16,3 28-21-16,3 11 48 16,-3-1-26-16,-4-13-1 15,-8-41 9-15,-13-27 13 16,-14-31-22-16,-4-22 63 15,-3 0 98-15,10-58-114 16,-1-22-4-16,-3-24-43 16,10-6-28-16,-7-8-2 15,3 6 30-15,10 11-8 16,-1 19-10-16,7 34 27 0,-1 31-18 16,10 17 9-16,3 5-19 15,9 74-9-15,3 18 28 16,2 29-2-16,-5 4-20 15,-3 0 44-15,-3-19-18 16,-4-17-4-16,-5-19-55 16,33-37 34-16,-18-26-338 15,-3-12-966-15</inkml:trace>
  <inkml:trace contextRef="#ctx0" brushRef="#br0" timeOffset="1718">6368 1119 735 0,'0'0'194'0,"0"0"-86"16,0 0-99-16,0 0 56 15,0 0 59-15,73 449-28 16,-48-244 26-16,8 22-32 0,6-1-76 16,13 0 82-16,9-33-87 15,-10-33-9-15,-5-35 10 16,-19-50 14-16,-8-34-5 15,-13-41-19-15,-6-7 0 16,0-80-31-16,-25-43-154 16,-48-34 60-16,-12-49 4 15,0-23-125-15,12-12 75 16,34 11 113-16,39 21 58 16,0 39 129-16,67 42 69 15,30 41-30-15,15 34-38 16,7 29-73-16,-4 31-5 15,-2 0-52-15,-16 31 1 0,-18 42-3 16,-28 8 2 0,-29 6 0-16,-22 2-10 0,-46 0 29 15,-66-7 20-15,-31 1-39 16,-9-6 28-16,15-14-57 16,46-10 4-16,37-22-281 15,54-27-795-15</inkml:trace>
  <inkml:trace contextRef="#ctx0" brushRef="#br0" timeOffset="2253">7820 1115 696 0,'0'0'215'16,"0"0"-116"-16,0 0 52 15,0 0-82-15,-386 147-57 16,341-42 88-16,27 12-83 16,18 13 24-16,0-7 18 15,63-10-24-15,10-31 79 16,6-34-18-16,6-36-42 15,-6-12 79-15,0-34-118 16,-9-57-15-16,-3-10-43 0,-15-16-52 16,-13 5 95-1,-5 5-45-15,-16 27 43 0,-3 27 2 16,-9 30 16-16,6 23 11 16,-6 0-27-16,9 57 7 15,4 47-20-15,8 38 13 16,-3 47 0-16,10 37 7 15,-1 20-7-15,1 14 0 16,-16-18-1-16,-6-44 22 16,-12-42 4-16,0-57 27 15,-18-39-3-15,-61-43 107 16,-46-17-59-16,-18 0-20 16,-8-63-40-16,14-21-22 15,46-17-30-15,45-8-75 16,46-21-138-16,110-66-73 0,35 37-275 15,10 17-84-15</inkml:trace>
  <inkml:trace contextRef="#ctx0" brushRef="#br0" timeOffset="2642">8543 1785 297 0,'0'0'192'15,"0"0"28"-15,240-301 35 16,-179 208 58-16,-22 16-67 16,-20 17-97-16,-13 26-9 15,-6 10-87-15,0 24-46 16,0 0-11-16,-31 41 4 15,-23 53-5-15,8 22-8 0,28 27 26 16,18 11-25-16,6-14 12 16,79-24 0-16,12-28 25 15,15-46-25 1,1-42 60-16,-10 0 32 0,-6-85-82 16,-12-40 46-16,-12-29-56 15,-21-22-15-15,-25-23-26 16,-27-22 6-16,0-1-12 15,0 0 17-15,-45 8 24 16,-1 26-21-16,7 36 27 16,5 45 0-16,7 55 0 15,-3 52 0-15,-25 4-25 16,-9 114 24-16,-15 49 2 16,-6 78 46-16,18 9-31 15,37 16-13-15,30 9 75 16,6-52-78-16,97 15 0 0,43-28 7 15,97-55 13-15,-43-60-40 16,-20-75-346-16</inkml:trace>
  <inkml:trace contextRef="#ctx0" brushRef="#br0" timeOffset="3552">10770 1430 32 0,'0'0'572'0,"0"0"-451"16,0 0 98-16,103 437-51 15,-36-266 28-15,2-5-118 16,10-31-42-16,-18-41 91 16,-30-41-97-16,-16-33 15 15,-15-20 129-15,0-12-51 16,0-66 17-16,-28-23-140 0,-11-17-74 15,6-12 68-15,14-5-89 16,13 5 57-16,6 18 19 16,0 12-14-16,34 24 14 15,23 23 19-15,22 22 0 16,12 27 81-16,1 4-79 16,-1 0 26-16,0 64-28 15,-12 31 22-15,-6 23 5 16,-6 12-27-16,-10 3 0 15,-11 6-7-15,-13-27 8 16,-15-26-1-16,4-25 0 16,-10-35-87-16,21-26-1 15,-5-51-123-15,-4-33-574 0</inkml:trace>
  <inkml:trace contextRef="#ctx0" brushRef="#br0" timeOffset="3773">12221 570 712 0,'0'0'290'0,"0"0"-249"15,0 0 61-15,85 383 74 16,-45-195-63-16,5 26 7 16,16-9-16-16,3-4-94 15,3-25 75-15,-16-39-85 16,-11-43 0-16,-13-41 3 15,-21-31-3-15,-6-22-50 0,0-46-65 16,-33-21-581-16</inkml:trace>
  <inkml:trace contextRef="#ctx0" brushRef="#br0" timeOffset="3916">12091 1537 1084 0,'0'0'333'0,"0"0"-216"16,0 0 38-16,0 0-82 15,0 0-7-15,340-6-66 16,-182 6-3-16,52 0-33 16,-46 0-282-16,-28 0-726 0</inkml:trace>
  <inkml:trace contextRef="#ctx0" brushRef="#br0" timeOffset="4093">13445 1496 789 0,'0'0'177'0,"0"0"6"0,0 0 62 15,0 0-37-15,28 371-73 16,-16-246 35-16,15 5-113 16,-2-14-39-16,2-15 14 15,-6-33-16-15,-3-23-4 16,-12-23-12-16,-6-22-76 16,0-41 36-16,-18-36-108 15,-36-24-809-15</inkml:trace>
  <inkml:trace contextRef="#ctx0" brushRef="#br0" timeOffset="4208">12956 1095 810 0,'0'0'289'0,"0"0"-126"15,0 0-11-15,0 0-152 16,0 0-17-16,347 12-128 16,-217 31-639-16</inkml:trace>
  <inkml:trace contextRef="#ctx0" brushRef="#br0" timeOffset="4505">14260 1766 810 0,'0'0'335'0,"0"0"-118"15,0 0 10-15,103 390-48 16,-64-286-94-16,7-8 54 16,-13-24-108-16,-8-31-29 0,-10-29 33 15,-9-12-35-15,0-19 76 16,0-58-76-16,-6-27-56 15,0-33 49-15,0-15-117 16,0-12-10-16,-18-9 64 16,18 14 19-16,0 18 51 15,6 23 1-15,61 34 32 16,2 26 125-16,23 34-80 16,14 19-46-16,18 5 3 15,1 0-13-15,0 58-44 16,-22 14 11-16,-30 37-181 15,-34-10-51-15,-39-30-621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2:26.61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0 376 704 0,'0'0'190'0,"0"0"97"16,0 0-154-16,0 0-45 15,0 0 90-15,0 0-120 16,0 0-23-16,465-317 20 16,-256 276-40-16,1 24 121 15,-22 17-97-15,-36 0-31 16,-49 22 21-16,-36 43-29 15,-33 12 0-15,-34 10-10 0,0 8 26 16,-67-6 3-16,-12-5-19 16,0-16 0-16,15-20-6 15,25-14 6-15,17-11-15 16,22-12 14-16,0 3-32 16,0 5 9-16,61 10 24 15,24 5 0-15,18 26-3 16,37 10 3-16,-3 19 0 15,0 12-7-15,-25-6 20 16,-39-14-10-16,-43-11-3 16,-30-16 0-16,-18-13-22 15,-88-6 34-15,-37-13-12 16,-15-9 0-16,9-13 19 0,19 0-43 16,69-13-79-1,43-30-134-15,18-18-102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5:47.79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85 176 332 0,'0'0'141'16,"0"0"-89"-16,0 0 45 0,0 0-52 16,0 0 12-1,0 0 16-15,0 0-55 0,0-99 63 16,0 87-53-16,0-2 14 16,0 6 56-16,0-1-66 15,0 4 23-15,0 2 7 16,0-6-32-16,0 9 67 15,0-5-65-15,0 5-8 16,0-4 100-16,0 4-99 16,0-8 33-16,0 8 24 15,0 0-82-15,0 0 82 16,0 0-82-16,0 0 0 16,0 0-2-16,0 0 2 15,0 0 0-15,0 0-7 0,0 0 24 16,0 0-17-16,0 0 0 15,0 0 0-15,6 0-16 16,0 0 16-16,3 8 0 16,-3 10-1-16,0 2 17 15,6 11-11-15,3-2-5 16,-2 7 0-16,-1 3-10 16,0 4 10-16,9 5 0 15,-3-1-9-15,-2-6 31 16,2 0-25-16,-3 2 3 15,-3-4 0-15,0 9-15 16,9 0 15-16,-8 3 0 16,5 2-1-16,3 2 17 0,-3-9-14 15,4 7-2-15,-10-14 0 16,0 11-10-16,-3-9 10 16,-9-7 0-1,0 2 0-15,0 0 17 0,0 1-11 16,0-2-6-16,-15-1 0 15,-3 2-6-15,12-2 19 16,-4 0-13-16,10 4 0 16,0 3 13-16,0 1-11 15,0 4-2-15,0 1 0 16,0 2-10-16,0 2 23 16,0-4-13-16,0 7 0 15,0-1 10-15,0 7 13 16,0-2-23-16,0 0 1 15,0 2 2-15,0-7 9 0,-6 7-12 16,0-2 0 0,0 5 20-16,0-3-23 0,0 5 3 15,0 0 0-15,-3 0 2 16,3-9 5-16,6 5-7 16,-6-1 0-16,0-14 12 15,0 7-12-15,-1-5 0 16,-2-7 0-16,-3 5 13 15,6-3 4-15,-6 3-14 16,-9 2-3-16,9 0 8 16,-1-2-10-16,-2 0 2 15,3-3 0-15,6 3-9 0,0 2 33 16,-3 0-23 0,9 3-1-16,0-3 1 0,0 5-1 15,-6 0 0-15,6-7 0 16,0 2-11-16,-6 5 34 15,0-7-21-15,-7 2-2 16,7 5 0-16,-3 5 4 16,9-4-4-16,0 4 0 15,0-5-7-15,0-5 29 16,0-2-15-16,0 2-7 16,0-7 1-16,0 0 8 15,-6-7-9-15,6-1 0 16,-6-4-7-16,6 0 30 15,0-7-9-15,0 9-14 16,-6-2 0-16,6 2 7 0,0 3-7 16,0 2 0-16,0 0-2 15,0 5 21-15,0 6-12 16,0-7-7-16,0 2 1 16,0-7-6-16,0 4 5 15,0-7 0-15,0-3-7 16,0-3 33-16,0-5-17 15,0 1-9-15,0-2 0 16,0-3 2-16,0 0-2 16,0 7 0-16,0 2-1 15,0-6 26-15,0 6-21 16,0-4-4-16,0-3 0 16,0 7-16-16,0-9 16 0,0 3 0 15,0-3-2-15,0 2 23 16,0-7-27-16,0 7 6 15,0-2 0-15,-6 9-6 16,0-9 6-16,-3 3 0 16,3-3-6-16,0 4 28 15,6 1-26-15,-6-3 4 16,-1-2 0-16,7 9-15 16,-6-9 15-16,0 0 0 15,-3-9-1-15,3 13-36 16,0-4 37-16,-6 7-89 15,6 1-72-15,-9 1 19 16,15 24-124-16,-6-16-80 0,6-10-14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2:31.72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1239 0 529 0,'0'0'232'16,"483"226"-232"-16,-304-101-36 16,-36-24-211-16,-24-16-231 0</inkml:trace>
  <inkml:trace contextRef="#ctx0" brushRef="#br0" timeOffset="720">0 774 656 0,'0'0'179'16,"0"0"-48"-16,0 0 12 15,0 0 24-15,480-150-51 16,-264 106-32-16,5 21 42 16,-17 17-18-16,-52 6-58 15,-67 36-34-15,-61 56-16 16,-24 34 6-16,-70 21-6 15,-54 12 1-15,-22-5 18 16,3-7-19-16,13-12 0 16,23-23 0-16,28-11 8 15,34-31-4-15,20-24-4 16,25-15 0-16,0-14 5 16,0-5-4-16,64-7 11 15,42 2 85-15,37-7-7 16,27 0-29-16,13 0-38 0,-4 0-22 15,-9 0 26-15,-33 0-26 16,-25 0-1-16,-42 0 0 16,-37 0-11-16,-33 0-73 15,0 22-196-15,-33 2-257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2:38.57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128 922 546 0,'0'0'262'0,"0"0"-164"15,0 0 83-15,0 0 24 16,0 0-47-16,0 0 23 16,0 0-119-16,33-99-62 15,-33 99 53-15,0 0-53 16,-21 24 0-16,-9 34-16 16,-10 21 36-16,7 15-27 15,12 10 7-15,14 4 0 0,7-2-22 16,16-6 22-1,41-18 0-15,22-11-10 0,12-24 29 16,1-18-5-16,8-23-14 16,-9-6 0-16,-6-9 59 15,-6-58-58-15,-27-10 18 16,-13-13 6-16,-33-7-10 16,-6-11 17-16,-6-1-32 15,-55 4 0-15,-18 13-13 16,-12 15 13-16,-6 31-24 15,0 22 10-15,-3 24-11 16,8 0-10-16,14 24 32 16,20 36-32-16,30 3 14 0,28 4-104 15,0 1-4 1,113-3-21-16,5-12-180 0,-2-22-363 0</inkml:trace>
  <inkml:trace contextRef="#ctx0" brushRef="#br0" timeOffset="1">1182 758 755 0,'0'0'164'0,"0"0"-25"16,0 0 25-16,0 0-37 16,0 0-127-16,0 0 0 15,0 0-18-15,45 269 18 0,7-131 0 16,3 12 0-1,2-3 25-15,-5-12-8 0,-6-24-17 16,-7-22 0-16,-5-34 12 16,-7-30-12-16,12-25-48 15,1-58-123-15,-10-22-836 0</inkml:trace>
  <inkml:trace contextRef="#ctx0" brushRef="#br0" timeOffset="2">1877 888 778 0,'0'0'144'0,"0"0"-35"16,0 0-44-16,0 0 48 15,-367 255-5-15,270-173-98 0,12-4 77 16,12-9-87-16,21-16 0 16,19-11 16-16,18-13-16 15,15-11 0-15,0-1-1 16,66 1 20-16,26-1 95 15,32 1-24-15,13-1-73 16,9-4 39-16,-16-9-56 16,-11-4 0-16,-22 0-1 15,-18 0-79-15,6-57-16 16,-27-8-275-16,-10-6-298 0</inkml:trace>
  <inkml:trace contextRef="#ctx0" brushRef="#br0" timeOffset="3">2382 1131 325 0,'0'0'168'0,"0"0"114"15,0 0-74-15,0 0-140 0,0 0-23 16,0 0-29-16,0 0 64 16,30 294 46-16,-3-147-81 15,13 3 77-15,18-17-86 16,2-20-10-16,-2-31 77 16,-6-36-69-16,-7-27 35 15,-5-19 42-15,5-19-70 16,4-61 64-16,-10-28-105 15,-8-15-61-15,-4-7 20 16,-15 12-119-16,-6 31 51 16,3 33 96-16,-3 37 13 15,1 17-19-15,-1 29 19 16,6 51 0-16,15 41 29 16,25 9-22-16,15 5 25 0,24-7 5 15,12-22-21-15,9-22 87 16,-5-38-84-16,-16-34 9 15,-21-12 107-15,3-41-72 16,-22-48-20-16,-2-24-43 16,-25-17 32-16,-24-8-8 15,0-17-24-15,0 8 0 16,-45 13-33-16,-1 30 30 16,13 41 3-16,14 34-1 15,4 29-156-15,15 24-130 16,0 36-40-16,15-14-908 0</inkml:trace>
  <inkml:trace contextRef="#ctx0" brushRef="#br0" timeOffset="4">4809 1895 705 0,'0'0'159'0,"0"0"-35"15,0 0 140-15,0 0 133 16,0 0-148-16,0 0-106 15,0 0-143-15,218-277 33 16,-108 143-72-16,8-21 39 16,-15 0-68-16,-18-18 24 15,-24-5-60-15,-37 9 48 16,-8 5-4-16,-16 17 14 16,0 17 24-16,-34 23 22 15,-17 35 0-15,-16 38-20 16,-3 34 41-16,-9 5-29 15,0 82 8-15,0 39 0 0,21 25 26 16,10 33-25-16,23 21 36 16,19 14 42-16,6 12-68 15,0-2 45-15,40-11-56 16,17-18 10-16,16-22 8 16,-3-31-18-16,3-31 0 15,-6-27 7-15,-9-31 8 16,-1-20 1-16,10-33-16 15,24-29-170-15,-12-53-53 16,0-24-729-16</inkml:trace>
  <inkml:trace contextRef="#ctx0" brushRef="#br0" timeOffset="5">6361 977 591 0,'0'0'295'15,"0"0"-41"-15,0 0-157 16,0 0-59-16,0 0 10 16,0 0-47-16,0 0 34 15,-222 306-35-15,228-205 0 16,46 3 26-16,8 9-7 16,4-1 3-16,-3 6 1 0,-9 0-7 15,-13-12 2 1,-21-12-18-16,-9-17 0 0,-9-19 1 15,0-20 8-15,-66-21 5 16,-19-17 65-16,-7 0-78 16,1 0 24-16,31-29-25 15,35-14-61-15,25-10 59 16,46-7-40-16,57 2 34 16,28-5-7-16,8-2 30 15,-8 0 2-15,-6 0-17 16,-10 0 12-16,-3 0 54 15,-5-8-66-15,2 4 0 16,-9-1 0-16,-15-6 21 16,-27-3 3-16,-25-1-24 15,-27-4 0-15,-6 9-6 0,0 17 6 16,-33 8 0 0,-25 28-13-16,-8 15 16 0,-13 7-20 15,-6 19 17-15,-1 58-6 16,1 27 6-16,6 34 0 15,16 9 15-15,23 4 50 16,34 9-49-16,6-13 69 16,24-14-85-16,89-11 9 15,39-35 34-15,42-22-35 16,37-36 3-16,70-29-11 16,-58-48-210-16,-55-34-834 0</inkml:trace>
  <inkml:trace contextRef="#ctx0" brushRef="#br0" timeOffset="6">8654 1261 459 0,'0'0'361'0,"0"0"-171"15,0 0-35-15,0 0-91 16,0 0 82-16,374-154-89 0,-259 142-46 16,-15 12 94-16,-27 0-104 15,-27 70-1-15,-16 31 31 16,-9 34-30-16,-15 31 72 15,0-2-73-15,-6 0 1 16,6-21 20-16,1-35-21 16,2-40 0-16,-3-20-1 15,-6-31 23-15,0-17 19 16,0 0-34-16,0 0 28 16,-22-29 91-16,-41-17-126 15,-22-4-9-15,-28 16-14 16,-11 22-81-16,-1 12 103 15,16 7-42-15,15 58 43 0,30 13-35 16,31 8 35-16,33-8 0 16,0-14 36-16,91-15-1 15,27-20 129-15,34-15-132 16,30-14-20-16,-39 0-24 16,-43-43-209-16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2:44.17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719 772 130 0,'0'0'692'15,"0"0"-526"-15,0 0 57 16,0 0-84-16,0 0-78 16,0 0 49-16,0 0-110 15,-401-225 18-15,310 236-4 16,0 53-14-16,24 23 0 16,21-2-16-16,28 11 32 15,18-14-10-15,12-12-6 16,52-17 0-16,9-15 83 0,12-35 0 15,-6-3-8-15,-6 0 7 16,-16-21-81-16,-11-23 61 16,-7-4-62-16,-5 11 0 15,-16 4-10-15,3 23 10 16,-2 10-35-16,2 0-28 16,12 34 12-16,13 50 16 15,-1 34 35-15,7 29 0 16,0 35-30-16,8 17 30 15,-2 9 0-15,-6-1-1 0,-13-19 8 16,-24-29-4 0,-15-36-3-16,0-36 0 0,-72-26-4 15,-20-32 33-15,-26-29-22 16,0 0 72-16,-7-7-66 16,13-45 36-16,27-25-49 15,39-24-49-15,40-24 49 16,27-85-168-16,64 27-96 15,0 5-401-15</inkml:trace>
  <inkml:trace contextRef="#ctx0" brushRef="#br0" timeOffset="1">1366 0 664 0,'0'0'94'0,"0"0"-19"16,0 0 23-16,-12 345 41 16,12-166 49-16,0 14-101 15,39 9-23-15,13-2-32 16,5-31-6-16,-11-31 14 16,-13-44-40-16,-5-37 0 15,-22-32 38-15,0-25 3 16,-6 0 90-16,6-12 23 15,15-47-153-15,-3-11 62 16,16-12-63-16,5 0-52 16,7 10 33-16,-7 14-30 0,1 15 42 15,-7 26-5-15,-8 17 9 16,-4 0-27-16,-3 46 30 16,3 38-10-16,-2 17-18 15,8 4 34-15,-3 8-6 16,10-14 0-16,5-10 16 15,1-19-64-15,11-30 48 16,22-40-155-16,-15 0 32 16,3-43-523-16</inkml:trace>
  <inkml:trace contextRef="#ctx0" brushRef="#br0" timeOffset="2">2447 1201 510 0,'0'0'334'16,"0"0"-233"-16,0 0-42 0,0 0 164 15,-33 330-103-15,33-212-50 16,12-1 49-16,49-21-58 16,8-26 47-16,4-27-3 15,6-38-51-15,6-5 99 16,-12-31-89-16,-3-44-51 16,-15-26 42-16,-25-12-54 15,-24-10 20-15,-6 7-21 16,0 0 18-16,-6 31-43 15,-18 18 25-15,9 38-65 16,9 20-20-16,6 9-292 16,0 4 12-16,21 18-163 0</inkml:trace>
  <inkml:trace contextRef="#ctx0" brushRef="#br0" timeOffset="3">3276 1136 201 0,'0'0'606'15,"0"0"-392"-15,0 0 22 16,0 0-4-16,0 0-191 15,0 0-22-15,0 0-12 16,61 202-7-16,-28-79 36 16,-2 10-8-16,8-12-18 15,7-17 76-15,-13-27-64 16,1-29-22-16,-16-31 40 16,-3-17 2-16,-3-3 125 15,9-64-145-15,4-13-3 16,8-28-38-16,1-5-34 15,-4-10-8-15,3 11 37 0,7 19-25 16,-1 20 49-16,1 37 0 16,-1 33 6-16,1 3 7 15,11 51-13-15,10 45 0 16,3 28-21-16,3 11 48 16,-3-1-26-16,-4-13-1 15,-8-41 9-15,-13-27 13 16,-14-31-22-16,-4-22 63 15,-3 0 98-15,10-58-114 16,-1-22-4-16,-3-24-43 16,10-6-28-16,-7-8-2 15,3 6 30-15,10 11-8 16,-1 19-10-16,7 34 27 0,-1 31-18 16,10 17 9-16,3 5-19 15,9 74-9-15,3 18 28 16,2 29-2-16,-5 4-20 15,-3 0 44-15,-3-19-18 16,-4-17-4-16,-5-19-55 16,33-37 34-16,-18-26-338 15,-3-12-966-15</inkml:trace>
  <inkml:trace contextRef="#ctx0" brushRef="#br0" timeOffset="4">6368 1119 735 0,'0'0'194'0,"0"0"-86"16,0 0-99-16,0 0 56 15,0 0 59-15,73 449-28 16,-48-244 26-16,8 22-32 0,6-1-76 16,13 0 82-16,9-33-87 15,-10-33-9-15,-5-35 10 16,-19-50 14-16,-8-34-5 15,-13-41-19-15,-6-7 0 16,0-80-31-16,-25-43-154 16,-48-34 60-16,-12-49 4 15,0-23-125-15,12-12 75 16,34 11 113-16,39 21 58 16,0 39 129-16,67 42 69 15,30 41-30-15,15 34-38 16,7 29-73-16,-4 31-5 15,-2 0-52-15,-16 31 1 0,-18 42-3 16,-28 8 2 0,-29 6 0-16,-22 2-10 0,-46 0 29 15,-66-7 20-15,-31 1-39 16,-9-6 28-16,15-14-57 16,46-10 4-16,37-22-281 15,54-27-795-15</inkml:trace>
  <inkml:trace contextRef="#ctx0" brushRef="#br0" timeOffset="5">7820 1115 696 0,'0'0'215'16,"0"0"-116"-16,0 0 52 15,0 0-82-15,-386 147-57 16,341-42 88-16,27 12-83 16,18 13 24-16,0-7 18 15,63-10-24-15,10-31 79 16,6-34-18-16,6-36-42 15,-6-12 79-15,0-34-118 16,-9-57-15-16,-3-10-43 0,-15-16-52 16,-13 5 95-1,-5 5-45-15,-16 27 43 0,-3 27 2 16,-9 30 16-16,6 23 11 16,-6 0-27-16,9 57 7 15,4 47-20-15,8 38 13 16,-3 47 0-16,10 37 7 15,-1 20-7-15,1 14 0 16,-16-18-1-16,-6-44 22 16,-12-42 4-16,0-57 27 15,-18-39-3-15,-61-43 107 16,-46-17-59-16,-18 0-20 16,-8-63-40-16,14-21-22 15,46-17-30-15,45-8-75 16,46-21-138-16,110-66-73 0,35 37-275 15,10 17-84-15</inkml:trace>
  <inkml:trace contextRef="#ctx0" brushRef="#br0" timeOffset="6">8543 1785 297 0,'0'0'192'15,"0"0"28"-15,240-301 35 16,-179 208 58-16,-22 16-67 16,-20 17-97-16,-13 26-9 15,-6 10-87-15,0 24-46 16,0 0-11-16,-31 41 4 15,-23 53-5-15,8 22-8 0,28 27 26 16,18 11-25-16,6-14 12 16,79-24 0-16,12-28 25 15,15-46-25 1,1-42 60-16,-10 0 32 0,-6-85-82 16,-12-40 46-16,-12-29-56 15,-21-22-15-15,-25-23-26 16,-27-22 6-16,0-1-12 15,0 0 17-15,-45 8 24 16,-1 26-21-16,7 36 27 16,5 45 0-16,7 55 0 15,-3 52 0-15,-25 4-25 16,-9 114 24-16,-15 49 2 16,-6 78 46-16,18 9-31 15,37 16-13-15,30 9 75 16,6-52-78-16,97 15 0 0,43-28 7 15,97-55 13-15,-43-60-40 16,-20-75-346-16</inkml:trace>
  <inkml:trace contextRef="#ctx0" brushRef="#br0" timeOffset="7">10770 1430 32 0,'0'0'572'0,"0"0"-451"16,0 0 98-16,103 437-51 15,-36-266 28-15,2-5-118 16,10-31-42-16,-18-41 91 16,-30-41-97-16,-16-33 15 15,-15-20 129-15,0-12-51 16,0-66 17-16,-28-23-140 0,-11-17-74 15,6-12 68-15,14-5-89 16,13 5 57-16,6 18 19 16,0 12-14-16,34 24 14 15,23 23 19-15,22 22 0 16,12 27 81-16,1 4-79 16,-1 0 26-16,0 64-28 15,-12 31 22-15,-6 23 5 16,-6 12-27-16,-10 3 0 15,-11 6-7-15,-13-27 8 16,-15-26-1-16,4-25 0 16,-10-35-87-16,21-26-1 15,-5-51-123-15,-4-33-574 0</inkml:trace>
  <inkml:trace contextRef="#ctx0" brushRef="#br0" timeOffset="8">12221 570 712 0,'0'0'290'0,"0"0"-249"15,0 0 61-15,85 383 74 16,-45-195-63-16,5 26 7 16,16-9-16-16,3-4-94 15,3-25 75-15,-16-39-85 16,-11-43 0-16,-13-41 3 15,-21-31-3-15,-6-22-50 0,0-46-65 16,-33-21-581-16</inkml:trace>
  <inkml:trace contextRef="#ctx0" brushRef="#br0" timeOffset="9">12091 1537 1084 0,'0'0'333'0,"0"0"-216"16,0 0 38-16,0 0-82 15,0 0-7-15,340-6-66 16,-182 6-3-16,52 0-33 16,-46 0-282-16,-28 0-726 0</inkml:trace>
  <inkml:trace contextRef="#ctx0" brushRef="#br0" timeOffset="10">13445 1496 789 0,'0'0'177'0,"0"0"6"0,0 0 62 15,0 0-37-15,28 371-73 16,-16-246 35-16,15 5-113 16,-2-14-39-16,2-15 14 15,-6-33-16-15,-3-23-4 16,-12-23-12-16,-6-22-76 16,0-41 36-16,-18-36-108 15,-36-24-809-15</inkml:trace>
  <inkml:trace contextRef="#ctx0" brushRef="#br0" timeOffset="11">12956 1095 810 0,'0'0'289'0,"0"0"-126"15,0 0-11-15,0 0-152 16,0 0-17-16,347 12-128 16,-217 31-639-16</inkml:trace>
  <inkml:trace contextRef="#ctx0" brushRef="#br0" timeOffset="12">14260 1766 810 0,'0'0'335'0,"0"0"-118"15,0 0 10-15,103 390-48 16,-64-286-94-16,7-8 54 16,-13-24-108-16,-8-31-29 0,-10-29 33 15,-9-12-35-15,0-19 76 16,0-58-76-16,-6-27-56 15,0-33 49-15,0-15-117 16,0-12-10-16,-18-9 64 16,18 14 19-16,0 18 51 15,6 23 1-15,61 34 32 16,2 26 125-16,23 34-80 16,14 19-46-16,18 5 3 15,1 0-13-15,0 58-44 16,-22 14 11-16,-30 37-181 15,-34-10-51-15,-39-30-621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3:15.40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0 247 795 0,'0'0'250'0,"0"0"-151"16,0 0 22-16,0 0-33 15,0 0-11-15,368-185 14 16,-262 150-38-16,-9 17-31 16,-11 10 24-16,-29 8-24 15,-17 0-18-15,-1 37-4 16,-11 39 0-16,-1 31 0 16,-15 18 0-16,-12 15 0 15,0 10 10-15,0 1-9 16,-33-8 7-16,-7-13-7 15,7-8-1-15,8-22 6 0,10-25-6 16,9-20 0-16,0-26 4 16,6-17-3-16,0-7-1 15,0-5 10-15,27 0 51 16,37 0 37-16,27 0-32 16,22-29-41-16,17 5-5 15,7 2-18-15,3 10-1 16,-4 12-1-16,28 0-91 15,-39 17-140-15,-34 0-264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3:18.35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0 154 983 0,'0'0'178'0,"0"0"-143"0,0 0-2 16,0 0-26-16,0 0 24 16,31 326 19-16,87-271-16 15,22 11 32-15,15-19-58 16,3 12-8-16,0 20 13 16,-22-4-13-16,-23 2 0 15,-34 17 0-15,-21-12 2 16,-40-3-4-16,-18-4 2 15,0-12 0-15,-25-8 39 16,-47-14 30-16,-13 1 44 16,-7-33-17-16,1 5-65 15,6-14 35-15,6-14-57 0,0-37-9 16,-33-96-22 0,21 17-232-16,12 0-424 0</inkml:trace>
  <inkml:trace contextRef="#ctx0" brushRef="#br0" timeOffset="177">58 284 218 0,'0'0'1062'15,"0"0"-865"-15,0 0-109 16,0 0 41-16,0 0-19 16,0 0-8-16,477-77-20 15,-258 65-64-15,-10 12 6 16,-20 0-24-16,20 0-99 0,-57 12-116 15,-36 1-305-15</inkml:trace>
  <inkml:trace contextRef="#ctx0" brushRef="#br0" timeOffset="497">2664 36 1000 0,'0'0'302'15,"0"0"-194"-15,0 0-43 16,0 0 53-16,-431 202 6 16,285-127 16-16,-3 0-80 15,4 3-26-15,14-9-5 16,22 9-29-16,24-26 16 16,30 2-16-16,43-18 1 0,12 4 2 15,27-15-3-15,70-8 0 16,34-5 36-16,39-12-17 15,0 0 17-15,6 0-36 16,-24 12 9-16,-21 0-4 16,-19 5-5-16,-42-5-1 15,-15 2-58-15,-25-14-78 16,-9 0-13-16,-9-43-32 16,-12-18-441-16</inkml:trace>
  <inkml:trace contextRef="#ctx0" brushRef="#br0" timeOffset="685">2692 0 770 0,'0'0'300'0,"0"0"-151"16,0 0-21-16,0 0-83 15,0 0-13-15,0 0 133 16,-34 407-1-16,40-184-31 16,40 20 6-16,15 10-56 15,-4-17-27-15,1-36-28 16,3-33-22-16,-22-63 25 15,-8-78-31-15,-10-26-103 16,-15-26-134-16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4:13.61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128 922 546 0,'0'0'262'0,"0"0"-164"15,0 0 83-15,0 0 24 16,0 0-47-16,0 0 23 16,0 0-119-16,33-99-62 15,-33 99 53-15,0 0-53 16,-21 24 0-16,-9 34-16 16,-10 21 36-16,7 15-27 15,12 10 7-15,14 4 0 0,7-2-22 16,16-6 22-1,41-18 0-15,22-11-10 0,12-24 29 16,1-18-5-16,8-23-14 16,-9-6 0-16,-6-9 59 15,-6-58-58-15,-27-10 18 16,-13-13 6-16,-33-7-10 16,-6-11 17-16,-6-1-32 15,-55 4 0-15,-18 13-13 16,-12 15 13-16,-6 31-24 15,0 22 10-15,-3 24-11 16,8 0-10-16,14 24 32 16,20 36-32-16,30 3 14 0,28 4-104 15,0 1-4 1,113-3-21-16,5-12-180 0,-2-22-363 0</inkml:trace>
  <inkml:trace contextRef="#ctx0" brushRef="#br0" timeOffset="1">1182 758 755 0,'0'0'164'0,"0"0"-25"16,0 0 25-16,0 0-37 16,0 0-127-16,0 0 0 15,0 0-18-15,45 269 18 0,7-131 0 16,3 12 0-1,2-3 25-15,-5-12-8 0,-6-24-17 16,-7-22 0-16,-5-34 12 16,-7-30-12-16,12-25-48 15,1-58-123-15,-10-22-836 0</inkml:trace>
  <inkml:trace contextRef="#ctx0" brushRef="#br0" timeOffset="2">1877 888 778 0,'0'0'144'0,"0"0"-35"16,0 0-44-16,0 0 48 15,-367 255-5-15,270-173-98 0,12-4 77 16,12-9-87-16,21-16 0 16,19-11 16-16,18-13-16 15,15-11 0-15,0-1-1 16,66 1 20-16,26-1 95 15,32 1-24-15,13-1-73 16,9-4 39-16,-16-9-56 16,-11-4 0-16,-22 0-1 15,-18 0-79-15,6-57-16 16,-27-8-275-16,-10-6-298 0</inkml:trace>
  <inkml:trace contextRef="#ctx0" brushRef="#br0" timeOffset="3">2382 1131 325 0,'0'0'168'0,"0"0"114"15,0 0-74-15,0 0-140 0,0 0-23 16,0 0-29-16,0 0 64 16,30 294 46-16,-3-147-81 15,13 3 77-15,18-17-86 16,2-20-10-16,-2-31 77 16,-6-36-69-16,-7-27 35 15,-5-19 42-15,5-19-70 16,4-61 64-16,-10-28-105 15,-8-15-61-15,-4-7 20 16,-15 12-119-16,-6 31 51 16,3 33 96-16,-3 37 13 15,1 17-19-15,-1 29 19 16,6 51 0-16,15 41 29 16,25 9-22-16,15 5 25 0,24-7 5 15,12-22-21-15,9-22 87 16,-5-38-84-16,-16-34 9 15,-21-12 107-15,3-41-72 16,-22-48-20-16,-2-24-43 16,-25-17 32-16,-24-8-8 15,0-17-24-15,0 8 0 16,-45 13-33-16,-1 30 30 16,13 41 3-16,14 34-1 15,4 29-156-15,15 24-130 16,0 36-40-16,15-14-908 0</inkml:trace>
  <inkml:trace contextRef="#ctx0" brushRef="#br0" timeOffset="4">4809 1895 705 0,'0'0'159'0,"0"0"-35"15,0 0 140-15,0 0 133 16,0 0-148-16,0 0-106 15,0 0-143-15,218-277 33 16,-108 143-72-16,8-21 39 16,-15 0-68-16,-18-18 24 15,-24-5-60-15,-37 9 48 16,-8 5-4-16,-16 17 14 16,0 17 24-16,-34 23 22 15,-17 35 0-15,-16 38-20 16,-3 34 41-16,-9 5-29 15,0 82 8-15,0 39 0 0,21 25 26 16,10 33-25-16,23 21 36 16,19 14 42-16,6 12-68 15,0-2 45-15,40-11-56 16,17-18 10-16,16-22 8 16,-3-31-18-16,3-31 0 15,-6-27 7-15,-9-31 8 16,-1-20 1-16,10-33-16 15,24-29-170-15,-12-53-53 16,0-24-729-16</inkml:trace>
  <inkml:trace contextRef="#ctx0" brushRef="#br0" timeOffset="5">6361 977 591 0,'0'0'295'15,"0"0"-41"-15,0 0-157 16,0 0-59-16,0 0 10 16,0 0-47-16,0 0 34 15,-222 306-35-15,228-205 0 16,46 3 26-16,8 9-7 16,4-1 3-16,-3 6 1 0,-9 0-7 15,-13-12 2 1,-21-12-18-16,-9-17 0 0,-9-19 1 15,0-20 8-15,-66-21 5 16,-19-17 65-16,-7 0-78 16,1 0 24-16,31-29-25 15,35-14-61-15,25-10 59 16,46-7-40-16,57 2 34 16,28-5-7-16,8-2 30 15,-8 0 2-15,-6 0-17 16,-10 0 12-16,-3 0 54 15,-5-8-66-15,2 4 0 16,-9-1 0-16,-15-6 21 16,-27-3 3-16,-25-1-24 15,-27-4 0-15,-6 9-6 0,0 17 6 16,-33 8 0 0,-25 28-13-16,-8 15 16 0,-13 7-20 15,-6 19 17-15,-1 58-6 16,1 27 6-16,6 34 0 15,16 9 15-15,23 4 50 16,34 9-49-16,6-13 69 16,24-14-85-16,89-11 9 15,39-35 34-15,42-22-35 16,37-36 3-16,70-29-11 16,-58-48-210-16,-55-34-834 0</inkml:trace>
  <inkml:trace contextRef="#ctx0" brushRef="#br0" timeOffset="6">8654 1261 459 0,'0'0'361'0,"0"0"-171"15,0 0-35-15,0 0-91 16,0 0 82-16,374-154-89 0,-259 142-46 16,-15 12 94-16,-27 0-104 15,-27 70-1-15,-16 31 31 16,-9 34-30-16,-15 31 72 15,0-2-73-15,-6 0 1 16,6-21 20-16,1-35-21 16,2-40 0-16,-3-20-1 15,-6-31 23-15,0-17 19 16,0 0-34-16,0 0 28 16,-22-29 91-16,-41-17-126 15,-22-4-9-15,-28 16-14 16,-11 22-81-16,-1 12 103 15,16 7-42-15,15 58 43 0,30 13-35 16,31 8 35-16,33-8 0 16,0-14 36-16,91-15-1 15,27-20 129-15,34-15-132 16,30-14-20-16,-39 0-24 16,-43-43-209-16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4:13.61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719 772 130 0,'0'0'692'15,"0"0"-526"-15,0 0 57 16,0 0-84-16,0 0-78 16,0 0 49-16,0 0-110 15,-401-225 18-15,310 236-4 16,0 53-14-16,24 23 0 16,21-2-16-16,28 11 32 15,18-14-10-15,12-12-6 16,52-17 0-16,9-15 83 0,12-35 0 15,-6-3-8-15,-6 0 7 16,-16-21-81-16,-11-23 61 16,-7-4-62-16,-5 11 0 15,-16 4-10-15,3 23 10 16,-2 10-35-16,2 0-28 16,12 34 12-16,13 50 16 15,-1 34 35-15,7 29 0 16,0 35-30-16,8 17 30 15,-2 9 0-15,-6-1-1 0,-13-19 8 16,-24-29-4 0,-15-36-3-16,0-36 0 0,-72-26-4 15,-20-32 33-15,-26-29-22 16,0 0 72-16,-7-7-66 16,13-45 36-16,27-25-49 15,39-24-49-15,40-24 49 16,27-85-168-16,64 27-96 15,0 5-401-15</inkml:trace>
  <inkml:trace contextRef="#ctx0" brushRef="#br0" timeOffset="1">1366 0 664 0,'0'0'94'0,"0"0"-19"16,0 0 23-16,-12 345 41 16,12-166 49-16,0 14-101 15,39 9-23-15,13-2-32 16,5-31-6-16,-11-31 14 16,-13-44-40-16,-5-37 0 15,-22-32 38-15,0-25 3 16,-6 0 90-16,6-12 23 15,15-47-153-15,-3-11 62 16,16-12-63-16,5 0-52 16,7 10 33-16,-7 14-30 0,1 15 42 15,-7 26-5-15,-8 17 9 16,-4 0-27-16,-3 46 30 16,3 38-10-16,-2 17-18 15,8 4 34-15,-3 8-6 16,10-14 0-16,5-10 16 15,1-19-64-15,11-30 48 16,22-40-155-16,-15 0 32 16,3-43-523-16</inkml:trace>
  <inkml:trace contextRef="#ctx0" brushRef="#br0" timeOffset="2">2447 1201 510 0,'0'0'334'16,"0"0"-233"-16,0 0-42 0,0 0 164 15,-33 330-103-15,33-212-50 16,12-1 49-16,49-21-58 16,8-26 47-16,4-27-3 15,6-38-51-15,6-5 99 16,-12-31-89-16,-3-44-51 16,-15-26 42-16,-25-12-54 15,-24-10 20-15,-6 7-21 16,0 0 18-16,-6 31-43 15,-18 18 25-15,9 38-65 16,9 20-20-16,6 9-292 16,0 4 12-16,21 18-163 0</inkml:trace>
  <inkml:trace contextRef="#ctx0" brushRef="#br0" timeOffset="3">3276 1136 201 0,'0'0'606'15,"0"0"-392"-15,0 0 22 16,0 0-4-16,0 0-191 15,0 0-22-15,0 0-12 16,61 202-7-16,-28-79 36 16,-2 10-8-16,8-12-18 15,7-17 76-15,-13-27-64 16,1-29-22-16,-16-31 40 16,-3-17 2-16,-3-3 125 15,9-64-145-15,4-13-3 16,8-28-38-16,1-5-34 15,-4-10-8-15,3 11 37 0,7 19-25 16,-1 20 49-16,1 37 0 16,-1 33 6-16,1 3 7 15,11 51-13-15,10 45 0 16,3 28-21-16,3 11 48 16,-3-1-26-16,-4-13-1 15,-8-41 9-15,-13-27 13 16,-14-31-22-16,-4-22 63 15,-3 0 98-15,10-58-114 16,-1-22-4-16,-3-24-43 16,10-6-28-16,-7-8-2 15,3 6 30-15,10 11-8 16,-1 19-10-16,7 34 27 0,-1 31-18 16,10 17 9-16,3 5-19 15,9 74-9-15,3 18 28 16,2 29-2-16,-5 4-20 15,-3 0 44-15,-3-19-18 16,-4-17-4-16,-5-19-55 16,33-37 34-16,-18-26-338 15,-3-12-966-15</inkml:trace>
  <inkml:trace contextRef="#ctx0" brushRef="#br0" timeOffset="4">6368 1119 735 0,'0'0'194'0,"0"0"-86"16,0 0-99-16,0 0 56 15,0 0 59-15,73 449-28 16,-48-244 26-16,8 22-32 0,6-1-76 16,13 0 82-16,9-33-87 15,-10-33-9-15,-5-35 10 16,-19-50 14-16,-8-34-5 15,-13-41-19-15,-6-7 0 16,0-80-31-16,-25-43-154 16,-48-34 60-16,-12-49 4 15,0-23-125-15,12-12 75 16,34 11 113-16,39 21 58 16,0 39 129-16,67 42 69 15,30 41-30-15,15 34-38 16,7 29-73-16,-4 31-5 15,-2 0-52-15,-16 31 1 0,-18 42-3 16,-28 8 2 0,-29 6 0-16,-22 2-10 0,-46 0 29 15,-66-7 20-15,-31 1-39 16,-9-6 28-16,15-14-57 16,46-10 4-16,37-22-281 15,54-27-795-15</inkml:trace>
  <inkml:trace contextRef="#ctx0" brushRef="#br0" timeOffset="5">7820 1115 696 0,'0'0'215'16,"0"0"-116"-16,0 0 52 15,0 0-82-15,-386 147-57 16,341-42 88-16,27 12-83 16,18 13 24-16,0-7 18 15,63-10-24-15,10-31 79 16,6-34-18-16,6-36-42 15,-6-12 79-15,0-34-118 16,-9-57-15-16,-3-10-43 0,-15-16-52 16,-13 5 95-1,-5 5-45-15,-16 27 43 0,-3 27 2 16,-9 30 16-16,6 23 11 16,-6 0-27-16,9 57 7 15,4 47-20-15,8 38 13 16,-3 47 0-16,10 37 7 15,-1 20-7-15,1 14 0 16,-16-18-1-16,-6-44 22 16,-12-42 4-16,0-57 27 15,-18-39-3-15,-61-43 107 16,-46-17-59-16,-18 0-20 16,-8-63-40-16,14-21-22 15,46-17-30-15,45-8-75 16,46-21-138-16,110-66-73 0,35 37-275 15,10 17-84-15</inkml:trace>
  <inkml:trace contextRef="#ctx0" brushRef="#br0" timeOffset="6">8543 1785 297 0,'0'0'192'15,"0"0"28"-15,240-301 35 16,-179 208 58-16,-22 16-67 16,-20 17-97-16,-13 26-9 15,-6 10-87-15,0 24-46 16,0 0-11-16,-31 41 4 15,-23 53-5-15,8 22-8 0,28 27 26 16,18 11-25-16,6-14 12 16,79-24 0-16,12-28 25 15,15-46-25 1,1-42 60-16,-10 0 32 0,-6-85-82 16,-12-40 46-16,-12-29-56 15,-21-22-15-15,-25-23-26 16,-27-22 6-16,0-1-12 15,0 0 17-15,-45 8 24 16,-1 26-21-16,7 36 27 16,5 45 0-16,7 55 0 15,-3 52 0-15,-25 4-25 16,-9 114 24-16,-15 49 2 16,-6 78 46-16,18 9-31 15,37 16-13-15,30 9 75 16,6-52-78-16,97 15 0 0,43-28 7 15,97-55 13-15,-43-60-40 16,-20-75-346-16</inkml:trace>
  <inkml:trace contextRef="#ctx0" brushRef="#br0" timeOffset="7">10770 1430 32 0,'0'0'572'0,"0"0"-451"16,0 0 98-16,103 437-51 15,-36-266 28-15,2-5-118 16,10-31-42-16,-18-41 91 16,-30-41-97-16,-16-33 15 15,-15-20 129-15,0-12-51 16,0-66 17-16,-28-23-140 0,-11-17-74 15,6-12 68-15,14-5-89 16,13 5 57-16,6 18 19 16,0 12-14-16,34 24 14 15,23 23 19-15,22 22 0 16,12 27 81-16,1 4-79 16,-1 0 26-16,0 64-28 15,-12 31 22-15,-6 23 5 16,-6 12-27-16,-10 3 0 15,-11 6-7-15,-13-27 8 16,-15-26-1-16,4-25 0 16,-10-35-87-16,21-26-1 15,-5-51-123-15,-4-33-574 0</inkml:trace>
  <inkml:trace contextRef="#ctx0" brushRef="#br0" timeOffset="8">12221 570 712 0,'0'0'290'0,"0"0"-249"15,0 0 61-15,85 383 74 16,-45-195-63-16,5 26 7 16,16-9-16-16,3-4-94 15,3-25 75-15,-16-39-85 16,-11-43 0-16,-13-41 3 15,-21-31-3-15,-6-22-50 0,0-46-65 16,-33-21-581-16</inkml:trace>
  <inkml:trace contextRef="#ctx0" brushRef="#br0" timeOffset="9">12091 1537 1084 0,'0'0'333'0,"0"0"-216"16,0 0 38-16,0 0-82 15,0 0-7-15,340-6-66 16,-182 6-3-16,52 0-33 16,-46 0-282-16,-28 0-726 0</inkml:trace>
  <inkml:trace contextRef="#ctx0" brushRef="#br0" timeOffset="10">13445 1496 789 0,'0'0'177'0,"0"0"6"0,0 0 62 15,0 0-37-15,28 371-73 16,-16-246 35-16,15 5-113 16,-2-14-39-16,2-15 14 15,-6-33-16-15,-3-23-4 16,-12-23-12-16,-6-22-76 16,0-41 36-16,-18-36-108 15,-36-24-809-15</inkml:trace>
  <inkml:trace contextRef="#ctx0" brushRef="#br0" timeOffset="11">12956 1095 810 0,'0'0'289'0,"0"0"-126"15,0 0-11-15,0 0-152 16,0 0-17-16,347 12-128 16,-217 31-639-16</inkml:trace>
  <inkml:trace contextRef="#ctx0" brushRef="#br0" timeOffset="12">14260 1766 810 0,'0'0'335'0,"0"0"-118"15,0 0 10-15,103 390-48 16,-64-286-94-16,7-8 54 16,-13-24-108-16,-8-31-29 0,-10-29 33 15,-9-12-35-15,0-19 76 16,0-58-76-16,-6-27-56 15,0-33 49-15,0-15-117 16,0-12-10-16,-18-9 64 16,18 14 19-16,0 18 51 15,6 23 1-15,61 34 32 16,2 26 125-16,23 34-80 16,14 19-46-16,18 5 3 15,1 0-13-15,0 58-44 16,-22 14 11-16,-30 37-181 15,-34-10-51-15,-39-30-621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4:36.794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7879 3 947 0,'0'0'127'0,"0"0"0"15,0 0 3-15,0 0-129 16,-571-31 46-16,197 67-24 16,16 22 1-16,24 0 42 15,39 2-66-15,52-12 0 16,-39 8 6-16,-31 18 19 15,-3-18-18-15,3 5-7 16,0-9 2-16,4-4 3 16,14-7-5-16,0 0 0 15,7-12 3-15,8 7 31 16,4-13-14-16,39 1-20 16,27 2 35-16,28 0-3 15,18 4-32-15,6 6 0 0,-3 5-16 16,9-1 51-16,16 2-33 15,17-6-2-15,34-7 0 16,18 2-9-16,22-14 9 16,5 0 0-16,10 2-27 15,3-2 59-15,-1 0-29 16,4 4-3-16,3-13 0 16,9 9-22-16,-10-3 22 15,4-2 0-15,0 5-19 16,-3 0 52-16,-7 7-34 15,10-4 1-15,-9 3 0 0,8-6-13 16,-8 7 13-16,15-7 0 16,-9-5-16-16,15 5 46 15,-7-10-34-15,7 3 4 16,-6 2 0-16,3-4-10 16,-3 1 10-16,-6 5 0 15,3-2-15-15,-4-4 49 16,-2 13-36-16,3-9 2 15,-3-7 0-15,8 7-10 16,-5-7 10-16,3 2 0 16,3-2-9-16,0-5 37 15,6 7-34-15,-10-2 6 16,10 3 0-16,0-8-9 16,6 4 9-16,-6-4 0 0,6 0-16 15,0 0 48 1,-6 5-51-16,-3 3 19 0,9 1-71 15,0 16 54-15,67-1-121 16,45-7-164-16,37-17-261 0</inkml:trace>
  <inkml:trace contextRef="#ctx0" brushRef="#br0" timeOffset="1216">8487 83 130 0,'0'0'185'0,"0"0"-110"16,0 0 26-16,0 0-15 15,0 0-11-15,0 0 65 0,0 0-75 16,21-63-4-1,-21 63 20-15,0 0-29 0,0 0 80 16,0 0-112-16,0 0-1 16,0 0 62-16,0 0-81 15,12 0 0-15,21 0 0 16,25 5 27-16,48 31 14 16,43 10-27-16,100 26-5 15,125 29 112-15,124 28-60 16,58 18-10-16,-18 4-21 15,-68-8-8-15,-136-27 9 16,-78-20-31-16,-65-19 0 0,-15-12-12 16,34 12 12-1,33 7 0-15,24 8 1 16,0-12 34-16,-2-1-28 0,-26-14-7 16,-20-12 0-16,-24-12-18 15,-25-6 18-15,-25-11 0 16,-20 0 0-16,-28-7 28 15,-6-5-27-15,-12 5-1 16,0-3 0-16,6-5-15 16,6 8 15-16,1-4 0 15,8 6-10-15,-15-7 38 16,0-2-28-16,-21 2 0 16,-4-5 0-16,-20-7-20 15,-22 5 20-15,-6-5 0 16,-12 0-1-16,0 0 30 0,0 0-7 15,0 0-22-15,0 0 0 16,0 0-11-16,0 0 11 16,0 0 0-16,0 0-1 15,0 0 28-15,0 0-26 16,0 0-1-16,0-5 0 16,-12-2-57-16,-15 7 57 15,-4 0-100-15,-42 0-50 16,16 0-185-16,2-5-449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4:58.53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719 772 130 0,'0'0'692'15,"0"0"-526"-15,0 0 57 16,0 0-84-16,0 0-78 16,0 0 49-16,0 0-110 15,-401-225 18-15,310 236-4 16,0 53-14-16,24 23 0 16,21-2-16-16,28 11 32 15,18-14-10-15,12-12-6 16,52-17 0-16,9-15 83 0,12-35 0 15,-6-3-8-15,-6 0 7 16,-16-21-81-16,-11-23 61 16,-7-4-62-16,-5 11 0 15,-16 4-10-15,3 23 10 16,-2 10-35-16,2 0-28 16,12 34 12-16,13 50 16 15,-1 34 35-15,7 29 0 16,0 35-30-16,8 17 30 15,-2 9 0-15,-6-1-1 0,-13-19 8 16,-24-29-4 0,-15-36-3-16,0-36 0 0,-72-26-4 15,-20-32 33-15,-26-29-22 16,0 0 72-16,-7-7-66 16,13-45 36-16,27-25-49 15,39-24-49-15,40-24 49 16,27-85-168-16,64 27-96 15,0 5-401-15</inkml:trace>
  <inkml:trace contextRef="#ctx0" brushRef="#br0" timeOffset="1">1366 0 664 0,'0'0'94'0,"0"0"-19"16,0 0 23-16,-12 345 41 16,12-166 49-16,0 14-101 15,39 9-23-15,13-2-32 16,5-31-6-16,-11-31 14 16,-13-44-40-16,-5-37 0 15,-22-32 38-15,0-25 3 16,-6 0 90-16,6-12 23 15,15-47-153-15,-3-11 62 16,16-12-63-16,5 0-52 16,7 10 33-16,-7 14-30 0,1 15 42 15,-7 26-5-15,-8 17 9 16,-4 0-27-16,-3 46 30 16,3 38-10-16,-2 17-18 15,8 4 34-15,-3 8-6 16,10-14 0-16,5-10 16 15,1-19-64-15,11-30 48 16,22-40-155-16,-15 0 32 16,3-43-523-16</inkml:trace>
  <inkml:trace contextRef="#ctx0" brushRef="#br0" timeOffset="2">2447 1201 510 0,'0'0'334'16,"0"0"-233"-16,0 0-42 0,0 0 164 15,-33 330-103-15,33-212-50 16,12-1 49-16,49-21-58 16,8-26 47-16,4-27-3 15,6-38-51-15,6-5 99 16,-12-31-89-16,-3-44-51 16,-15-26 42-16,-25-12-54 15,-24-10 20-15,-6 7-21 16,0 0 18-16,-6 31-43 15,-18 18 25-15,9 38-65 16,9 20-20-16,6 9-292 16,0 4 12-16,21 18-163 0</inkml:trace>
  <inkml:trace contextRef="#ctx0" brushRef="#br0" timeOffset="3">3276 1136 201 0,'0'0'606'15,"0"0"-392"-15,0 0 22 16,0 0-4-16,0 0-191 15,0 0-22-15,0 0-12 16,61 202-7-16,-28-79 36 16,-2 10-8-16,8-12-18 15,7-17 76-15,-13-27-64 16,1-29-22-16,-16-31 40 16,-3-17 2-16,-3-3 125 15,9-64-145-15,4-13-3 16,8-28-38-16,1-5-34 15,-4-10-8-15,3 11 37 0,7 19-25 16,-1 20 49-16,1 37 0 16,-1 33 6-16,1 3 7 15,11 51-13-15,10 45 0 16,3 28-21-16,3 11 48 16,-3-1-26-16,-4-13-1 15,-8-41 9-15,-13-27 13 16,-14-31-22-16,-4-22 63 15,-3 0 98-15,10-58-114 16,-1-22-4-16,-3-24-43 16,10-6-28-16,-7-8-2 15,3 6 30-15,10 11-8 16,-1 19-10-16,7 34 27 0,-1 31-18 16,10 17 9-16,3 5-19 15,9 74-9-15,3 18 28 16,2 29-2-16,-5 4-20 15,-3 0 44-15,-3-19-18 16,-4-17-4-16,-5-19-55 16,33-37 34-16,-18-26-338 15,-3-12-966-15</inkml:trace>
  <inkml:trace contextRef="#ctx0" brushRef="#br0" timeOffset="4">6368 1119 735 0,'0'0'194'0,"0"0"-86"16,0 0-99-16,0 0 56 15,0 0 59-15,73 449-28 16,-48-244 26-16,8 22-32 0,6-1-76 16,13 0 82-16,9-33-87 15,-10-33-9-15,-5-35 10 16,-19-50 14-16,-8-34-5 15,-13-41-19-15,-6-7 0 16,0-80-31-16,-25-43-154 16,-48-34 60-16,-12-49 4 15,0-23-125-15,12-12 75 16,34 11 113-16,39 21 58 16,0 39 129-16,67 42 69 15,30 41-30-15,15 34-38 16,7 29-73-16,-4 31-5 15,-2 0-52-15,-16 31 1 0,-18 42-3 16,-28 8 2 0,-29 6 0-16,-22 2-10 0,-46 0 29 15,-66-7 20-15,-31 1-39 16,-9-6 28-16,15-14-57 16,46-10 4-16,37-22-281 15,54-27-795-15</inkml:trace>
  <inkml:trace contextRef="#ctx0" brushRef="#br0" timeOffset="5">7820 1115 696 0,'0'0'215'16,"0"0"-116"-16,0 0 52 15,0 0-82-15,-386 147-57 16,341-42 88-16,27 12-83 16,18 13 24-16,0-7 18 15,63-10-24-15,10-31 79 16,6-34-18-16,6-36-42 15,-6-12 79-15,0-34-118 16,-9-57-15-16,-3-10-43 0,-15-16-52 16,-13 5 95-1,-5 5-45-15,-16 27 43 0,-3 27 2 16,-9 30 16-16,6 23 11 16,-6 0-27-16,9 57 7 15,4 47-20-15,8 38 13 16,-3 47 0-16,10 37 7 15,-1 20-7-15,1 14 0 16,-16-18-1-16,-6-44 22 16,-12-42 4-16,0-57 27 15,-18-39-3-15,-61-43 107 16,-46-17-59-16,-18 0-20 16,-8-63-40-16,14-21-22 15,46-17-30-15,45-8-75 16,46-21-138-16,110-66-73 0,35 37-275 15,10 17-84-15</inkml:trace>
  <inkml:trace contextRef="#ctx0" brushRef="#br0" timeOffset="6">8543 1785 297 0,'0'0'192'15,"0"0"28"-15,240-301 35 16,-179 208 58-16,-22 16-67 16,-20 17-97-16,-13 26-9 15,-6 10-87-15,0 24-46 16,0 0-11-16,-31 41 4 15,-23 53-5-15,8 22-8 0,28 27 26 16,18 11-25-16,6-14 12 16,79-24 0-16,12-28 25 15,15-46-25 1,1-42 60-16,-10 0 32 0,-6-85-82 16,-12-40 46-16,-12-29-56 15,-21-22-15-15,-25-23-26 16,-27-22 6-16,0-1-12 15,0 0 17-15,-45 8 24 16,-1 26-21-16,7 36 27 16,5 45 0-16,7 55 0 15,-3 52 0-15,-25 4-25 16,-9 114 24-16,-15 49 2 16,-6 78 46-16,18 9-31 15,37 16-13-15,30 9 75 16,6-52-78-16,97 15 0 0,43-28 7 15,97-55 13-15,-43-60-40 16,-20-75-346-16</inkml:trace>
  <inkml:trace contextRef="#ctx0" brushRef="#br0" timeOffset="7">10770 1430 32 0,'0'0'572'0,"0"0"-451"16,0 0 98-16,103 437-51 15,-36-266 28-15,2-5-118 16,10-31-42-16,-18-41 91 16,-30-41-97-16,-16-33 15 15,-15-20 129-15,0-12-51 16,0-66 17-16,-28-23-140 0,-11-17-74 15,6-12 68-15,14-5-89 16,13 5 57-16,6 18 19 16,0 12-14-16,34 24 14 15,23 23 19-15,22 22 0 16,12 27 81-16,1 4-79 16,-1 0 26-16,0 64-28 15,-12 31 22-15,-6 23 5 16,-6 12-27-16,-10 3 0 15,-11 6-7-15,-13-27 8 16,-15-26-1-16,4-25 0 16,-10-35-87-16,21-26-1 15,-5-51-123-15,-4-33-574 0</inkml:trace>
  <inkml:trace contextRef="#ctx0" brushRef="#br0" timeOffset="8">12221 570 712 0,'0'0'290'0,"0"0"-249"15,0 0 61-15,85 383 74 16,-45-195-63-16,5 26 7 16,16-9-16-16,3-4-94 15,3-25 75-15,-16-39-85 16,-11-43 0-16,-13-41 3 15,-21-31-3-15,-6-22-50 0,0-46-65 16,-33-21-581-16</inkml:trace>
  <inkml:trace contextRef="#ctx0" brushRef="#br0" timeOffset="9">12091 1537 1084 0,'0'0'333'0,"0"0"-216"16,0 0 38-16,0 0-82 15,0 0-7-15,340-6-66 16,-182 6-3-16,52 0-33 16,-46 0-282-16,-28 0-726 0</inkml:trace>
  <inkml:trace contextRef="#ctx0" brushRef="#br0" timeOffset="10">13445 1496 789 0,'0'0'177'0,"0"0"6"0,0 0 62 15,0 0-37-15,28 371-73 16,-16-246 35-16,15 5-113 16,-2-14-39-16,2-15 14 15,-6-33-16-15,-3-23-4 16,-12-23-12-16,-6-22-76 16,0-41 36-16,-18-36-108 15,-36-24-809-15</inkml:trace>
  <inkml:trace contextRef="#ctx0" brushRef="#br0" timeOffset="11">12956 1095 810 0,'0'0'289'0,"0"0"-126"15,0 0-11-15,0 0-152 16,0 0-17-16,347 12-128 16,-217 31-639-16</inkml:trace>
  <inkml:trace contextRef="#ctx0" brushRef="#br0" timeOffset="12">14260 1766 810 0,'0'0'335'0,"0"0"-118"15,0 0 10-15,103 390-48 16,-64-286-94-16,7-8 54 16,-13-24-108-16,-8-31-29 0,-10-29 33 15,-9-12-35-15,0-19 76 16,0-58-76-16,-6-27-56 15,0-33 49-15,0-15-117 16,0-12-10-16,-18-9 64 16,18 14 19-16,0 18 51 15,6 23 1-15,61 34 32 16,2 26 125-16,23 34-80 16,14 19-46-16,18 5 3 15,1 0-13-15,0 58-44 16,-22 14 11-16,-30 37-181 15,-34-10-51-15,-39-30-621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5:06.71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128 922 546 0,'0'0'262'0,"0"0"-164"15,0 0 83-15,0 0 24 16,0 0-47-16,0 0 23 16,0 0-119-16,33-99-62 15,-33 99 53-15,0 0-53 16,-21 24 0-16,-9 34-16 16,-10 21 36-16,7 15-27 15,12 10 7-15,14 4 0 0,7-2-22 16,16-6 22-1,41-18 0-15,22-11-10 0,12-24 29 16,1-18-5-16,8-23-14 16,-9-6 0-16,-6-9 59 15,-6-58-58-15,-27-10 18 16,-13-13 6-16,-33-7-10 16,-6-11 17-16,-6-1-32 15,-55 4 0-15,-18 13-13 16,-12 15 13-16,-6 31-24 15,0 22 10-15,-3 24-11 16,8 0-10-16,14 24 32 16,20 36-32-16,30 3 14 0,28 4-104 15,0 1-4 1,113-3-21-16,5-12-180 0,-2-22-363 0</inkml:trace>
  <inkml:trace contextRef="#ctx0" brushRef="#br0" timeOffset="1">1182 758 755 0,'0'0'164'0,"0"0"-25"16,0 0 25-16,0 0-37 16,0 0-127-16,0 0 0 15,0 0-18-15,45 269 18 0,7-131 0 16,3 12 0-1,2-3 25-15,-5-12-8 0,-6-24-17 16,-7-22 0-16,-5-34 12 16,-7-30-12-16,12-25-48 15,1-58-123-15,-10-22-836 0</inkml:trace>
  <inkml:trace contextRef="#ctx0" brushRef="#br0" timeOffset="2">1877 888 778 0,'0'0'144'0,"0"0"-35"16,0 0-44-16,0 0 48 15,-367 255-5-15,270-173-98 0,12-4 77 16,12-9-87-16,21-16 0 16,19-11 16-16,18-13-16 15,15-11 0-15,0-1-1 16,66 1 20-16,26-1 95 15,32 1-24-15,13-1-73 16,9-4 39-16,-16-9-56 16,-11-4 0-16,-22 0-1 15,-18 0-79-15,6-57-16 16,-27-8-275-16,-10-6-298 0</inkml:trace>
  <inkml:trace contextRef="#ctx0" brushRef="#br0" timeOffset="3">2382 1131 325 0,'0'0'168'0,"0"0"114"15,0 0-74-15,0 0-140 0,0 0-23 16,0 0-29-16,0 0 64 16,30 294 46-16,-3-147-81 15,13 3 77-15,18-17-86 16,2-20-10-16,-2-31 77 16,-6-36-69-16,-7-27 35 15,-5-19 42-15,5-19-70 16,4-61 64-16,-10-28-105 15,-8-15-61-15,-4-7 20 16,-15 12-119-16,-6 31 51 16,3 33 96-16,-3 37 13 15,1 17-19-15,-1 29 19 16,6 51 0-16,15 41 29 16,25 9-22-16,15 5 25 0,24-7 5 15,12-22-21-15,9-22 87 16,-5-38-84-16,-16-34 9 15,-21-12 107-15,3-41-72 16,-22-48-20-16,-2-24-43 16,-25-17 32-16,-24-8-8 15,0-17-24-15,0 8 0 16,-45 13-33-16,-1 30 30 16,13 41 3-16,14 34-1 15,4 29-156-15,15 24-130 16,0 36-40-16,15-14-908 0</inkml:trace>
  <inkml:trace contextRef="#ctx0" brushRef="#br0" timeOffset="4">4809 1895 705 0,'0'0'159'0,"0"0"-35"15,0 0 140-15,0 0 133 16,0 0-148-16,0 0-106 15,0 0-143-15,218-277 33 16,-108 143-72-16,8-21 39 16,-15 0-68-16,-18-18 24 15,-24-5-60-15,-37 9 48 16,-8 5-4-16,-16 17 14 16,0 17 24-16,-34 23 22 15,-17 35 0-15,-16 38-20 16,-3 34 41-16,-9 5-29 15,0 82 8-15,0 39 0 0,21 25 26 16,10 33-25-16,23 21 36 16,19 14 42-16,6 12-68 15,0-2 45-15,40-11-56 16,17-18 10-16,16-22 8 16,-3-31-18-16,3-31 0 15,-6-27 7-15,-9-31 8 16,-1-20 1-16,10-33-16 15,24-29-170-15,-12-53-53 16,0-24-729-16</inkml:trace>
  <inkml:trace contextRef="#ctx0" brushRef="#br0" timeOffset="5">6361 977 591 0,'0'0'295'15,"0"0"-41"-15,0 0-157 16,0 0-59-16,0 0 10 16,0 0-47-16,0 0 34 15,-222 306-35-15,228-205 0 16,46 3 26-16,8 9-7 16,4-1 3-16,-3 6 1 0,-9 0-7 15,-13-12 2 1,-21-12-18-16,-9-17 0 0,-9-19 1 15,0-20 8-15,-66-21 5 16,-19-17 65-16,-7 0-78 16,1 0 24-16,31-29-25 15,35-14-61-15,25-10 59 16,46-7-40-16,57 2 34 16,28-5-7-16,8-2 30 15,-8 0 2-15,-6 0-17 16,-10 0 12-16,-3 0 54 15,-5-8-66-15,2 4 0 16,-9-1 0-16,-15-6 21 16,-27-3 3-16,-25-1-24 15,-27-4 0-15,-6 9-6 0,0 17 6 16,-33 8 0 0,-25 28-13-16,-8 15 16 0,-13 7-20 15,-6 19 17-15,-1 58-6 16,1 27 6-16,6 34 0 15,16 9 15-15,23 4 50 16,34 9-49-16,6-13 69 16,24-14-85-16,89-11 9 15,39-35 34-15,42-22-35 16,37-36 3-16,70-29-11 16,-58-48-210-16,-55-34-834 0</inkml:trace>
  <inkml:trace contextRef="#ctx0" brushRef="#br0" timeOffset="6">8654 1261 459 0,'0'0'361'0,"0"0"-171"15,0 0-35-15,0 0-91 16,0 0 82-16,374-154-89 0,-259 142-46 16,-15 12 94-16,-27 0-104 15,-27 70-1-15,-16 31 31 16,-9 34-30-16,-15 31 72 15,0-2-73-15,-6 0 1 16,6-21 20-16,1-35-21 16,2-40 0-16,-3-20-1 15,-6-31 23-15,0-17 19 16,0 0-34-16,0 0 28 16,-22-29 91-16,-41-17-126 15,-22-4-9-15,-28 16-14 16,-11 22-81-16,-1 12 103 15,16 7-42-15,15 58 43 0,30 13-35 16,31 8 35-16,33-8 0 16,0-14 36-16,91-15-1 15,27-20 129-15,34-15-132 16,30-14-20-16,-39 0-24 16,-43-43-209-16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7:11.11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7001 333 0,'0'0'179'15,"0"0"-10"-15,0 0-97 16,0 0 45-16,0 0 26 15,0 0-60-15,0 0 51 0,0 5-95 16,0-5-21-16,0 0 95 16,0 0-112-16,0 0 45 15,0 0 39-15,0 0-62 16,0 0 96-16,0 0-106 16,0 0-5-16,0 0 47 15,0 0-48-15,0 0-7 16,0 0 0-16,0 7 25 15,0-2-20-15,6 2-5 16,-6-7 0-16,6 0-8 16,15 0 8-16,3 0 0 15,37 0-1-15,24 0 18 16,24 0-11-16,31 0-6 0,9 0 0 16,15-7-14-1,0-5 14-15,-6 7 0 0,-9-9 0 16,-10 14 20-16,-14-12-13 15,-10 12-7-15,-2-5 0 16,-16 5-13-16,3 0 14 16,-9 0-1-16,7 0 0 15,8 0 22-15,3 0-9 16,10 0-13-16,-1 0 0 16,-6 0-4-16,7 0 10 15,-16 0-6-15,10 0 0 16,-10 0 19-16,15 0-6 15,1 5-13-15,5 7 0 16,7-12-4-16,-7 0 5 16,7 0-1-16,-12 6 0 0,-4-6 26 15,3 0-18-15,1 0-8 16,-7 0 0-16,13 8-13 16,-1-8 15-16,1 5-2 15,12-5 0-15,5 0 15 16,10 0-15-16,-9 0 0 15,-12 0 0-15,-7 0-12 16,-24 0 13-16,-15 0-1 16,-15 0 0-16,-15 0 19 15,-16 0-16-15,-8 0-3 0,-10-5 0 16,6 5-30 0,-2 0 24-16,60 0-69 0,-6 0-173 15,6-14-605-15</inkml:trace>
  <inkml:trace contextRef="#ctx0" brushRef="#br0" timeOffset="1277">9048 7054 781 0,'0'0'204'0,"0"0"-106"16,0 0 85-16,0 0-102 15,0 0-80-15,0 0 87 16,0 0-34-16,15-67 40 16,22 47-11-16,11 3-71 15,16 3 76-15,21-10-88 16,6 12 10-16,15 0 22 16,19 0-25-16,6 7-4 15,11 5 21-15,10 0-10 16,12 0 29-16,6 0-43 15,0 0 0-15,0 0 19 16,-5 0-19-16,-17 0 0 16,-2 5 0-16,-9 7 26 0,0 0-8 15,-7 0-18 1,10 0 0-16,-10 0-10 0,1 2 10 16,-6-6 0-16,5 4-2 15,-5 5 26-15,-1-3-16 16,-5-2-8-16,5 0 0 15,1 0-8-15,5 5 8 16,7-12 0-16,9 7-2 16,-9 0 24-16,-1-3-12 15,-17 4-10-15,-10-13 0 16,-9 0-16-16,-9 0 16 16,-6 0 0-16,7 0-1 0,-1 0 23 15,9 0-18 1,9 0-4-16,10 0 0 0,5-8-12 15,1-6 12-15,-1 2 0 16,-5-5-8 0,-7 0 31-16,-9-2-12 0,1 2-11 15,-4 3 0-15,-3 2-18 16,-6 7 18-16,10 2 0 16,-10 3-8-16,0 0 28 15,6 0-56-15,15 0-9 16,80 0-215-16,-31 0-18 15,-9 0-775-15</inkml:trace>
  <inkml:trace contextRef="#ctx0" brushRef="#br0" timeOffset="3281">19579 6907 702 0,'0'0'214'0,"0"0"-61"16,0 0-36-16,0 0-75 16,0 0-25-16,0 0 115 15,364-154-65-15,-291 108 1 16,6-2 49-16,0-5-55 16,18-1 26-16,0 2-49 15,16-12-31-15,11-1 90 16,7-14-76-16,6-8 4 15,14-12 46-15,7-12-65 16,12-19 58-16,13-17-65 0,8-8 13 16,-3-10 24-1,-2-5-37-15,2 2 1 0,-6 13 17 16,3-1 7-16,4-3 13 16,2 7-38-16,7-1 2 15,-4-1 7-15,-3-2-9 16,4 6 0-16,-4-2-6 15,-3-4 36-15,4 18-26 16,-4-4-4-16,3 4 0 16,-8 20-18-16,8 2 18 15,6 10 0-15,-8-2-9 16,14 2 36-16,-5 7-33 16,-4 5 6-16,-3-2 0 0,-14-4-18 15,-13 1 18 1,-15-2 0-16,-10 3-6 0,-23-6 37 15,-10 7-29-15,-9 8-2 16,-18 7 0-16,0 10-22 16,-12 14 22-16,-3-2 0 15,3 14-8-15,-10-3 35 16,-11-3-27-16,-1 5 0 16,-5-5 0-16,-13-2-19 15,-3-5 19-15,-2-5 0 16,-4-10-14-16,-3 11 47 15,-3 0-33-15,0 3 0 16,-5 19 0-16,-7 12-34 16,9 8 34-16,-9 18 0 0,0-2-2 15,0 5-11-15,0-9-28 16,0 9 22 0,0-8-26-16,0-9-3 0,-9-16 29 15,-10 4 19-15,1-5-21 16,-3 3 42-16,9 2-18 15,6 12-3-15,-4-2 0 16,10 7-20-16,0 2 20 16,0-10 0-16,0 11-7 15,0-8 34-15,0-9-24 16,0 9-3-16,0-2 0 16,0 2-17-16,0 5 17 15,0 7 0-15,0-3-8 0,0 4-9 16,0-32-10-16,0 7-253 15,22-18-229-15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5:19.597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5790 51 212 0,'0'0'305'16,"0"0"-173"-16,0 0 23 0,0 0-96 15,0 0-52-15,0 0 353 16,0 0-263-16,24-41-53 15,-24 36 34-15,6 0-56 16,-6 5 94-16,0 0-116 16,0 0 2-16,-6 0-21 15,-64 10 19-15,-42 39 0 16,-46 15-12-16,-31 19 47 16,-29-1-23-16,-16 5-12 0,-15 9 0 15,0-9-23-15,-13 7 23 16,13-3 0-16,0-4-1 15,6-5 32-15,22 0-26 16,5-5-5-16,18 1 0 16,22-8-20-16,6 2 20 15,18-9 0-15,4-5-7 16,8 2 34-16,3-14-25 16,0 4-2-16,19-11 0 15,6-3-9-15,8-7 9 16,13 2 0-16,12-2-1 15,0-7 27-15,6 9-15 0,10-9-11 16,-16 2 0 0,0-2-9-16,0 4 9 0,-6-2 0 15,12-7-13 1,21-5 40-16,19-7-19 0,14-5-8 16,13 7 0-16,0-7-16 15,-15 14 16-15,-3-11 0 16,-10 11-2-16,-20 3 20 15,2-12-15-15,6 7-3 16,1-7 0-16,18 2-15 16,2-2 15-16,13-5 0 15,3 5-9-15,3-5 38 16,6 0-8-16,0 0-21 16,0 0 0-16,0 0 19 15,0 0-19-15,0 0 0 0,0 0-7 16,0 0 39-1,0 0-25-15,0 0-7 0,0 0 0 16,0 0-23-16,0 0 23 16,-6 0-38-16,-6 0 10 15,-4 0-81-15,-2 0 96 16,18 0-127-16,40 0-204 16,33 0-69-16</inkml:trace>
  <inkml:trace contextRef="#ctx0" brushRef="#br0" timeOffset="1246">5972 34 188 0,'0'0'225'16,"0"0"-75"-16,0 0-46 16,0 0 114-16,0 0-77 15,0 0-45-15,0 0 34 16,-6 0-105-16,6 0 12 16,0 0-37-16,0 0 28 15,12 0-12-15,55 17-16 16,30 17 0-16,21 9 98 15,31 10-54-15,9-2 18 0,12 10-62 16,6 4 45-16,10 12-19 16,8 0-26-16,10 7 0 15,-7-4-8-15,-15 4 24 16,-6-9-16-16,-24-3 0 16,-15-7 8-16,-12-14-2 15,-19-3-6-15,-15-7 0 16,-6-9-20-16,-12-6 43 15,-3 0-23-15,-3-3 0 16,5 0 10-16,7 1-15 16,-3 6 5-16,9 4 0 0,0-4-21 15,10 5 53 1,-10-4-32-16,6-5 0 0,-6-1 1 16,-6 6-1-16,0 3 0 15,-3-3 0-15,-9 3-26 16,-1 2 57-16,-8 2-32 15,0 1 1-15,3-5 0 16,-4 2-12-16,10 5 12 16,-3-5 0-16,3 0-18 15,-10-2 51-15,-2-10-33 16,-9-2 0-16,-7-5 0 16,-9-3-12-16,-2-2 12 15,-1 0 0-15,-3-7-15 16,-2 7 44-16,2 0-26 15,-3-5-3-15,-2-2 0 16,2 3-14-16,-3-4 14 0,9 1 0 16,-8 3-18-16,8-4 52 15,-9 1-36-15,-3 4 2 16,-3-9 0-16,-5 0-5 16,-1 3 5-16,9-3 0 15,-9 0-21-15,12 0 56 16,-3 0-32-16,-3 0-3 15,1 0 0-15,-13 0-9 16,6 0 9-16,-6 0 0 16,0 0-11-16,0 0 43 15,0 0-32-15,0 0 0 16,21 0-124-16,3 0-49 16,4-17-867-16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5:21.74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622 1181 477 0,'0'0'173'0,"0"0"-69"15,0 0 71-15,0 0-12 16,0 0-44-16,0 0-16 16,0 0-39-16,0-117 45 15,0 109-5-15,-24 3-27 16,-22 5-36-16,-20 0-40 15,-20 0 0-15,1 17-1 0,-6 22-2 16,12 16-5-16,22 15 0 16,2 2 1-16,31 3-6 15,24-4 11-15,0-12-1 16,12-5 1-16,39-25 1 16,16-12 0-16,-3-10 33 15,3-7 32-15,-9 0-10 16,2-29-2-16,-14-19-14 15,-13 0-1-15,-14-4-23 16,2 5 0-16,-15 13-9 16,0 3-5-16,0 20 1 15,0 11-2-15,9 0 0 16,-3 23-25-16,7 59 6 0,14 36 18 16,7 41-5-1,11 29 5-15,16 36 1 0,6 13 0 16,3 9 0-16,-9-22 0 15,-16-24 0-15,-23-44 0 16,-28-44 0-16,0-36 0 16,-28-30 0-16,-57-12 6 15,-18-22 4-15,-16-12-1 16,-11 0 1-16,5-58-10 16,19-31-16-16,21-36-41 15,27-13-50-15,31-21-64 16,27-43-35-16,0 37-172 15,0 30-348-15</inkml:trace>
  <inkml:trace contextRef="#ctx0" brushRef="#br0" timeOffset="1">984 0 474 0,'0'0'203'0,"0"0"-119"16,0 0 101-16,0 0-65 15,0 0-89-15,0 0-31 16,0 0 0-16,73 268 14 16,-16-95 16-16,4 30 22 15,9-3 2-15,3-5 17 0,0-19-10 16,-10-29-24-1,-2-23-16-15,-21-30-10 0,-10-36-5 16,-15-23-4-16,-9-15 8 16,-6-15 0-16,0-5 16 15,0 0 112-15,6-29-21 16,0-31-85-16,16-10-25 16,-4-7-7-16,9 2-32 15,4 9 6-15,-4 19 4 16,0 18 16-16,-8 16 5 15,2 13-12-15,3 13-15 16,10 58 7-16,-7 26 9 0,3 21 5 16,-2 15 5-16,-7-12 2 15,3 1 0-15,-3-25 0 16,-2-22 0-16,2-13 0 16,-3-33 2-16,0-24-2 15,16-5-57-15,5-17-79 16,7-62-219-16,-1-13-176 15,-5-26 234-15,-13-5 204 16,-9 7 93-16,4 8 42 16,-10 25 137-16,-6 36 61 15,-6 30 21-15,0 17-167 16,0 21-77-16,0 63-1 16,0 23 43-16,0 4 2 0,0 2 6 15,0-17-2 1,21-21-6-16,19-20 18 0,-1-30 6 15,7-13 45-15,-7-12 16 16,7 0-15-16,-7-37-69 16,-14-25-29-16,-4-6-12 15,-21-19-3-15,0 13-16 16,0 9-11-16,0 14-27 16,0 13-28-16,0 26-67 15,0 12-182-15,0 0-227 16,24 0 391-16,3 0-26 15,13 0-19-15,-7 0 132 16,1 0 64-16,-10 0 126 16,3-17 66-16,-8-7 26 15,-4 7 14-15,3 4-58 0,-6 9-89 16,3 4-50 0,4 0-22-16,8 51-5 0,12 23 2 15,1 6 3-15,-1 9-6 16,-2-7 3-16,2-14 8 15,-11-13 3-15,-1-22-5 16,-15-16 13-16,-6-17 40 16,0 0 49-16,0-9 21 15,10-42-75-15,2-28-47 16,9-16-17-16,6 2-16 16,-2-4-10-16,8 6-2 15,-5 14 10-15,-1 24 18 0,-15 31 0 16,4 14 0-1,-4 8 0-15,15 34-22 0,7 53 6 16,17 10 10-16,10 28 4 16,0-7 2-16,-3-12-2 15,-12-24 1-15,-13-22 0 16,-12-31 1-16,-14-17 1 16,-7-12 28-16,9 0 93 15,3-29-13-15,3-34-81 16,4-25-28-16,8-9-14 15,-6-9-11-15,4-7-4 16,2 11 1-16,1 21 15 16,-7 23 13-16,-9 24-1 15,3 29 1-15,-2 5-1 16,8 17-21-16,12 52 13 0,7 18 1 16,6 17 0-16,-1 0 8 15,10-5-1-15,-9-8 1 16,-1-21 1-16,7-7-1 15,-3-20-83-15,-16-33-309 0</inkml:trace>
  <inkml:trace contextRef="#ctx0" brushRef="#br0" timeOffset="2">5561 1327 613 0,'0'0'203'0,"0"0"-148"16,0 0-26-16,0 0 35 16,24 354 35-16,-15-154 49 15,10 29-32-15,14 12-39 16,7 10-10-16,5-24-22 16,7-25-19-16,-7-43-9 15,-11-43-2-15,-1-37-8 16,-15-45 0-16,-2-29 9 15,-4-5 18-15,-12-99-34 16,0-24-198-16,0-28-710 0</inkml:trace>
  <inkml:trace contextRef="#ctx0" brushRef="#br0" timeOffset="3">5765 1396 730 0,'0'0'263'0,"0"0"-162"0,0 0-70 15,0 0-1-15,0 0 29 16,0 0-14-16,0 0-19 16,334 260-13-16,-328-177-11 15,-6-2 5-15,-34-8 15 16,-57-17 55-16,-9-6-12 16,3-12-18-16,18-21-36 15,33-14-11-15,40-3-71 16,6-17-168-16,0-29-979 0</inkml:trace>
  <inkml:trace contextRef="#ctx0" brushRef="#br0" timeOffset="4">6812 1539 598 0,'0'0'232'0,"0"0"-71"0,0 0-54 15,0 0-23-15,0 0-21 16,0 0-42-16,0 0-20 15,-282-118 10-15,209 183-10 16,21 24-1-16,13 5 1 16,27 0 18-16,12-5-9 15,0-17 10-15,0-21 11 16,18-22 33-16,3-17 27 16,4-12 28-16,8 0 27 15,6 0-71-15,7-46-52 0,6-9-8 16,-7-8-6-16,1 5-8 15,8-2-1-15,-14 12 0 16,-1 18 0-16,-8 21 0 16,-10 9-7-16,-3 0-18 15,4 63-3-15,-4 29 12 16,-3 38 3-16,3 43 11 16,0 73 2-16,10-4-2 15,11 18 2-15,1-12 2 16,5-64-1-16,-5-20 0 15,-13-51 5-15,-15-44-6 0,-12-27 13 16,0-23 20 0,-67-19 60-16,-24 0 4 0,-18-14-54 15,-16-33-21-15,13-22-22 16,27-26-64-16,52-78-92 16,26 18-174-16,7 4-343 0</inkml:trace>
  <inkml:trace contextRef="#ctx0" brushRef="#br0" timeOffset="5">7970 1828 804 0,'0'0'234'16,"0"0"-73"-16,0 0-3 16,0 0-10-16,0 0-48 15,0 0-55-15,-398-236-34 0,304 296-11 16,18 27 0-16,15 14 7 15,28-9 9-15,26 4-14 16,7-19 8-16,0-16 16 16,46-23 40-16,21-21 44 15,18-17-2-15,12 0-30 16,15-46-49-16,1-41-10 16,-10-26-19-16,-18-34-41 15,-12-25-44-15,-21-15 15 16,-25-16 29-16,-15 1 25 15,-12-1 15-15,0 20 1 16,-39 24 8-16,-13 41 31 0,-9 36 2 16,10 48-14-1,5 34-21-15,-12 29-6 0,-2 77-12 16,-4 53-1-16,3 36 2 16,31 17 4-16,21 13 7 15,9-15 19-15,60-10 15 16,50-27 1-16,36-26-2 15,18-34-8-15,18-38-8 16,73-51-17-16,-45-24-120 16,-25 0-365-16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6:23.27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1 813 682 0,'0'0'201'15,"0"0"-84"-15,0 0 3 16,0 0 13-16,0 0-59 16,0 0-54-16,0-22-20 15,0 73-6-15,0 20 6 16,0 17 1-16,6 1 7 15,6-14 0-15,3-8-2 16,-3-21-4-16,-6-22 9 16,-6-12 4-16,0-7 18 0,0-5 59 15,0 0 27 1,0 0-5-16,0-12-25 0,0-29-57 16,0-10-22-16,0-21-9 15,0-12 0-15,22-3 0 16,-4-8-1-16,21 1-6 15,-5 12-5-15,5 13 5 16,1 20 5-16,-10 11 0 16,-3 21 0-16,1 12 0 15,-10 5-13-15,9 0-4 16,13 17 5-16,-1 38 3 16,7 17 2-16,5 15 7 15,-5 7-6-15,-7 5 6 16,1 8 0-16,-16-13 0 15,10-10 0-15,-13-21 1 0,3-10 0 16,-3-17 0 0,-8-12-34-16,32-24-119 0,1 0-52 15,-1-38-529-15</inkml:trace>
  <inkml:trace contextRef="#ctx0" brushRef="#br0" timeOffset="1">1322 0 972 0,'0'0'202'0,"0"0"-57"15,0 0-75-15,0 0-50 16,0 0-20-16,0 0-1 0,0 352 1 16,0-167 7-16,0 3 22 15,15 0 6-15,9-2-13 16,4-19 1-16,-4-13-10 15,9-31-6-15,1-27 0 16,5-33 1-16,-5-14-2 16,-10-23 7-16,9-14 6 15,-5-12-5-15,-10-38-14 16,3-35-109-16,-21-21-638 0</inkml:trace>
  <inkml:trace contextRef="#ctx0" brushRef="#br0" timeOffset="2">799 972 568 0,'0'0'396'0,"0"0"-159"16,0 0-89-16,0 0-50 16,0 0-12-16,0 0-31 15,380-17-36-15,-270 17-17 16,-10 0-1-16,-9 0-1 15,21 40-59-15,-21-5-121 16,-6-6-374-16</inkml:trace>
  <inkml:trace contextRef="#ctx0" brushRef="#br0" timeOffset="3">2358 1042 895 0,'0'0'334'0,"0"0"-212"16,0 0-74-16,0 0-39 15,0 0 53-15,0 0 28 16,142 402-26-16,-96-279-26 16,9-5-15-16,-4-17-8 15,-5-26-3-15,-13-21 1 16,-8-24-13-16,-25-30-34 16,0-26-135-16,0-37-574 0</inkml:trace>
  <inkml:trace contextRef="#ctx0" brushRef="#br0" timeOffset="4">2188 571 1154 0,'0'0'267'0,"0"0"-179"16,0 0-53-16,0 0 15 15,0 0 11-15,0 0-42 16,0 0-19-16,419 36-61 15,-346 27-118-15,-16-8-470 0</inkml:trace>
  <inkml:trace contextRef="#ctx0" brushRef="#br0" timeOffset="5">3430 1220 557 0,'0'0'362'0,"0"0"-271"16,0 0-10-16,0 0 97 16,146 419-42-16,-73-289-38 15,-4-6-13-15,-2-20-34 16,-21-27-20-16,-13-31-17 16,-21-22-8-16,-6-24 15 15,-6 0 21-15,0-65-42 16,0-28-45-16,-33-32-85 15,-6-15 31-15,-7-9 34 16,16-3 29-16,8 5 27 16,16 17 9-16,6 24 56 15,0 16 78-15,0 32 13 0,19 17 0 16,14 15-53-16,12 17-20 16,22 9-43-16,18 0-25 15,19 0-6-15,14 9 0 16,-12 29-40-16,4 28-75 15,-31-15-152-15,-19-15-296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6:32.90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550 1054 546 0,'0'0'127'15,"0"0"-73"-15,0 0 30 16,0 0 76-16,0 0-60 0,0 0-57 16,-301 82-18-16,268-34-24 15,9 17 10-15,2 12 15 16,10 18-11-16,12 10 9 16,0 1 4-16,28 3 1 15,41-5 1-15,17-24 1 16,5-13 1-16,-6-26-9 15,-12-24 19-15,-1-17 71 16,-14 0-4-16,3-36-36 16,-3-29-26-16,-19-17-27 15,-5-12-5-15,-28-12 0 16,-6-5-14-16,0-15 10 16,-28 10-11-16,-29 10-7 15,-16 10 7-15,-6 21-16 0,-12 27-19 16,-13 31-12-16,-8 17-10 15,0 0 8-15,8 53-20 16,13 29-47-16,46 31-49 16,23-19-155-16,22-16-277 0</inkml:trace>
  <inkml:trace contextRef="#ctx0" brushRef="#br0" timeOffset="1">1161 1196 485 0,'0'0'257'0,"0"0"-115"16,0 0-71-16,0 0-43 16,0 0-16-16,0 0-10 15,0 0-2-15,18 265 13 16,9-149 11-16,-3 14 28 15,4-4-18-15,-1-10-13 16,-9-10 0-16,10-22-13 16,-10-19 2-16,-3-26-3 15,9-39-7-15,4 0-162 16,5-39-334-16</inkml:trace>
  <inkml:trace contextRef="#ctx0" brushRef="#br0" timeOffset="2">1944 1297 833 0,'0'0'160'0,"0"0"-118"15,0 0-17-15,0 0 37 16,-352 200 3-16,261-137-23 16,12-3-20-16,6-13 1 15,21-7-7-15,13-10-5 16,21-6 4-16,8-12-15 15,10-7 0-15,0 7 10 16,16-5 5-16,41 4 68 16,28 0 31-16,22-2-42 15,2-4-33-15,-3-1-27 0,-8 4-4 16,-7-8-2 0,-18 0-6-16,-1 0-93 0,-20 0-118 15,-12-12-404-15</inkml:trace>
  <inkml:trace contextRef="#ctx0" brushRef="#br0" timeOffset="3">2199 1452 694 0,'0'0'271'0,"0"0"-201"16,0 0-68-16,0 0 26 15,0 0 53-15,-30 315 23 16,30-203-30-16,0-11-19 0,24-14-16 15,37-15-5-15,-9-26-1 16,-1-10 12-16,-5-22-4 16,-7-14 37-16,1 0 0 15,5-31-40-15,1-34-19 16,0-19-19-16,-7-5-3 16,7-10-48-16,-13 17-15 15,0 12 31-15,-5 36 15 16,-10 26 8-16,3 8-16 15,-9 34-1-15,1 44 13 16,14 16 15-16,6 2 1 16,7-9 2-16,11-10 7 15,7-19 4-15,-6-17 17 16,-4-24 5-16,-11-17 25 16,11 0 54-16,-2-29-46 0,6-41-31 15,-7-19-28 1,-5-17 0-16,-13-18-2 0,-21-10-7 15,-6-1 0-15,0 11 1 16,0 18-1-16,-21 30 0 16,-19 27 0-16,1 25-23 15,-7 24-49-15,1 0-34 16,5 7-12-16,7 59-86 16,15-9-161-16,12-16-339 0</inkml:trace>
  <inkml:trace contextRef="#ctx0" brushRef="#br0" timeOffset="4">4034 2168 576 0,'0'0'185'0,"0"0"-121"16,0 0 96-16,0 0 96 15,0 0 33-15,0 0-52 0,0 0-129 16,346-55-65 0,-215-32-31-16,9-19-5 0,-4-24 0 15,-5-16-6-15,-13-25 0 16,-14-22 4-16,-19-16-5 16,-19-6-6-16,-20 1 5 15,-13 13-8-15,-33 37 8 16,0 27 1-16,0 48-2 15,-51 38 1-15,-28 51-8 16,-27 0-6-16,-19 94 5 16,-6 53-2-16,7 48 5 15,21 34 5-15,36 30-8 0,42 1 10 16,25-9-1 0,19-19-5-16,72-45 6 0,33-27 0 15,13-35 0 1,3-38 0-16,-4-22 13 15,-11-34-7-15,33-31-6 0,-43-48-178 16,-14-41-848-16</inkml:trace>
  <inkml:trace contextRef="#ctx0" brushRef="#br0" timeOffset="5">6418 1028 924 0,'0'0'146'0,"0"0"-101"15,-385 55-37-15,221-5 1 16,24-8-2-16,43 8 3 0,39-1-1 15,43-9-9-15,15-6 2 16,0 10-2-16,21-9 8 16,31 4 3-16,14 4 2 15,20 4 2-15,5 11 1 16,18 9 5-16,3 7-2 16,1 16-4-16,-10 2-7 15,-24 9 0-15,-33-9-7 16,-25-8 9-16,-21-12-9 15,0-14 43-15,-21-12 51 16,-19-15-3-16,-5-14-5 16,11-10-21-16,10-7-33 15,3 0-11-15,2 0-22 0,7-24-3 16,12-65-180 0,0 9-102-16,0-4-354 0</inkml:trace>
  <inkml:trace contextRef="#ctx0" brushRef="#br0" timeOffset="6">6431 1966 697 0,'0'0'322'16,"0"0"-224"-16,0 0 37 16,0 0-3-16,0 0-42 15,346-17-4-15,-222 0-22 16,1-12-9-16,-13-15-18 16,-15-1-14-16,-24-2-17 15,-27-5 1-15,-19-8 2 16,-21-1-3-16,-6 6 1 15,0 1-6-15,-33 4-1 0,-7 11 1 16,-5 15 0-16,-1 19 0 16,1 5 0-16,-1 0-1 15,-9 29-1-15,-2 41-6 16,5 20 1-16,13 21 5 16,17 7 1-16,22 0 1 15,0 0 11-15,49-12-12 16,42-19 9-16,34-15 13 15,23-19 28-15,23-24-9 16,65-29-17-16,-47-3-24 16,-37-64-247-16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6:49.248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12158 116 544 0,'0'0'144'0,"0"0"-62"15,0 0-27-15,0 0 91 0,0 0-9 16,0 0-69-16,0 0 34 16,0-107-39-16,0 98-12 15,0 9 17-15,0 0-47 16,-6 0 24-16,-27 0-45 15,-25 0 1-15,-36 0 14 16,-31 38-14-16,-29-3-1 16,-26 8 1-16,-14-4 12 15,-16 2-1-15,-11 0-12 16,-22 7 0-16,-13-7-7 16,-14 0 8-16,-9 2-1 15,-61-2 0-15,24-7 15 16,-6 7-17-16,9-1 2 15,52-3-1-15,-28 13-12 0,19-11 20 16,15 9-7-16,5-6 0 16,17-4 1-16,17 10 2 15,6-4-3-15,19-1 0 16,21 0-11-16,6-2 11 16,15 0 0-16,9 1-1 15,10-7 14-15,-1 1-13 16,13-2 0-16,-7 0 0 15,1-2-13-15,2-3 14 16,4-3-1-16,11-9 0 16,16-8 10-16,12 4-4 15,15-9-6-15,4 4 0 0,8-3-9 16,-6 2 9 0,-2-2 0-16,8 2 0 0,-6 5 6 15,4-2-3 1,2 2-3-16,-6 0 0 0,-2 5-10 15,-10 1 10-15,-15 7 0 16,6-8 0-16,0 0 9 16,18-5-6-16,9 0-3 15,19 0 0-15,9-3-10 16,2-9 10-16,10 0 0 16,-9 3 0-16,3-3 9 15,-10 0-2-15,-11 5-7 16,-7 4 0-16,-5-1-14 15,-7 6 15-15,-3 3-1 0,10 0 0 16,-1 2 6-16,6-2-5 16,1 0-1-16,-1 4 0 15,-8-13-6-15,2 9 7 16,-6 0-1-16,-9 9 0 16,-6-7 7-16,4-2-8 15,2 0 1-15,15 0 0 16,1 0-2-16,17-5 2 15,7-7 0-15,15 4-6 16,-1-9 14-16,13 5-8 16,-9-5 0-16,3 0 0 15,-6 7-2-15,0 3 2 16,-9-3 0-16,3 5-6 0,-10-7 19 16,10 2-20-1,-3-2 7-15,2 2 0 0,4-7-3 16,9 5 3-16,-6-5 0 15,0 8 0-15,-9-4 12 16,-4 1-18-16,-2 3 6 16,0-4 0-16,8 1-6 15,-2 4 6-15,3-6 0 16,-3 11 0-16,-4-11 1 16,-2 11 1-16,3-9-2 15,-4 7 0-15,-5-5-3 16,9-2 3-16,2 2 0 15,10-7 0-15,-3 5 13 16,9-5-18-16,0 0 5 16,-6 0 0-16,-9 0-7 0,2 7 14 15,-8-7-7-15,3 5 0 16,-4-5 0-16,1 5 0 16,3 2 0-16,-4-2 0 15,10 3 0-15,-3-4 0 16,9 4 0-16,0-8-2 15,2 0 9-15,10 5-8 16,0-5 1-16,0 0 0 16,0 0-7-16,0 0 8 15,0 0-1-15,0 0 0 16,0 0 2-16,0 0 3 16,0 0-5-16,0 0 0 0,-6 0-10 15,6 0 10-15,0 0 0 16,0 0 0-16,0 0 0 15,0 0 6-15,0 0-6 16,0 0 0-16,0 0-12 16,0 0 17-16,0 0-5 15,0 0 0-15,0 0 1 16,0 0-8-16,0 0 7 16,0 0 0-16,0 0-1 15,0 0 7-15,0 0-5 16,0 0-1-16,0 0 1 15,0 0-10-15,0 0 9 16,0 0-1-16,0 0-6 0,0 0 8 16,0 0-2-1,0 0-33-15,0 0-49 0,0 0 44 16,-12 4-22-16,0 13 6 16,-15 9 23-16,-19 20-136 15,13-14-69-15,15-10-301 0</inkml:trace>
  <inkml:trace contextRef="#ctx0" brushRef="#br0" timeOffset="1455">1655 2303 375 0,'0'0'180'15,"0"0"-85"-15,0 0-27 16,0 0-3-16,0 0-30 15,0 0 4-15,0 0-39 16,-40-32 0-16,22 32 29 16,-15 0-28-16,-1 0 6 15,-11 0 2-15,-13 0-7 0,-9 32 11 16,-12-6-13 0,0 4 0-16,0 0 15 15,10-7-14-15,2-5-1 0,9-7 15 16,12 3-7-16,13-10 39 15,6 4-18-15,15-3 2 16,6-5 31-16,-1 4-61 16,1-4-1-16,6 0 0 15,0 5 19-15,0-5-21 16,-9 0 2-16,9 0 0 16,-6 0 2-16,-12 8-1 15,-3-4-1-15,-4 9 0 16,-14-1 9-16,5 0 4 15,-11 5-13-15,5-5 0 16,7 0 19-16,-6 2-13 16,14-11 14-16,-2 6-17 0,9-4 7 15,2-1 14-15,10-4-24 16,0 8 0-16,0-8-6 16,-9 0 6-16,3 5 0 15,0-1 0-15,-9 9 12 16,-4-6-8-16,-2-2-4 15,0 0 0-15,2 2 12 16,4-2 3-16,3 2-15 16,6-7 6-16,2 0 8 15,10 5 19-15,0-5-33 16,0 0 0-16,0 0 3 16,0 0-2-16,0 0-1 0,0 7 0 15,0-7 16 1,0 0-5-16,-6 0-11 0,6 0 0 15,-6 0 8-15,-6 0-7 16,0 0-1-16,-9 0 0 16,3 0 10-16,2 0-6 15,10 5-4-15,0-5 0 16,0 0 11-16,0 0-11 16,-3 0 7-16,3 0-7 15,0 0 18-15,0 0-14 16,6 0-4-16,0 0 0 15,0 0-4-15,-6 0 5 16,6 0-1-16,0 0 0 16,-6 7 6-16,6 7-38 15,45-6 31-15,40 6-196 16,25-14-163-16</inkml:trace>
  <inkml:trace contextRef="#ctx0" brushRef="#br0" timeOffset="3138">12164 427 182 0,'0'0'198'0,"0"0"-84"16,0 0-3-16,0 0-20 16,0 0 11-16,0 0-38 15,0 0-1-15,0-48 63 16,0 48-35-16,0 0-36 15,0 0 38-15,0 0-63 16,0 0-8-16,0 0-9 16,0 0-6-16,0 0 3 15,0 0-10-15,0 0-3 16,0 22-5-16,0 21 16 16,6 10-8-16,10 16 27 15,-10 9-17-15,0 11 38 16,6 3-48-16,0 4 0 0,9-7 18 15,-2 3-5 1,2-7-13-16,-3-11 14 0,3-1-14 16,4-16 42-16,-4 4-40 15,-3-9-1-15,-3 2 41 16,-9-13-42-16,0 7 7 16,-6-7-2-16,7 0 5 15,-7-7 0-15,6 9-10 16,-6-7 0-16,6 7 3 15,9-6-3-15,-9-1 0 16,0 7 4-16,6-9 5 16,-3 0 8-16,3 4-17 15,-6-4 0-15,7 3 5 0,-7-2-5 16,3 0 0 0,-3 0 0-16,0 7 1 0,-6-8 8 15,0 2-9-15,6-1 0 16,-6 2-7-16,0-15 7 15,6 2 0-15,-6 0 0 16,0-2 8-16,0-1-5 16,6 1-3-16,-6-1 0 15,0 4-4-15,0 4 4 16,9 4 0-16,-9-11 0 16,0-2 7-16,0 6-5 15,0-14-2-15,6 0 0 16,-6-7 3-16,0 2-2 15,0-7-1-15,0 5 0 16,6-5 1-16,-6 0 15 0,0 0-16 16,0 0 0-16,0 0-3 15,0 0 3-15,0 0 0 16,0 7-1-16,0-7 2 16,0 0 0-16,0 0-1 15,0 5 0-15,0 0-6 16,0 7 6-16,0 0 0 15,0-7 0-15,0 9 11 16,7-11-6-16,-7 6-5 16,0-4 0-16,0-5-7 15,0 3 7-15,0-3 0 16,0 0-1-16,0 9 9 16,0-9-8-16,0 0 0 15,0 5 0-15,0 2-10 0,0 5 10 16,0 0 0-1,0-2 0-15,0 2 10 0,0 9-8 16,0-13-2-16,0 4 0 16,6 2-6-16,-6-9 8 15,0-2-2-15,0-3 0 16,0 9 7-16,0-4-14 16,0 7 7-16,0 0-47 15,0 0-7-15,0 12-85 16,0-7-64-16,0-4-195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7:03.28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316 230 905 0,'0'0'226'0,"0"0"-70"15,0 0-54-15,0 0-17 16,0 0 10-16,0 0-19 16,0 0-36-16,319-224 0 15,-280 212-7-15,-5 12-17 16,-13 7-16-16,-3 75 0 16,4 31-8-16,-10 34 6 15,0 11 1-15,3-4 1 16,-9-19 0-16,6-29 0 15,7-29 0-15,-10-29-1 16,3-26 2-16,-12-10 10 16,0-12 11-16,0 0 83 0,0-5 5 15,0-38-51-15,-6-8-40 16,-34-9-14 0,-11 12-5-16,-10 14-13 0,-12 22-14 15,-18 12 11-15,-12 5 7 16,-16 48 8-16,13 19-10 15,15 0 9-15,27-2-11 16,24-10 3-16,19-9 1 16,21-10 7-16,0 0 2 15,79-7 2-15,27-3 11 16,19 5-3-16,18-36-10 16,-31 0-235-16,-33-5-746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7:37.17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185 1037 682 0,'0'0'175'0,"0"0"-123"0,0 0 49 15,0 0 62-15,0 0-57 16,0 0-49-16,0 0-57 16,0 17 11-16,0 0-11 15,-6 19 1-15,-16 5 23 16,4 19-24-16,-3 10 0 16,9 7 15-16,12 10-14 15,0-4 20-15,0-1-5 16,0-8-15-16,39-18 31 15,28-15-16-15,3-17 23 16,3-12 46-16,6-12-26 16,-16 0-11-16,-8-17-20 15,-15-26-19-15,-22-4 29 16,-18-12-38-16,0-4 0 0,-12-14 9 16,-43-10-7-16,-9-3-2 15,-3 13 0-15,10 19 0 16,-1 24-3-16,3 20 3 15,-8 14-1-15,2 0-8 16,3 36 0-16,19 22 2 16,20 0-15-16,19-3-115 15,70-14-7-15,30-16-108 16,10-21-271-16</inkml:trace>
  <inkml:trace contextRef="#ctx0" brushRef="#br0" timeOffset="1">892 1049 186 0,'0'0'688'0,"0"0"-529"16,0 0-23-16,0 0-68 16,0 0-25-16,0 0-43 15,0 0 10-15,-21 159-7 16,55-50-2-16,-1 16 10 15,6-7 27-15,-5-6-22 16,2-18 3-16,-8-15-19 16,-1-28 1-16,-15-15 21 0,6-24-21 15,10-12-1 1,-1-12-26-16,-3-49-361 0</inkml:trace>
  <inkml:trace contextRef="#ctx0" brushRef="#br0" timeOffset="2">1381 1107 742 0,'0'0'258'16,"0"0"-151"-16,0 0-46 15,0 0 20-15,0 0 0 16,0 0-36-16,0 0-16 16,-300 331-13-16,248-279-15 15,6-5 24-15,19-7-24 16,9-3-1-16,12-8 0 15,6-12 0-15,0-5 8 0,0 9 12 16,45-16 103 0,13 4 25-16,15 2-82 0,6-5-35 15,6 2-17-15,-6-3-14 16,6-5 0-16,0 0-6 16,18 0-131-16,-18 0-92 15,-24-5-165-15</inkml:trace>
  <inkml:trace contextRef="#ctx0" brushRef="#br0" timeOffset="3">1743 1278 827 0,'0'0'245'16,"0"0"-51"-16,0 0-94 0,0 0-58 16,0 0-12-16,0 0-29 15,0 0-1-15,39 273 10 16,7-181 17-16,6-17 42 15,8-3-34-15,-8-22-18 16,-13-19 56-16,-14-18-26 16,2-13 12-16,-6 0 48 15,10-13-35-15,2-39-38 16,7-6-34-16,-7-5-66 16,-15 8 22-16,-3 1-19 15,-9 33 31-15,1 13 31 16,5 8-25-16,0 12 1 15,9 42 0-15,6 4 18 16,13 2 6-16,-4-7 2 16,4-10 29-16,-1-18 35 0,-5-11 1 15,-1-14 38 1,1 0 0-16,-10-17-27 0,9-31-1 16,-5-17-27-16,-10-12 3 15,-12-10-12-15,-6-2-24 16,0 1 14-16,0 6-30 15,0 30-21-15,-6 27 8 16,6 25-119-16,0 12-147 16,0 44-250-16,0-1-98 0</inkml:trace>
  <inkml:trace contextRef="#ctx0" brushRef="#br0" timeOffset="4">3164 1845 965 0,'0'0'525'0,"0"0"-387"16,0 0 106-16,0 0-58 16,0 0-111-16,0 0-26 15,0 0-49-15,204-320-2 16,-134 199-7-16,9-29-16 16,-6-21-9-16,-10-14 2 15,-14-6-11-15,-25 8 42 16,-12 17-40-16,-12 23 27 15,0 39 3-15,-6 35 22 16,-18 27-9-16,-9 42-2 0,-7 0 9 16,-5 51-18-1,-7 57 7-15,-3 35-5 0,10 30-3 16,11 28 20-16,16 16-10 16,18-3 21-16,0-13-13 15,18-37 27-15,49-29-35 16,30-41 0-16,28-34 25 15,21-24-18-15,42-36-7 16,-36-31-174-16,-40-34-799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7:59.91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373 0 71 0,'0'0'21'16,"0"0"-20"-16,0 0 15 15,0 0-16-15,0 0 0 16,0 0 0-16,34 129 9 0,-34-123-5 16,0 0-4-16,0-1 0 15,0-5 21-15,6 0-1 16,3 0 13-16,-3 0-33 15,0 0 17-15,0 0-4 16,-6 0-13-16,6 0 97 16,-6 0 106-16,0 0-71 15,0 0-1-15,0 0-20 16,0 0-65-16,0 0 90 16,0 0-85-16,0 0-40 15,0 0 41-15,0 6-51 16,-6 0 27-16,-46 13-24 0,-14-2 30 15,-4 4-18-15,3 11-16 16,9-3 0-16,10-3 4 16,11-4 8-16,16-1-7 15,9-1-5-15,6-3 16 16,6 0-11-16,0 7-5 16,6 5 0-16,39 7-5 15,13 5 20-15,21 12-4 16,6 19-11-16,0 0 15 15,0 8-8-15,-6 7-7 16,-12 5 0-16,-22-11-4 16,-14-3 18-16,-16-15-12 15,-15-4-2-15,0-17 1 0,0-8 26 16,-21-15-21 0,-31-8 36-16,-12-5 44 0,-15-6-77 15,0 0 39-15,7 0-48 16,14-29 8-16,37-7-53 15,21-52 9-15,72 16-144 16,13-8-445-16</inkml:trace>
  <inkml:trace contextRef="#ctx0" brushRef="#br0" timeOffset="368">1172 777 52 0,'0'0'987'0,"0"0"-827"16,0 0-103-16,0 0-51 0,0 0 75 16,0 0-36-16,0 0-44 15,204 12 80-15,-138-12-81 16,-8 0 0-16,-18-24 9 16,-19 2 10-16,-21-9 1 15,0 2-20-15,-21-7-57 16,-43-7 41-16,-9 9-41 15,0 12 20-15,9 3 29 16,10 19 16-16,8 0-11 16,0 0 3-16,-5 53 0 15,5 31 56-15,7 22-22 16,11 15 21-16,28 14 47 0,0-5-59 16,34 3 42-1,72-20-66-15,43-28-10 0,48-15 86 16,37-27-76-16,122-43-19 15,-62 0-21-15,-51-65-368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8:30.79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0 744 671 0,'0'0'160'0,"0"0"51"16,0 0-93-16,0 0-58 15,0 0 6-15,0 0-66 0,21 96 0 16,13-21 20-16,5 23-13 16,-8 14 81-16,8 18-46 15,-12-5-40-15,1-12 44 16,-16-14-40-16,0-26-6 15,-12-33 0-15,0-16 21 16,0-19 2-16,0-5 42 16,0 0 64-16,0-60 42 15,0-22-164-15,-6-29-7 16,-6-14 0-16,6-15 22 16,6 3-53-16,0 7 31 15,0 13 0-15,24 21-26 16,15 28 26-16,7 15 0 0,-6 15-2 15,5 24 17 1,-5 14-14-16,5 0-1 0,7 9 0 16,9 51-26-16,2 27 26 15,-2 20 0-15,3 11-1 16,-10 5 10-16,-8-5-9 16,-6 0 0-16,-10-5 0 15,-9-19-12-15,-9-17 12 16,-12-11 0-16,6-23 0 15,-6-5-146-15,16-38 14 16,-10 0-151-16,6 0-389 0</inkml:trace>
  <inkml:trace contextRef="#ctx0" brushRef="#br0" timeOffset="302">1443 220 573 0,'0'0'188'0,"0"0"-103"16,0 0 52-16,0 0-43 16,0 0-71-16,0 0 35 15,0 0-46-15,45 202 18 0,-20-81 45 16,2 29-73-16,0-11 95 15,4 2-97-15,-4-23 0 16,0-12 0 0,-8-22 1-16,-7-14-1 0,3-24 0 15,-15-15-23-15,0-26 23 16,-6-5-219-16,-43 0-175 0</inkml:trace>
  <inkml:trace contextRef="#ctx0" brushRef="#br0" timeOffset="498">1081 1086 168 0,'0'0'647'15,"0"0"-469"-15,0 0 101 16,0 0-123-16,0 0-41 0,0 0 9 16,0 0-123-16,222-130 21 15,-116 106-22-15,13 12 22 16,-16 7-19-16,-18 5-3 15,-12 0-69-15,-33 0-68 16,-22 0-269-16</inkml:trace>
  <inkml:trace contextRef="#ctx0" brushRef="#br0" timeOffset="932">2196 979 443 0,'0'0'284'15,"0"0"-104"-15,0 0-141 16,0 0 8-16,0 0 93 15,0 0-42-15,115 360-22 16,-93-242-39-16,-4-5-19 16,-3-13 29-16,-3-24-47 15,-6-18 0-15,0-24 1 16,-6-34-1-16,0 0-101 16,0-43-398-16</inkml:trace>
  <inkml:trace contextRef="#ctx0" brushRef="#br0" timeOffset="1104">2071 71 1117 0,'0'0'273'0,"0"0"-58"16,0 0-167-16,0 0 139 15,0 0-159-15,0 0-20 16,380-82-16-16,-277 94-128 15,-24 2-365-15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8:33.89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10 441 491 0,'0'0'148'0,"0"0"-35"16,0 0 83 0,0 0-92-16,0 0-63 0,0 0-8 15,0 0-14-15,-10-5-4 16,10 5-15-16,0 12 0 16,0 29 33-16,0 15 22 15,0 23-27-15,0 15 32 16,0 5-59-16,22 10 53 15,5-9-54-15,-9-18 1 16,10-12 28-16,-10-24-29 16,-6-21 0-16,-3-13 48 15,-3-12 54-15,-6 0 121 16,6-6-69-16,0-51-143 0,0-21 68 16,-6-16-79-1,0-6-36-15,0-12 12 0,-6-1-53 16,-21 2 58-16,9 3-30 15,6 7 14-15,2 21 8 16,10 14 27-16,0 19 0 16,0 12-12-16,0 4 38 15,34 14-29-15,33-6 3 16,18 0 0-16,18 5-9 16,15 0 10-16,-11 7-1 15,-22 5 1-15,-27 0 33 16,-58 6-38-16,0 0 4 15,-19 0-396-15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00.19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77 1367 0,'0'0'308'16,"0"0"-108"-16,0 0-102 15,0 0-34-15,380-36 38 16,-301 24-93-16,-21 0-9 16,-31 7 0-16,-15 5-191 0,-12-12-381 15</inkml:trace>
  <inkml:trace contextRef="#ctx0" brushRef="#br0" timeOffset="148">629 682 1324 0,'0'0'502'0,"0"0"-391"16,0 0-102-16,380-52 125 15,-265 16-107-15,-30-44-27 16,-30 13-56-16,-43-33-992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8:42.669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6237 0 41 0,'0'0'171'0,"0"0"-116"16,0 0 101-16,0 0-67 15,0 0-35-15,0 0 24 16,0 0-65-16,6 0 4 16,-6 0 77-16,0 0-28 0,0 0 84 15,0 0-73-15,0 0-15 16,0 0 84-16,0 0-131 15,0 0 33-15,-27 0 5 16,-31 5-52-16,-27 31 185 16,-27-2-127-16,-19 9-45 15,-12 3 88-15,-21 7-84 16,-6 0-17-16,-15 12-1 16,-3 6 37-16,-10 4-24 15,-5 9-13-15,8 5 0 16,-2 7-6-16,12-4 19 15,8 0-13-15,23 4 0 16,2-7 25-16,9-6-9 0,18-12-16 16,7-3 0-1,6-1-10-15,14-8 10 0,7-1 0 16,12-8 0-16,6-7 27 16,0-1-26-16,10-6-1 15,-10 7 0-15,-6-9-4 16,0 7 10-16,-12 0-6 15,-7-2 0-15,-2 11 23 16,3 0-11-16,0-11-12 16,-3 7 0-16,15-5-10 15,0-3 10-15,9 1 0 16,3-3 0-16,-6 6 22 16,0 5-24-16,0-1 2 15,-6 8 0-15,-6-2-15 16,6 7 15-16,0-6 0 15,12-5 0-15,9-5 20 16,9-17-22-16,10 4 2 0,5-6 0 16,10-12-9-16,2 5 10 15,1-10-1-15,9 7 0 16,-3-11 32-16,8 2-7 16,1 4-25-16,0-9 0 15,-3 8-8-15,3 4 9 16,-16 7-1-16,4-2 0 15,-3 7 20-15,-1 0-23 16,4 2 3-16,-3-6 0 16,3 2-16-16,-4 4 16 15,1 3 0-15,-4-5-1 16,4 2 17-16,0-6-21 0,9-1 5 16,2-7 0-16,10 0-22 15,6-12 22-15,0 5-17 16,0-5 16-16,0 0-143 15,0 7 46-15,0-2-177 16,0 7 6-16,22-12-221 0</inkml:trace>
  <inkml:trace contextRef="#ctx0" brushRef="#br0" timeOffset="922">6459 637 5 0,'0'0'592'16,"0"0"-426"-16,0 0 9 15,0 0-36-15,0 0 75 16,0 0-99-16,0 0-41 15,0-173 74-15,0 173-110 16,0 0 3-16,0 0-41 16,0 0 26-16,0 12-30 15,0 48 4-15,6 24 0 16,15 20-12-16,-3 26 24 16,10 0-12-16,2-7 0 15,10-5 13-15,5-19 12 0,-5-4-25 16,-1-6 0-16,1-14 7 15,-1-3 5-15,-5-10-12 16,-7-18 0-16,-3-8 22 16,-12-7-17-16,3-12-5 15,-8-5 0-15,5 5-1 16,-6-3 13-16,9 3-12 16,-3 0 0-16,9 12 19 15,4 7-6-15,2 3-13 16,-3 11 0-16,4-4-10 15,-10 9 21-15,3-9-11 16,-9-5 0-16,3-7 18 0,-8-3-15 16,-1-2-3-1,6-10 0-15,-6-2-27 0,15-17-3 16,-9 0-151-16,10-5-351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8:44.831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4401 212 314 0,'0'0'308'16,"0"0"-126"-16,0 0 65 15,0 0-116-15,0 0-20 16,0 0 27-16,0 0-86 16,12-200 27-16,-12 188-4 15,-12 12-63-15,-49 0 29 16,-36 0-41-16,-34 65 0 16,-33 19-19-16,-33 13 45 0,-7 16-26 15,-11 0 0-15,-1 0 12 16,6-14-8-16,1-4-4 15,20-1 0 1,4-12 6-16,9 0 9 0,12-10-7 16,15 3-8-16,3-8 9 15,10 5-9-15,11-16 0 16,7 6 0-16,14-8-12 16,-2-4 40-16,15-4-29 15,0 2 1-15,6-7 0 16,6-9-9-16,6-6 9 15,15-9 0-15,7 3-10 16,2-3 41-16,-3 7-31 16,1-1 0-16,-1 1 1 15,-3 6-12-15,10-1 11 0,-1-5 0 16,7-2-18-16,-1 2 47 16,16-7-26-16,3-3-3 15,3-5 0-15,-4 4-14 16,4-1 14-16,-3-5 0 15,9 3-15-15,6-10 44 16,6 7-26-16,0-7-3 16,0 0 0-16,0 0-28 15,66 0 28-15,19-12-188 16,19-29-351-16</inkml:trace>
  <inkml:trace contextRef="#ctx0" brushRef="#br0" timeOffset="857">4544 627 674 0,'0'0'172'0,"0"0"-165"16,0 0 90-16,0 0-3 15,0 0 65-15,0 0-46 16,0 0-49-16,182 364 36 15,-115-270-36-15,-10 10-57 16,4 1 95-16,-15-13-89 16,-1-8-7-16,-5-9 30 15,-7-7-30-15,-3-6 38 16,4-3-44-16,-7-1 12 0,-3-11 11 16,-2-1-23-16,-4-4 0 15,3-1-12-15,-3 0 43 16,4 2-21-16,2-2-10 15,-3 5 1-15,-2 2-9 16,-4-7 8-16,3 5 0 16,-12-3-14-16,9-14 42 15,-9 0-28-15,0-5 0 16,0-7 0-16,0 0-15 16,1 2 15-16,2-7 0 15,-3-5-13-15,-6 3 36 16,6 9-19-16,0-7-4 0,12 10 0 15,3 7-15 1,13 2 15-16,-4 10-66 16,10 17-46-16,-7-3-97 0,-12-26-159 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8:47.053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4573 0 201 0,'0'0'222'0,"0"0"-35"15,0 0 53-15,0 0-62 16,-431 229-16-16,279-162-36 15,-12 5-94-15,-12-4 66 16,-16-1-66-16,4 3-24 16,-9-7 88-16,8 4-80 15,19 4-5-15,12-8 20 16,28-4-14-16,5 5 20 16,19-11-37-16,3 2 0 15,2-4 22-15,4-6-22 16,12-2 0-16,6-1-2 0,0-1 28 15,9 0-33-15,-3 2 7 16,-12-2 0-16,-6 5-3 16,-21 2 3-16,-13 5 0 15,-17 7-6-15,-4-7 31 16,-3 1-15-16,9-2-10 16,25 1 0-16,2-2-20 15,28-8 20-15,19-2 0 16,20-12-22-16,13-12 56 15,27-9-42-15,-1-8 8 16,7 0 0-16,0 0 85 16,0 0-53-16,0 0 24 0,0 0 26 15,0 0-81 1,0 0 58-16,0 0-59 0,0 0 0 16,0 0-22-16,0 0 22 15,0 0 0-15,0 0-17 16,0 0 31-16,0 0-47 15,-6 0 26-15,0 5-30 16,0 7 6-16,-9-3 31 16,9 5 0-16,0-3-7 15,0-4 32-15,0-2-30 16,6-5 5-16,0 0 0 16,0 0-17-16,0 0 17 15,0 0 0-15,0 0 49 16,0 0-39-16,0 0 71 0,0 0-81 15,0 0 0-15,0 0-54 16,0 0 54-16,33 0-139 16,19-5-212-16</inkml:trace>
  <inkml:trace contextRef="#ctx0" brushRef="#br0" timeOffset="1216">4473 306 85 0,'0'0'400'0,"0"0"-195"16,0 0-71-16,0 0-60 16,0 0 156-16,0 0-94 15,0 0-74-15,237 149 71 0,-158-107-61 16,24 1 43 0,22 7 20-16,20 4-79 0,13-7 54 15,-9 6-110-15,9-1 16 16,0 1 29-16,-9 6-43 15,9 0-2-15,-9-1 10 16,3 7 12-16,-10-5 13 16,-8-9-35-16,-19 4 0 15,-14-9 15-15,-10-3-15 16,-18-9 0-16,-16 2-1 16,1 2 27-16,-3-8-23 15,-4 13-3-15,1-7 0 16,15 1-20-16,-9-2 20 15,8-13 0-15,-14-3-6 0,0-7 35 16,-19-12-19-16,-6 5-10 16,-8-5 0-16,2 0-7 15,-3 0 7-15,9 0 0 16,-8 0-1-16,2 0 29 16,-3 0-28-16,0 0 0 15,10 12-5-15,-1 1-27 16,13 4 32-16,-10 1 0 15,3 2-11-15,1 1 42 16,-1 1-50-16,-9-3 19 16,10 6-4-16,-7-8-42 15,-3 5 46-15,4-4 0 16,-7-1-12-16,3 1 42 0,-2-6-32 16,-4-6 2-16,-6-6 0 15,-3 6-17-15,-3-6 17 16,-6 0 0-16,0 0-6 15,0 0 32-15,6 0-20 16,0 5-6-16,13 1 0 16,2 0-28-16,-3 8 28 15,9-5 0-15,-5 4-9 16,-10-1 33-16,6 5-52 16,-3-5 28-16,-3-7-13 15,7 7-25-15,-4 0 38 16,-3 0 0-16,6 0-12 15,3 2 39-15,-8-11-24 16,2 11-3-16,-9-14 0 16,-6 5-19-16,6-5 19 0,-6 0 0 15,0 0-6-15,0 0 38 16,0 0-18-16,0 0-14 16,0 0-27-16,6 0-1 15,6 4-79-15,9 21-66 16,31-20 73-16,0 2-127 15,2-7-821-15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22.500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6005 0 522 0,'0'0'215'16,"0"0"-59"-16,0 0 29 15,0 0-45-15,0 0-44 16,0 0 1-16,0 0-33 0,0 0 26 16,0 0-17-16,0 0-43 15,0 0 24-15,0 0-54 16,-6 5 0-16,-45 27 27 16,-28-1-26-16,-22 19 14 15,-14 4 1-15,-25 3-10 16,-9 7 36-16,-15 8-35 15,-12-2-7-15,-9 2 41 16,-3 3-35-16,-10-3-1 16,10-2-5-16,3 2 11 15,-4 0 14-15,13-9-25 16,6 7 0-16,6-10 25 0,18-2-18 16,16 2-7-16,17-14 0 15,16 3 6-15,12-6-1 16,12 1-5-16,9-1 0 15,-9-5-8-15,0-1 10 16,4-3-2-16,-16 7 0 16,6-10 6-16,-6 3-8 15,6 2 2-15,6-7 0 16,9 2-1-16,3-2 1 16,3-5-1-16,7-2 0 15,-4 2 2-15,3 2 6 16,-5-9-7-16,2 5 0 15,9-3-3-15,-5 3 3 16,5-3 0-16,7-2-1 16,-13 2 7-16,7 1-12 0,-10-3 6 15,-3 4 0-15,1-4 2 16,-10 2-1-16,3 3-2 16,-9-5 1-16,0 9 0 15,9-9 0-15,-2 0 0 16,8-5 0-16,12 0 3 15,7 0-3-15,11 0 0 16,7-7 0-16,15-5 1 16,0 8 7-16,6-8-8 15,0 0 0-15,0 0-5 16,0 0 5-16,0 0 0 16,0 0 0-16,0 0 3 15,0 0 0-15,0 0-3 16,0 0 0-16,0 0-6 0,0 0 7 15,0 0-1-15,0 0 0 16,0 0 2-16,0 0-7 16,0 0 5-16,0 0 0 15,0 0 1-15,-12 4 0 16,0 1-1-16,-16 7 0 16,-5 7 1-16,0-7 3 15,-7 5-4-15,16-5 0 16,-4 0-1-16,4-1 1 15,3-5 0-15,9 6-3 16,-3-4 6-16,2-4 0 16,1 1-3-16,0 3 0 0,-3 1-2 15,-3-1 2-15,-4 1 0 16,10-1 0-16,-6 1 1 16,3-1-1-16,3-2 0 15,0 0 0-15,2-6-1 16,4 6 2-16,0-6-1 15,-6 6 0-15,6-1 1 16,6-5 0-16,0 0-1 16,-9 0 0-16,9 0-1 15,-12 0 1-15,6 7 0 16,-6-2-9-16,-4 2-58 16,10-7-15-16,0 5-104 15,6-5-13-15,6 0-98 16,40-5-342-16</inkml:trace>
  <inkml:trace contextRef="#ctx0" brushRef="#br0" timeOffset="1090">6197 193 508 0,'0'0'285'0,"0"0"-99"15,0 0 51 1,0 0-93-16,0 0-27 0,0 0-37 16,0 0-48-16,51 13-7 15,-39 10-13-15,16 12-11 16,-4 15 64-16,16 6-43 15,-1 26-6-15,7 7 25 16,-1 24-19-16,4 5 17 16,2 3-19-16,-5 9-19 15,-1-9 31-15,-5-8-31 16,-1-16-1-16,-5-4 14 16,-4-3-12-16,-2-18-2 15,-10-9 8-15,-3-11-7 16,-3-8 29-16,0-15-30 15,-3-3 0-15,-3-9 1 0,7 0 5 16,-7 0 5 0,6 0-11-16,3 0 1 0,-3 7-1 15,0-4 1-15,4 3-1 16,-4-3 0-16,0 6 3 16,3 3-3-16,3 0 0 15,3 9 7-15,4-4-8 16,-4 2 2-16,-3 6-1 15,4-16 0-15,-10 11 8 16,6-14-5-16,-9 7-3 16,3-12 9-16,-6 4 0 15,6 3-9-15,-6-2 0 16,10-5-1-16,-4 6 2 0,0-1-1 16,-3 2 0-1,3-4 2-15,0 4 4 0,-6-8-6 16,10 7 0-16,-10-7 0 15,0-5 1-15,0-3 3 16,-6-9-4-16,0 5 0 16,0-5 4-16,6 12-4 15,-6 2-1-15,0 52-18 16,-52 1-103-16,-33-16-204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25.618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3955 176 38 0,'0'0'194'16,"0"0"-68"-16,0 0-68 15,0 0-5-15,0 0-8 16,0 0-17-16,0 0-28 16,-12-80 0-16,12 66-13 15,0 2-16-15,0 0-8 16,0 7 11-16,0-7 7 16,0 5 12-16,0-5 7 15,0 7 0-15,0 0 4 16,0-2 22-16,0 2 82 0,0 5-4 15,0 0-19-15,0 0 2 16,0 0-32-16,0 0-12 16,0 0 35-16,0 0-18 15,0 0 21-15,0 0 21 16,0 0-6-16,0 0 4 16,0 0-59-16,0 0-21 15,0 0 28-15,-52 0-35 16,-33 22 10-16,-33 26 12 15,-19 12-34-15,-27 15 45 16,-12 9-45-16,-15 3 0 0,-7 9 15 16,4-9-10-1,8 3-4-15,10-3-2 0,6-10 6 16,18-7-6-16,3-1 0 16,13-8 0-16,11-1-5 15,13-9 7-15,15-8-2 16,18-7 0-16,18-7 1 15,21-12 6-15,10 0-7 16,3-5 0-16,-7 5 4 16,4-5-3-16,-10 9 5 15,-8 1-4-15,2-2 5 16,1 6 2-16,-1-2-9 16,7-7 0-16,5 3-2 15,4-2 3-15,3-10-1 16,-1 6 0-16,10-2 1 0,0-7 34 15,-10-2-33 1,1-3-2-16,3 9 36 0,-4-4-27 16,1 2-2-16,9-2-7 15,-3-5 6-15,15 0-9 16,0 7 3-16,-1-7 0 16,1 5-9-16,-15-5 10 15,3 7-1-15,-16 5 5 16,-5-2 2-16,-7-3-8 15,7 6 1-15,6-4 0 16,2-1 1-16,-2-4 2 16,5 10-3-16,4-9 0 0,-3-2 1 15,9 6 5 1,2-9-6-16,16 5-14 0,0-5-2 16,91 0-165-16,34-36-110 15,27-34-699-15</inkml:trace>
  <inkml:trace contextRef="#ctx0" brushRef="#br0" timeOffset="831">4238 147 677 0,'0'0'223'0,"0"0"-17"16,0 0-19-16,0 0-67 15,0 0-34-15,0 0-14 16,0 0-72-16,12 5 0 16,9 48 0-16,-3 10 1 15,16 33 31-15,-1 12-13 16,6 15-1-16,13 7 36 0,-6 4-44 15,11 8 13-15,4-7-7 16,-9-5-14 0,5-5 40-16,-2-16-41 15,-9-13 0-15,-13-7 28 0,-3-19-22 16,-2-16-1-16,-10-13 1 16,-3-6 5-16,-9-13 3 15,0-10-15-15,0 1 0 16,1-1 1-16,2-6 0 15,-3 5-1-15,-6-4 0 16,6-2 7-16,-6 2-15 16,6 4 8-16,-6 12 0 15,6 8 4-15,0 3-4 0,9 2-1 16,-9 7 1 0,6-9 0-16,-5 0 1 0,-1-3-1 15,3-9 0-15,-3-1 3 16,-6-13-2-16,6 1-1 15,-6-9 0-15,0 0 9 16,0 0-2-16,0 0-7 16,0 5-26-16,0 15-71 15,0 6-156-15,0-7-365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28.695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2743 328 235 0,'0'0'212'0,"0"0"-79"15,0 0-45-15,0 0 36 16,0 0 31-16,0 0-76 15,0 0 37-15,0 0-2 16,0 0-57-16,0 0-11 16,0 0-11-16,0 0-25 15,0 7 14-15,-13 34-24 16,-41 10 0-16,-16 15 54 16,-30 15-18-16,-4 9 13 15,-8 4-14-15,-6 7-8 16,2-2 21-16,-2 10-35 15,-1-4-12-15,7 6 52 0,3-7-40 16,2 0 13 0,10-12-4-16,6 1-21 0,6 2 32 15,6-11-33-15,6-7 0 16,0-7 4-16,21-7-3 16,1-8-1-16,5-6 0 15,7-9 9-15,5 1-5 16,-5 5-4-16,-1-5 0 15,-5 7 6-15,-1 0-5 16,1-1-1-16,5-6 0 16,7 0 10-16,-1-6 2 15,10-13-12-15,12-5-3 16,-3-3-4-16,3-2 8 0,6-1-1 16,-10 1 0-16,-2 0 6 15,0 5 6-15,-9 4-12 16,5-7 0-16,4 3-7 15,-3-5 8-15,9 1-1 16,6-6 0-16,6-2 9 16,-7-5-2-16,7 0-7 15,0 0 0-15,0 0-1 16,0 0 2-16,-6 0-1 16,-9 0 0-16,-3 7 1 15,-9 3 14-15,-4 2-15 16,-8 0-2-16,5 0 1 15,7 2 1-15,15-11-1 16,6-3 1-16,6 0-7 16,0 0 1-16,64-3-52 0,27-40-135 15,33-27-352-15</inkml:trace>
  <inkml:trace contextRef="#ctx0" brushRef="#br0" timeOffset="946">2925 0 640 0,'0'0'232'0,"0"0"-67"16,0 0 7-16,0 0-36 15,0 0-62-15,0 0-17 16,0 0-57-16,21 58 1 16,19-17 20-16,23 15 41 15,16 18 14-15,19 8-8 16,14 8-14-16,12 2 40 16,7 9-65-16,15 5-1 0,-9 2 16 15,-1-4-44-15,-11 2 10 16,-13-5-10-16,-9-2 2 15,-2-5 8-15,-16-5-10 16,-6-7 0-16,-16-5 4 16,4 1-2-16,-9-15-2 15,0 4 7-15,2-9-5 16,-2 0 23-16,3-7-25 16,-3 4 0-16,-7-2 6 15,10-5-5-15,-9 5-1 16,5-2 0-16,4 4 1 15,3-9 21-15,-3 0-22 16,-4-3 0-16,-5-2-3 16,-6 0 4-16,-7-5-1 0,1 0 0 15,-7 1 1-15,-6-11 2 16,4 3-3-16,-4 2 0 16,-6-8-7-16,4 1 4 15,-13-10 3-15,-3-2 0 16,-3-7 0-16,-6-1 2 15,0-4-2-15,0 5 0 16,6 7 0-16,6 1 0 16,-6-1 0-16,3 0 0 15,-3 0 0-15,0-2 0 16,-6 2 0-16,7-5-23 16,-7 5 14-16,0-7-48 15,6 4 16-15,-6-4-13 0,0-5-37 16,-25 0-78-16,-35 0-142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41.7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408 216 208 0,'0'0'374'16,"0"0"-73"-16,0 0-7 16,0 0-109-16,0 0 65 15,0 0-113-15,0 0-42 16,51-215-4-16,-84 215-71 15,-7 0 33-15,-5 0-53 16,-7 29 0-16,-6 10-22 16,4 23 22-16,2-3 0 0,13 12-1 15,20-8 16 1,19 9-20-16,0-1 5 0,0-1 0 16,58 7-25-16,21-2 25 15,12 14 0-15,0 2-6 16,3 6 22-16,-18 4-26 15,-3 3 10-15,-27 0 0 16,-13-11-15-16,-14-16 15 16,-19-19 0-16,0-17-2 15,0-16 15-15,-46-16 1 16,-24-1-14-16,-30-8 0 16,-9 0 15-16,-4 0-14 0,1-13-1 15,27-8 0 1,27 4 19-16,25-3-31 0,33 3 12 15,66-24-158-15,53-2-197 16,24 2-771-16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42.67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0 674 727 0,'0'0'303'16,"0"0"-77"-16,0 0 45 15,0 0-71-15,0 0-79 16,0 0 4-16,0 0-111 15,124-32-6-15,-33 32 18 16,22 0-9-16,2 0 30 16,19 0-47-16,-19 0 0 15,4-29 12-15,-19-14-12 16,-24-3 0-16,-15-7-1 16,-22-3 11-16,-15-11-49 15,-14 4 39-15,-10-9-14 16,0 5-34-16,-49 9 35 15,-36 17-9-15,-24 16 12 0,-16 19 3 16,-12 6-24-16,13 6 31 16,5 60 0-16,19 15-19 15,30 26 19-15,10 18 0 16,29 5 4-16,22 13 14 16,9-13 64-16,0-14-52 15,55-22-29-15,30-10 112 16,18-28-111-16,28-8 30 15,20-5-28-15,14-17 13 16,29-6-34-16,-42-8-220 16,-28-12-245-16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44.79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0 153 428 0,'0'0'161'0,"0"0"-54"15,0 0-36-15,0 0 39 16,0 0-17-16,0 0 40 16,0 0-8-16,27-113 5 15,-27 108 7-15,6 5-25 0,-6 0-79 16,0 0 65-16,0 0-98 16,0 5 0-16,0 53-11 15,0 26 28-15,12 17-8 16,0 17-9-16,22 3 9 15,-1 0 13-15,7-16-22 16,-7-29 0-16,-9-17 3 16,-2-30 14-16,-16-12-8 15,-6-17 3-15,0 0-12 16,0 0 151-16,0-64-113 16,0-11-38-16,0-20 0 15,0-11-16-15,0-12 15 16,0 5-38-16,6 17 4 0,21 16 16 15,13 19 19-15,5 18 0 16,13 5-16 0,3 21 37-16,2 5-22 0,4 12 1 15,-9 0 0-15,-6 0-11 16,-7 53 11-16,-5 24 0 16,-7 10-8-16,-6 26 27 15,-2 5-3-15,-4 0-16 16,3 0 10-16,4-14 8 15,17-8-18-15,16-20 0 16,82-40-2-16,-13-24-112 16,7-12-629-16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45.51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307 0 785 0,'0'0'226'15,"0"0"44"-15,0 0-150 16,0 0-62-16,0 0-39 15,0 0 3-15,0 0-15 16,12 171-7-16,-3-65 0 16,3 24 124-16,0-1-48 0,10 5-5 15,-4-4-6-15,9-18-58 16,-9-11 32-16,10-21-39 16,-16-18 0-16,0-19-7 15,-12-26 7-15,0-17-154 16,0 0-112-16,-24 0-527 0</inkml:trace>
  <inkml:trace contextRef="#ctx0" brushRef="#br0" timeOffset="196">0 811 717 0,'0'0'299'0,"0"0"-82"15,0 0-10-15,0 0-38 16,0 0-85-16,0 0 27 15,340-116-64-15,-209 108-46 16,-7 8 97-16,-20 0-98 16,-19 0 0-16,-18 0-9 15,-28 25-57-15,-21-1-142 16,-3-7-197-16</inkml:trace>
  <inkml:trace contextRef="#ctx0" brushRef="#br0" timeOffset="412">1406 791 848 0,'0'0'277'0,"0"0"-129"0,0 0-51 16,0 0-56-16,0 0 49 16,0 0-80-16,0 0 80 15,67 234 24-15,-33-157-74 16,-4 0 32-16,-3-7-72 15,1-5 1-15,-10-34-15 16,3-31 14-16,-9 0-178 16,-6 0 1-16</inkml:trace>
  <inkml:trace contextRef="#ctx0" brushRef="#br0" timeOffset="572">1327 224 1106 0,'0'0'287'0,"0"0"-52"15,0 0 46-15,0 0-132 16,0 0-55-16,0 0-54 16,0 0-22-16,283-91-36 15,-146 100 16-15,-25 20-205 16,-27-12-173-16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6:57.83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970 1903 1024 0,'0'0'219'15,"0"0"-160"-15,0 0 79 16,0 0-100-16,-364-80-38 16,224 80 38-16,-3 43-38 15,13 47 0-15,33 16-6 16,30 12 22-16,39 12-31 15,28-12 15-15,16-14 0 16,81-25 38-16,27-37-35 16,19-33 113-16,21-9 23 15,-6-51-114-15,-21-54 66 16,-31-25-91-16,-42-37 7 16,-49-21-27-16,-15-19-48 15,-67-22-5-15,-36-18 13 0,-22-13-91 16,7 0 138-16,21 19-47 15,18 29 30-15,24 40-4 16,19 61 46-16,14 46-12 16,16 48 1-16,6 17 40 15,0 63-53-15,0 72 12 16,34 44 0-16,11 35 2 16,13 25 15-16,15 21-17 15,12-7 25-15,6-7-9 16,21-12 48-16,-2-36-64 15,2-39 0-15,-5-41 19 16,-16-53-17-16,-6-34-2 16,-15-31 0-16,2-18-10 15,-5-60-15-15,-9-28-1 0,-12 0-21 16,-19 12 38-16,-9 29 18 16,-12 41-9-16,15 24 0 15,-2 0 25-15,14 29-25 16,7 48 7-16,5 5 19 15,7 7 47-15,-4-14-66 16,-11-8 14-16,-4-13-21 16,1-36 23-16,-16-18-32 15,-3-31 9-15,-9-46-118 16,-6-17-571-16</inkml:trace>
  <inkml:trace contextRef="#ctx0" brushRef="#br0" timeOffset="323">1383 1237 1164 0,'0'0'232'0,"0"0"-113"16,0 0-119-16,0 0 40 16,0 0-80-16,0 0 35 15,505 0-157-15,-302 0-138 16,-5 0-29-16,-34 7 177 16,-49 10 152-16,-42 14 17 15,-34 3 131-15,-39 19-4 16,0 10-14-16,0 9 44 15,0 3-99-15,0 17-30 16,22-24-45-16,35 23 19 0,22-16-12 16,19 5-7-1,8 11 0-15,-9 3 32 0,-12-5-31 16,-18 5 31-16,-37-17-22 16,-21-11 6-16,-9-14 58 15,-15-11-18-15,-49-18 3 16,-21-17 4-16,-60-6-63 15,26-29-85-15,16-38-309 0</inkml:trace>
  <inkml:trace contextRef="#ctx0" brushRef="#br0" timeOffset="805">3112 868 380 0,'0'0'733'0,"0"0"-586"15,0 0-132-15,0 0 4 16,73 299-8-16,6-116 40 16,12 30 27-16,15-3-59 15,3-13 51-15,4-28-63 16,-16-22 8-16,-6-31 33 16,-24-25-48-16,-21-26 0 15,-34-36 0-15,-31-29-82 16,-60 0 30-16,-33-55-483 0</inkml:trace>
  <inkml:trace contextRef="#ctx0" brushRef="#br0" timeOffset="939">3485 1849 838 0,'0'0'328'0,"0"0"-139"0,0 0-125 16,341-64-13-16,-217 52-19 15,-12 12-17-15,-14 0-30 16,-31 0-143-16,-28 0-507 0</inkml:trace>
  <inkml:trace contextRef="#ctx0" brushRef="#br0" timeOffset="1592">4442 1732 848 0,'0'0'263'0,"0"0"-123"16,0 0 11-16,0 0-39 15,334-130 42-15,-261 130-154 16,-3 12 28-16,9 41-18 15,-12 24-9-15,-9-7-1 16,-7 7 8-16,-11-24 15 16,-13-5-8-16,-15-7-15 15,-12-24 0-15,0-5 5 16,0 0 4-16,-51 0-2 16,-35 5 23-16,-17 19-16 15,-9 5 8-15,21 12-22 16,18 12-11-16,33 0-23 0,40-12 34 15,0-12-16-15,52-17 16 16,48-24 19-16,16 0 74 16,2 0-93-16,1-65 17 15,-13-12-14-15,-21-7-3 16,-21-8-93-16,-25-9-59 16,-18-5-40-16,-15-1 33 15,-6 14-177-15,0 30 158 16,7 37 161-16,11 26 17 15,21 0 38-15,7 52 87 16,15 38-3-16,2 21 62 16,10 7-82-16,0 0-17 15,-3-5 47-15,-9-31-78 16,-16-31-14-16,-17-13-10 16,-16-26-19-16,-12-12 68 0,0 0 48 15,0-58-103-15,-21-14-18 16,-4-29-6-16,-8-3-37 15,15-4 14-15,2 2-23 16,16 17 26-16,0 31 20 16,0 21 0-16,0 11 94 15,40 26-77-15,12 0-2 16,20 0-6-16,7 51 10 16,6 14-2-16,1 29-17 15,-8 12 0-15,-14-7-6 16,-3 2 6-16,-9-12 0 15,-1-24 0-15,4-26-36 16,48-39-62-16,-6-8-185 0,4-64-683 16</inkml:trace>
  <inkml:trace contextRef="#ctx0" brushRef="#br0" timeOffset="2004">7258 1314 793 0,'0'0'225'0,"0"0"-38"15,0 0-42-15,0 0 0 16,-380 288-75-16,341-158-38 16,33 0 90-16,6-14-115 15,0-8 24-15,63-26 22 16,16-3-46-16,12-28 78 16,16-22-61-16,17-5-23 0,13-24 57 15,9 0-51-15,-3 0-7 16,-1-53 0-16,-23 2 15 15,-13-28-47-15,-27 2 27 16,-21-5-21-16,-25-12-4 16,-21 2 10-16,-12 1 11 15,0 14-1-15,-18-1 20 16,-27 39-1-16,-10 15-9 16,3 24 0-16,-15 0-10 15,4 71 10-15,-4 37 0 16,15 22-9-16,28 17 28 15,24 8 51-15,0-8-55 16,76-17-8-16,64-22 96 16,42-31-102-16,27-42 42 0,19-29-37 15,9-23-6-15,-67-48-14 16,-57-36-366-16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52.674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3725 129 390 0,'0'0'262'16,"0"0"-100"-16,0 0 84 15,0 0-63-15,0 0-80 16,0 0 6-16,0 0-51 16,9-105-1-16,-9 86-45 15,0 14-2-15,0 5 42 16,0 0-36-16,0 0-9 15,0 0 14-15,-9 0-20 16,-9 0 55-16,-21 0-27 16,-28 0-1-16,-30 17 67 15,-28 19-63-15,-18-6-3 16,-21 8 20-16,-12 11-36 16,-9-11 28-16,-4 13-41 0,4-5 9 15,9 7 2-15,12 7-11 16,9-2 0-16,3 14-1 15,9-2 10-15,-2 7-9 16,2 7 0-16,-9 3 0 16,3-10 1-16,3 5 0 15,4-5-1-15,11-11 25 16,19-14-17-16,14 0 28 16,26-22-36-16,11-5 2 15,24-3 18-15,4-10-20 16,12 5 0-16,-4-5 0 15,4-6 11-15,9 5-5 16,0-4-6-16,-3-2 0 0,9-5-7 16,0 7 7-1,-1-7 0-15,7 0-1 0,0 0 11 16,0 0 1-16,0 0-11 16,0 0-5-16,0 5-2 15,0-5 7-15,0 0 0 16,0 0-1-16,0 0 8 15,0 0-22-15,0 0-14 16,58 26-122-16,15-17 42 16,12-1-280-16</inkml:trace>
  <inkml:trace contextRef="#ctx0" brushRef="#br0" timeOffset="862">3804 36 834 0,'0'0'197'15,"0"0"-18"-15,0 0-70 16,0 0-24-16,0 0 62 16,0 0-28-16,334 34-24 15,-203 25-3-15,21 12-29 0,18 17 27 16,6 18-55-16,15 24-22 15,-2-5 53-15,8 8-51 16,-21 2-5-16,-12-14-8 16,-21-16 14-16,-30-17-13 15,-22-17-3-15,-25-20 0 16,-14-8-2-16,-18-13 2 16,-1-13 0-16,-15-3 0 15,0 3 9-15,4-8-6 16,-4 4-3-16,3-1 0 15,6 5-9-15,-2 7 9 16,2 0 0-16,7-2 0 0,-10 9 9 16,3-14-6-1,-3-5-3-15,-2 0 0 16,-10 0-6-16,3 0 6 0,-3-7 0 16,-6 2-1-16,6-2 7 15,-5 4-4-15,2-6-2 16,3 11 0-16,0-6-9 15,15 6 9-15,-2 15 0 16,14-5-1-16,-6 5 12 16,1-3-13-16,-1-9 2 15,-14 5 0-15,2-10-7 16,-9-12 7-16,0 5 0 16,-6-5 0-16,3 7 9 0,-9-7-6 15,0 0-3 1,0 0-4-16,0 0-17 0,0 0 5 15,-39 0-62-15,-28 0-113 16,-18-24-317-16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57.69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210 767 654 0,'0'0'202'15,"0"0"-7"-15,0 0 17 16,0 0-70-16,0 0 41 15,0 0-93-15,0 0-43 16,63-80-22-16,-57 80-17 0,-6 0 1 16,9 9-9-16,-2 33 0 15,-1 23 21-15,6 0 1 16,9 0 1-16,-9 0 24 16,6-7-38-16,-2 2 33 15,2-19-42-15,-6 0 3 16,3-7 9-16,-3-22-12 15,-6 7 0-15,0-7-1 16,-6-12-6-16,0 0-25 16,0-12-61-16,0-41-98 15,0-12-490-15</inkml:trace>
  <inkml:trace contextRef="#ctx0" brushRef="#br0" timeOffset="224">0 14 1124 0,'0'0'262'16,"0"0"-145"-16,0 0 2 15,0 0-20-15,0 0 60 16,431 0-81-16,-267 0-37 15,-15 0-12-15,-43 0-29 0,-33 0-11 16,-73-14-284-16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29:56.7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113 10 818 0,'0'0'245'0,"0"0"-7"15,0 0-100-15,0 0 4 16,0 0 2-16,0 0-84 15,0 0-22-15,6-25-38 16,6 25 13-16,3 42-8 16,3 37 6-16,10 13 10 15,2 26 23-15,3 24-27 16,1 5 22-16,5-5-39 16,1-8 17-16,5-4 4 15,-5-24-21-15,-7-15 0 16,-15-40 1-16,-12-27-1 15,-6-24-10-15,0-12-37 0,0-43-124 16,-24-20-588-16</inkml:trace>
  <inkml:trace contextRef="#ctx0" brushRef="#br0" timeOffset="225">0 736 719 0,'0'0'294'16,"0"0"-77"-16,0 0-75 16,0 0 50-16,0 0 5 15,0 0-130-15,0 0 0 16,407-36-15-16,-243 17-33 16,-9-7 49-16,-9 6-49 0,-28 15-18 15,-39-7-1-15,-15 12-42 16,-24 0-163-16,-13 0-403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20.28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95 1487 689 0,'0'0'328'0,"0"0"-166"16,0 0-84-16,0 0 70 16,0 0 77-16,0 0-127 15,-16 12-28-15,56-38-70 16,27-22 35-16,6 0-20 15,-4-15-15-15,-2-4 0 16,-9-8-14-16,-6-8 15 16,-19-10-1-16,-12-13 0 0,-9-18-4 15,-12-6-22-15,0-5 26 16,0 5 0 0,-27 26-22-16,-3 8 22 0,-4 24 0 15,-5 26 0-15,5 17 16 16,-11 9-33-16,5 20 17 15,-5 0-8-15,-7 42-16 16,7 40 15-16,-1 40 9 16,-3 25-1-16,19 25 9 15,3 19 33-15,21-1-17 16,6-14-18-16,0-12 60 16,6-10-59-16,45-24 27 15,34-12-34-15,22-26 27 16,17-14 2-16,19-31-29 15,54-47-12-15,-26 0-45 0,-41-65-681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22.05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339 48 325 0,'0'0'555'15,"0"0"-427"-15,0 0 47 16,0 0 1-16,0 0-161 15,0 0-4-15,0 0-11 16,-124 31 19-16,91 17-17 16,-1 10-2-16,-5 14 0 0,-1 8 3 15,7 16 8 1,14-1-11-16,7-7 5 0,12-3 19 16,0-12 4-16,19-8-28 15,41-24 0-15,10-17 93 16,9-13-84-16,6-11 23 15,6 0-18-15,-6-11 11 16,-12-37 13-16,-6-11-38 16,-27-11 0-16,-16-12 7 15,-24 0-7-15,0-7 0 16,-12-4 0-16,-55 6 15 16,-12 12-36-16,-12 17 21 0,-6 10-11 15,5 26-24 1,14 15 13-16,11 7-1 0,21 0 5 15,13 7-88-15,21 29 94 16,12 27-108-16,0-10-148 16,21-14-17-16</inkml:trace>
  <inkml:trace contextRef="#ctx0" brushRef="#br0" timeOffset="286">1105 67 740 0,'0'0'117'16,"0"0"-29"-16,0 0-17 16,0 0-2-16,0 0-14 15,0 0-45-15,0 0 64 16,79 349 9-16,-28-197-72 15,7 12 79-15,3-10-84 16,-15-13 1-16,-1-40 6 16,-12-17-3-16,-8-33-10 15,-10-15 0-15,-9-36-29 16,6 0 21-16,-6-12-166 0</inkml:trace>
  <inkml:trace contextRef="#ctx0" brushRef="#br0" timeOffset="577">1937 344 757 0,'0'0'215'16,"0"0"-172"-16,0 0 30 16,0 0 76-16,0 0-49 15,0 0-44-15,-380 354-49 16,301-296 21-16,7-9-9 15,20-6-19-15,12-11 0 16,19-15-16-16,21-5 38 16,0-6-22-16,9 0 1 0,49-6 41 15,27 6 99-15,6 5-116 16,6 3-15-16,-2-5 5 16,-10 8 2-16,0 3-34 15,30-20-75 1,-15 0-172-16,-15 0-310 0</inkml:trace>
  <inkml:trace contextRef="#ctx0" brushRef="#br0" timeOffset="1027">2420 568 466 0,'0'0'248'0,"0"0"-99"15,0 0-53-15,0 0-23 0,0 0 61 16,0 0-120-1,0 0-13-15,21 107 50 0,25-20-7 16,6-4 57-16,-1-1-50 16,1-18-45-16,-4-11 72 15,-11-15-59-15,-10-18 15 16,-6-14 18-16,-8-6-27 16,11 0 137-16,3-23-142 15,13-30-4-15,-1-10-32 16,7-20-55-16,-1 2-21 15,1 3 9-15,6 18-14 16,8 31 96-16,4 29-21 16,-3 0 12-16,3 54 1 15,2 22 18-15,7 4-3 16,6-7 56-16,-9-21-18 0,3-10 69 16,-6-18-49-16,-9-12-52 15,-13-12 134-15,-11-7-71 16,-10-46-31-16,-9-34-21 15,-15-20 1-15,0-23-11 16,0-17-13-16,-27 0-35 16,-7 5 10-16,16 24-61 15,-27 41-125-15,5 41-20 16,-6 36-581-16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27.48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80 0 465 0,'0'0'153'0,"0"0"11"16,0 0-54-16,0 0 17 16,0 0-5-16,0 0-89 15,0 0 15-15,0 0-48 16,0 17 0-16,-6 20-12 16,-9 16 13-16,3 17-1 15,0 29 55-15,3 9-16 16,3 22 42-16,6 0-50 15,0-7-31-15,0-17 66 16,6-16-66-16,27-26 17 16,-6-29 31-16,7-16-14 15,5-19 92-15,1 0-48 0,12-13-70 16,-1-46 41-16,-5-12-49 16,-7-11 0-16,-11-12 0 15,-10-11 16-15,-12 1-30 16,-6 12 14-16,0 12-3 15,0 13-15-15,0 29 18 16,0 13 0-16,0 25-1 16,0 0-9-16,0 17-3 15,21 58-9-15,13 31 17 16,2 12-18-16,13-2 23 16,8-12 0-16,1-11-1 15,3-22 15-15,-10-25 32 16,-5-16-46-16,-13-30 1 15,7 0 147-15,-7-24-100 16,7-45-25-16,-4-23-23 0,-8-12 27 16,-7-26-62-16,-15 12 31 15,-6 12-18-15,0 24-11 16,0 22 7-16,0 31-17 16,0 12-128-16,0 5-705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28.4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176 247 644 0,'0'0'224'0,"0"0"-36"15,0 0-16-15,0 0-120 16,0 0 57-16,0 0-109 16,0 0 7-16,-137 91-16 15,110 25 31-15,15 7-20 16,12 27 40-16,0-16-35 15,39-11 102-15,40-23-52 16,6-35-17-16,-6-12 35 16,0-36-37-16,-9-17 38 15,-3 0 0-15,-9-5-76 16,-4-46 71-16,-23-28-71 16,-10-21 0-16,-21-10-12 15,0-20 9-15,-21-5 2 0,-43 2-13 16,-9 15-5-1,-6 26-9-15,-6 34 28 0,0 32-26 16,0 26 24-16,12 0-39 16,15 48 35-16,40 10-23 15,18 17-102-15,91 16 16 16,34-21-119-16,18-22-364 0</inkml:trace>
  <inkml:trace contextRef="#ctx0" brushRef="#br0" timeOffset="263">1115 0 565 0,'0'0'314'15,"0"0"-100"-15,0 0-127 16,0 0-10-16,0 0-54 15,0 0 71-15,51 312 21 16,-11-156-61-16,5-1 37 16,1-8-69-16,-1-14-4 15,1-28 37-15,-7-29-55 16,-11-35 0-16,2-41 0 16,-2 0-65-16,-1-53-145 0</inkml:trace>
  <inkml:trace contextRef="#ctx0" brushRef="#br0" timeOffset="532">1853 0 958 0,'0'0'239'16,"0"0"-143"-16,0 0-33 16,0 0 40-16,-380 346-31 15,307-274-56-15,28-2 48 16,20-10-64-16,10-7 0 15,9-19 0-15,6 9 19 16,0-26-4-16,0 7-15 16,0 1 0-16,33-13 52 15,13 11-24-15,12 6 4 0,21 0-12 16,6 12-1-16,15 18-7 16,-9 6-12-16,12 29-114 15,-18-10-26-15,-30-9-461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30.22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295 118 772 0,'0'0'154'0,"0"0"-134"15,0 0 54-15,0 0-15 16,0 0 30-16,0 0 8 15,0 0-86-15,-274 113 1 16,274-18 18-16,0 9 5 16,0 14 74-16,46 0-57 15,24-31-10-15,15-3 40 0,21-29-22 16,-3-33 21 0,10-22-6-16,-10 0-74 0,-3-34 60 15,-9-38-52-15,-18-3-7 16,-27-34-1-16,-28 4-1 15,-18-7 0-15,0 0-8 16,-70 13-25-16,-24 16 12 16,-21 19-13-16,-19 22-43 15,-3 35 11-15,19 7-33 16,42 0 43-16,76 58-61 16,0-15-252-16,45-2-595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30.81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0 154 519 0,'0'0'300'0,"0"0"-86"16,0 0 42 0,0 0-36-16,0 0-54 0,0 0-10 15,0 0-122-15,118-108-15 16,-99 192-1-16,14 17 2 16,6 45 26-16,7 1-4 15,6 19-36-15,-7-7 32 16,4-12-38-16,-13-17 0 15,-2-36-7-15,-13-45 7 16,-15-23-2-16,6-26-11 16,22-9-82-16,5-69-15 15,0-16-634-15</inkml:trace>
  <inkml:trace contextRef="#ctx0" brushRef="#br0" timeOffset="276">1394 0 801 0,'0'0'402'16,"0"0"-269"-16,0 0-104 16,0 0 129-16,-368 193-38 15,238-114-37-15,-1-11 16 16,7 10-74-16,14-14-10 16,25 2-7-16,25-11 10 15,26-16-12-15,34 2-6 16,0 9 0-16,67-11 17 15,36 14 11-15,22-10 16 16,21 3-7-16,12 7-24 16,-4-10 22-16,-2-4-35 0,-21-3-6 15,-25-19-16-15,-48-17-96 16,-31-53-176-16,-27-29-967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37.394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1767 70 456 0,'0'0'268'15,"0"0"-151"-15,0 0 84 0,0 0-34 16,0 0-41 0,0 0 36-16,0 0-128 0,33-70-20 15,-33 70-12-15,-21 0-2 16,-31 41 0-16,-21 2 5 16,-6 15 11-16,-12 12 26 15,-12-5-42-15,3 14 0 16,-3-4 61-16,2-3-61 15,10 3 24-15,0-12 25 16,0 9-36-16,-6-6 84 16,3-2-97-16,9 2 7 15,-1-15 30-15,23-15-37 16,2 7 0-16,15-14-6 0,16-7 24 16,3-10-11-16,5 5-7 15,-2-5 0-15,-3 12-6 16,2-7 6-16,-8 9 0 15,6-4-1-15,8-10 16 16,-2 5-12-16,9-5-3 16,6 0 0-16,0-12-11 15,6 0 11-15,0 0 0 16,0 0-1-16,0 0 16 16,0 0-12-16,0 0-3 15,0 0 0-15,0 0-29 16,0 0-69-16,12 0-184 15,28 0-291-15</inkml:trace>
  <inkml:trace contextRef="#ctx0" brushRef="#br0" timeOffset="665">2049 118 690 0,'0'0'250'0,"0"0"-108"16,0 0 78-16,0 0-106 16,0 0-21-16,0 0 28 15,0 0-70-15,31 4 3 16,48 33-7-16,12 4-47 15,15 10 105-15,-3 16-86 16,4 10-18-16,-4-12 53 0,3 12-52 16,-9-7 10-16,1 7-12 15,-4-12 20-15,-9 0-8 16,-15-12-12-16,-10-11 0 16,-14-16-9-16,-7-1 30 15,-14-13-21-15,2 0 0 16,0-12 9-16,-8 0 8 15,-7 0-17-15,3 0 0 16,-3 0-2-16,-6 0 15 16,0 0-13-16,3 0 0 15,-3 0 6-15,-6 0-18 16,13 6 12-16,-1 0-4 16,9 11-20-16,3 9 33 0,10-5-9 15,5 9 0 1,-5-1 1-16,-1-5-12 0,-9 0 11 15,4-10 0-15,-16 3-14 16,-6-17 14-16,-6 0-10 16,0 0-113-16,-12 0-230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2:54.52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905 10399 1224 0,'0'0'172'0,"0"0"-50"15,0 0 40-15,0 0-135 0,0 0 48 16,0 0-24-16,0 0-26 16,0 0 32-16,19 9-57 15,32 25 0-15,28 21 42 16,46 20-28-16,33 16 24 16,51 3-22-16,86 35 14 15,0-11 50-15,11 16-80 16,16 21 0-16,-54-13 6 15,14 22-5-15,-27-5-1 16,-45 0 0-16,-34-18 24 16,-30-2-23-16,-31-18-1 0,-15-3 0 15,-8-5-13-15,-1-7 31 16,0 6-18-16,9 1 0 16,9 3 40-16,10 2 1 15,5-7-41-15,-5 2 0 16,11-5-10-16,1-4 24 15,12-10-14-15,9 2 0 16,12-4 27-16,0-3 9 16,0-7-36-16,-9 1 0 15,9-1-6-15,-6 1 16 16,-7 0-10-16,4 6 0 16,-3-2 13-16,-9-6-14 15,9 11 1-15,-9-5 0 16,2 2-19-16,-2-2 33 0,-12 2-14 15,-13-6 0-15,-5-7 9 16,-10-5-15-16,-3-13 6 16,-9-3 0-16,-6-4-17 15,6-10 33-15,-6 6-16 16,-12-10 0-16,-3-3 9 16,-15-1-3-16,-10-13-6 15,-11-6 0-15,-10-6-24 16,-3 1 39-16,4 0-15 15,14 11 0-15,1-3 9 16,11 7-11-16,10 5 2 16,-9 5 0-16,-1-3-16 15,4-2 23-15,-19 2-7 16,4 0 0-16,-7-6 12 0,1 6-31 16,-1-7 19-16,7 5-86 15,-16-3 73-15,3 3-132 16,-27-24-30-16,-12-5-145 15,-61 0-562-15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34.57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0 588 637 0,'0'0'231'16,"0"0"-88"-16,0 0 1 16,0 0-40-16,0 0-55 15,0 0 50-15,0 0-69 16,385-222-17-16,-251 210 111 16,-25 12-94-16,-24 0-21 0,-33 24-9 15,-25 39 22 1,-27 21-10-16,0 22-12 0,-33 11 0 15,-37 13 4-15,-15 0-3 16,-9 0-1-16,3-5 0 16,12-21 19-16,21-3-19 15,18-29 0-15,22-14-3 16,3-17-26-16,15-11 29 16,0-7-8-16,0-23-1 15,27 0 18-15,37 0 39 16,21 0 0-16,22-36-28 15,5-17 77-15,3-2-89 16,-2 4 10-16,-28-2-18 16,-12 10-26-16,-16-32-24 15,-17 12-172-15,-7 8-396 0</inkml:trace>
  <inkml:trace contextRef="#ctx0" brushRef="#br0" timeOffset="456">2032 0 920 0,'0'0'180'15,"0"0"-127"-15,-350 0 114 16,201 53-92-16,10 24 6 16,23 17-27-16,37 24-41 15,40 0 44-15,39-2-57 16,0-26 0-16,64-8 66 0,36-41-66 15,9-17 48 1,16-24 32-16,-13 0-68 0,-15-35 67 16,-24-25-79-16,-15-3 1 15,-25-16-26-15,-11 28 6 16,-16-2 0-16,-6 19 13 16,0 25 12-16,0 9-34 15,12 0 28-15,0 43-22 16,15 39-23-16,13 30 45 15,5 35 0-15,1 0-7 16,6 17 30-16,2-3 21 16,-2-14-44-16,-13-5 2 15,-20-24 15-15,-19-11-8 0,0-20-9 16,-19-18 0 0,-54-20 22-16,-18-8 22 0,-15-27-43 15,3-14 11-15,12 0-24 16,24-26 0-16,55-75-107 15,12 8-144-15,6-1-470 0</inkml:trace>
  <inkml:trace contextRef="#ctx0" brushRef="#br0" timeOffset="1164">3268 420 28 0,'0'0'576'0,"0"0"-361"16,0 0 76-16,0 0-115 16,0 0 9-16,0 0-53 15,0 0-91-15,6-143 14 16,-40 143-55-16,4 14 0 15,-9 37-14-15,11 2 14 0,10 12 0 16,9 0-8 0,9-2 25-16,0 4-23 0,33 1 6 15,28 10 0-15,9-1-11 16,15 14 11-16,0 1 0 16,0 14-2-16,0-10 21 15,-12-9-16-15,-15 7-3 16,-19-16 0-16,-18-14-12 15,-14-11 12-15,-7-14 0 16,0 4 24-16,-52-7-13 16,-9-25 64-16,-3 7-75 15,4-18 19-15,2 0 12 16,6 0-31-16,1-41-1 16,-37-89-72-16,24 12-172 0,-3 0-342 0</inkml:trace>
  <inkml:trace contextRef="#ctx0" brushRef="#br0" timeOffset="1345">3189 537 916 0,'0'0'318'16,"0"0"-207"-16,0 0-28 16,0 0 3-16,0 0 85 15,401-12-100-15,-271 12-70 16,1 0 41-16,-22 0-42 0,-8 0-47 15,2-12-110 1,-18 0-145-16,-18-5-321 0</inkml:trace>
  <inkml:trace contextRef="#ctx0" brushRef="#br0" timeOffset="2010">4969 147 163 0,'0'0'701'0,"0"0"-551"15,0 0-46-15,0 0-41 16,0 0 48-16,-365 36-81 16,280 41-29-16,6 29 72 15,12 24-62-15,16 17 53 16,17 23 23-16,22 3-37 16,12-4 47-16,0-15-85 0,52-19-9 15,27-36 80 1,12-15-67-16,15-19 25 0,-3-36-3 15,-11-17-29-15,-20-12 45 16,-14 0-54-16,-18-41 0 16,-19-24 20-16,-15 0-20 15,-6-24-7-15,0 17 0 16,-52-3 1-16,-14 34-16 16,2 27 22-16,-21 14 0 15,0 26-34-15,-9 56 34 16,24 19 0-16,9 10-7 15,43 2 24-15,18-18 8 0,12-14-25 16,67-29 0 0,27-17 7-16,19-35-7 0,11 0-6 15,13-52-73-15,-9-30-198 16,-9-18 24-16,-34-30-155 16,-18 0 171-16,-40-5 206 15,-21 17 31-15,-18 0 1 16,0 36 195-16,0 31 43 15,-18 37 20-15,-15 14-162 16,-1 53-85-16,10 63 123 16,18 14-55-16,6 31 12 15,24-2 5-15,76-12-74 16,37-18 80-16,21-33-76 16,12-38-26-16,-9-53 42 15,-15-5-42-15,-28-80-1 0,-32-50 0 16,-56-30-97-16,-30-23 79 15,-52-24-29-15,-84 7 46 16,-35 7-23-16,-5 34 45 16,6 38-21-16,24 58 0 15,-18 63-7-15,40 49-26 16,39 32-306-16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35.784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2549 4 656 0,'0'0'264'0,"0"0"-105"16,0 0-78-16,0 0-28 16,0 0 127-16,0 0-142 15,-118 0-8-15,100 0 21 16,9 0-23-16,-4 0 109 15,1 0-137-15,-15 6 17 16,-13 14 8-16,-23 21-18 16,-31 2-7-16,-4 15 8 15,-20 14 18-15,9 3 35 16,-4 9-61-16,10-4 0 16,-3-5 38-16,14 4-37 15,7-11-1-15,0 5 0 16,0-3 25-16,0-5-5 0,-6 0-20 15,6 0 0-15,6-14 40 16,0 16-40-16,0-17 0 16,6-6 0-16,3 4 16 15,-3-5-10-15,7-9-6 16,8-5 0-16,12-5-4 16,7-7 4-16,5 0 0 15,16-5 0-15,-3 5 19 16,3 0-25-16,-3-12 6 15,2 7 0-15,-8 9-9 0,9-4 10 16,-10-5-1 0,16 0 0-16,-3-7 14 0,9 2-15 15,6-7 1-15,0 5 0 16,0-5-13-16,0 0 13 16,0 0 0-16,0 0 0 15,0 0 16-15,0 0-18 16,0 0 2-16,0 0-33 15,0 0 14-15,39-12-220 16,7-34-422-16</inkml:trace>
  <inkml:trace contextRef="#ctx0" brushRef="#br0" timeOffset="698">2628 131 178 0,'0'0'777'0,"0"0"-611"16,0 0-152-16,0 0 83 15,0 0 15-15,0 0 18 0,0 0 23 16,262 113-93-16,-159-62 19 15,9 14-79-15,7 12 20 16,-10 5 30-16,9 7-49 16,1 5 0-16,-7-12 15 15,-8 6 4-15,-4-21-8 16,-15-11-12-16,-21-8 0 16,-4-19 6-16,-23-7-6 15,-16-8 0-15,-9-10-9 16,3 4 36-16,-8 4-23 15,5 0-4-15,0 5 0 16,3 0-16-16,3 7 16 16,4-2 0-16,-4 4-9 15,3 3 28-15,-9-17-12 0,0 0-7 16,-6-7-70-16,-6-5 38 16,0 0-290-16,0 0-867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53.71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0 130 347 0,'0'0'213'15,"0"0"-68"-15,0 0-46 16,0 0 31-16,0 0 70 16,0 0-106-16,131 0-9 0,-125 0-40 15,0 0-27 1,3 37 34-16,-3 21-52 0,-6 26 17 16,6 34 98-16,6 22-84 15,-6 14 24-15,9 17-8 16,10 1-33-16,2-8 45 15,13-5-59-15,-1-17 0 16,-9-19 2-16,4-33 14 16,-1-33-16-16,-12-26 0 15,4-31 4-15,2-45-49 16,-3-40-155-16,-8-20-769 0</inkml:trace>
  <inkml:trace contextRef="#ctx0" brushRef="#br0" timeOffset="241">471 179 165 0,'0'0'748'15,"0"0"-486"-15,0 0-136 16,0 0-78-16,0 0 56 16,0 0-60-16,355 24 30 15,-270 49-65-15,-27 23 20 16,-25 12-7-16,-33-9-22 15,-6-12 0-15,-79-3 21 16,-27-13-10-16,-13-18 5 16,7-6-16-16,21-22-46 15,24-20-19-15,33-5-160 16,40 0-284-16</inkml:trace>
  <inkml:trace contextRef="#ctx0" brushRef="#br0" timeOffset="692">1367 586 766 0,'0'0'161'16,"0"0"-125"-16,0 0 118 15,0 0-77-15,0 0-23 16,0 0-21-16,0 0-21 16,-307 29 12-16,274 72-3 15,14 4-3-15,19 8 74 16,0-20-78-16,19-18 1 15,35-14 47-15,4-27-27 16,0-25 47-16,-4-9-30 16,-2 0-51-16,-6-50 68 0,-7-8-69 15,-12-13 0-15,-8 7-1 16,-7 5 26-16,3 6-23 16,-3 15-2-16,0 33 0 15,10 5-25-15,11 17 25 16,-3 62 0-16,4 21-16 15,5 11 35-15,-5 19-13 16,5 12-6-16,-15 5 7 16,4-5 2-16,-10-7-9 15,-18-11 0-15,0-23-1 16,0-26 23-16,-52-16 0 16,-21-25 10-16,-12-21-25 0,0-13 52 15,9 0-59-15,3-25-2 16,28-27-40-16,45-52-173 15,18 9-85-15,55 1-548 0</inkml:trace>
  <inkml:trace contextRef="#ctx0" brushRef="#br0" timeOffset="1083">2500 1144 553 0,'0'0'350'0,"0"0"-42"15,0 0-129-15,0 0-23 16,0 0-27-16,0 0-92 15,0 0 31-15,-161-281-68 16,100 304 0-16,15 46 6 0,13 21-4 16,33-1-2-16,0 0 16 15,15-14 7-15,49-15 8 16,9-19-31-16,6-24 0 16,6-17 90-16,-6 0-74 15,-9-58-2-15,-9-26-8 16,-16-27 18-16,-21-19-48 15,-15-17 23-15,-9-23-59 16,0-10 54-16,-27 11-57 16,-12 22 22-16,11 31 40 15,4 44 1-15,-3 40-23 16,-7 32 23-16,-5 49-16 16,-7 74-10-16,1 43 52 15,5 27-22-15,34 14 61 16,6-11-55-16,52-20 62 0,81-24-72 15,28-27 0-15,110-21-2 16,-50-37 2-16,-23-50-309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0:55.97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392 1172 515 0,'0'0'130'16,"0"0"-43"-16,0 0-1 16,0 0 72-16,0 0-51 15,-361 193-36-15,336-109 5 16,19-4-63-16,6-1 21 15,0-32 9-15,52-12-25 16,12-23 115-16,15-12-44 16,6 0-49-16,-6-30 19 15,0-29-52-15,-12-11 13 0,-22-2-20 16,-5 9 9-16,-16 8-7 16,-9 21-2-16,-9 22 0 15,-6 12-12-15,0 5 3 16,0 65 9-16,0 31 0 15,0 29 0-15,0 12-6 16,0 18 6-16,0 4 0 16,34 0 15-16,11 7 3 15,1-22-5-15,-7-21-13 16,-21-21 0-16,-18-35-1 16,0-21 1-16,-24-22 0 15,-55-10 67-15,-6-19-65 16,-15 0 46-16,9-7-48 15,12-51 9-15,27-25 2 0,19-23-11 16,33-16-87-16,0-7-20 16,21-10-54-16,43 18 16 15,15 8-76-15,33-5 2 16,-21 29 99-16,-12 19-68 0</inkml:trace>
  <inkml:trace contextRef="#ctx0" brushRef="#br0" timeOffset="485">1276 0 487 0,'0'0'117'0,"0"0"-13"0,0 0 123 15,0 0-77-15,0 0-56 16,0 0-56-16,0 0-31 16,0 193 83-16,0 7-15 15,12 30-57-15,9 18 86 16,13 0-79-16,-4-23-5 16,4-43 24-16,-1-49-43 15,-6-43 89-15,-8-42-90 16,-13-31 22-16,-6-17 23 15,0 0-7-15,0 0 60 0,0-46-47 16,0-20-35-16,0-15-32 16,6-14 16-16,15-1-72 15,12 2 71-15,7 15-48 16,-4 23 42-16,4 27-8 16,-1 22 30-16,1 7-43 15,-7 36 28-15,1 58-4 16,-10 29-21-16,3 14 26 15,-5 4-1-15,-10-14 2 16,6-9 15-16,-12-19-6 16,9-31-11-16,-9-20-56 15,13-48-75-15,2 0-191 16,-3 0-428-16</inkml:trace>
  <inkml:trace contextRef="#ctx0" brushRef="#br0" timeOffset="790">2257 1165 785 0,'0'0'294'0,"0"0"-201"16,0 0-93-16,0 0 128 15,0 0-14-15,79 395-32 16,-39-253-2-16,11-13-41 16,10-28 72-16,18-19-91 15,0-31-14-15,6-33 67 16,0-18-63-16,-9 0 33 15,-3-64-5-15,-12-36-28 0,-22-22 28 16,-15-20-38 0,-18-5 0-16,-6 4 3 0,0 27-3 15,0 39 0-15,0 32-1 16,0 37-15-16,-12 8-12 16,-15 0-105-16,3 17-37 15,9 24 25-15,15 0-159 16,21-5 3-16,30-19-27 0</inkml:trace>
  <inkml:trace contextRef="#ctx0" brushRef="#br0" timeOffset="1281">3351 1266 309 0,'0'0'322'0,"0"0"-47"15,0 0-14-15,0 0-80 16,0 0-129-16,0 0 66 16,0 0-21-16,118 335-39 0,-91-205 65 15,7-13-122-15,-4-12 10 16,4-27-11-16,-7-26 30 15,-9-15-5-15,-3-32-25 16,-2-5 0-16,5-5 120 16,15-53-114-16,7-31-6 15,17-17 0-15,10-24-51 16,6-23 33-16,6-6-23 16,6 12 41-16,-15 29-33 15,-9 29 40-15,-22 48-7 16,-8 34 32-16,-4 7-4 15,6 65 20-15,1 41-48 16,5 24 8-16,-2 12 25 0,2-7-25 16,-12-22-8-16,1-30 0 15,-10-37 24-15,3-22-9 16,4-24-15-16,8 0 0 16,19-24 34-16,14-47-34 15,20-29 0-15,-1-17-1 16,12-13-7-16,3 0-15 15,-9 24 23-15,-12 27 0 16,-27 40-11-16,-13 32 11 16,-14 7 0-16,-4 55-2 15,-3 41 17-15,3 13 3 16,-9 9-18-16,-12 0 0 16,0-19-30-16,0-9 18 0,0-25-131 15,0-24-126 1,-6-24-456-16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11.89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549 1399 85 0,'0'0'100'0,"0"0"37"16,0 0-62-1,0 0-8-15,0 0-67 0,0 0 0 16,0 0-12-16,9-12 12 16,-9 12-10-16,0 0 9 15,0 0 2-15,0 0 22 16,0 0-23-16,0 0 0 15,6 0-12-15,12-8 13 16,9-1-1-16,-8-4 121 16,8 9-30-16,-9-4 14 15,4 2-31-15,-16 6-9 16,6-3 100-16,-6 3-50 16,3-8-2-16,3-4-29 0,6 6-55 15,-3-6 83 1,-8 1-77-16,-7 5-13 0,0 0 93 15,0 0-102-15,-34 0 5 16,-24 6-18-16,-14 0 29 16,-1 0-19-16,-12 0-10 15,0 18 0-15,0 17-9 16,-1 6 9-16,7 6 0 16,22 6 0-16,17 7 25 15,19-7-16-15,21 2-9 16,0-11 0-16,55 4-2 15,42-22 19-15,21-14-17 0,13-12 11 16,-13 0 13-16,-8-26 8 16,-10-47-32-1,-21-20 0-15,-15-37-41 0,-19-28-31 16,-23-24-58-16,-22-24 20 16,0-3-35-16,0 16 113 15,0 29-41-15,-16 34 73 16,4 35-7-16,0 37 24 15,6 29 20-15,-3 20 45 16,9 9-74-16,0 38 39 16,0 54-36-16,0 46-6 15,0 31 158-15,0 26-154 16,0 15 42-16,0-1 10 16,0-20-49-16,27-25 41 15,13-29-53-15,11-24 0 0,22-27 6 16,97-38-6-1,-12-20-46-15,0-26-258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14.21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0 582 560 0,'0'0'260'0,"0"0"-57"15,0 0-46-15,0 0-7 16,0 0-64-16,0 0-31 16,0 0-55-16,0-24 29 15,0 89-14-15,0 24 11 16,0 29 48-16,0 29 34 15,0-12-66-15,19 19 9 16,8-31-51-16,-9-5 34 0,3-28-13 16,-2-27-21-1,-13-22 0-15,-6-29-13 0,0-41-63 16,0-46-62-16,-19-27-539 16</inkml:trace>
  <inkml:trace contextRef="#ctx0" brushRef="#br0" timeOffset="268">0 72 740 0,'0'0'169'0,"0"0"-26"15,0 0 83-15,0 0-138 16,334-79 8-16,-209 79-28 0,6 53-39 16,-7 15 67-1,-15 36-88-15,-23-11-7 0,-26 13 9 16,-48-7 9-16,-12-28-10 15,-39-16-9-15,-73-21 1 16,-43-22 18-16,-31-12-19 16,16 0-7-16,21 0 1 15,49-25 7-15,55 16-23 16,45 9 0-16,0 0-127 16,145 0 111-16,4 22-68 15,-3-10-598-15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12.85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0 513 212 0,'0'0'211'16,"0"0"-28"-16,0 0-83 15,0 0 73-15,0 0-57 16,0 0-2-16,0 0 4 16,12-203-44-16,1 203 21 15,-1 0-95-15,15 55 13 16,6 45 14-16,13 35-12 15,12 24 25-15,2 19 30 16,4 3-39-16,9-8 58 16,-15-14-89-16,-10-18 10 15,-11-35-4-15,-16-27-6 16,-15-42-6-16,-6-37-15 16,0 0-139-16,-33-63-99 0</inkml:trace>
  <inkml:trace contextRef="#ctx0" brushRef="#br0" timeOffset="240">246 254 660 0,'0'0'188'0,"0"0"-29"16,0 0 42-16,334-99-98 16,-200 99 55-16,-12 0-85 15,-4 34-46-15,-18 31 86 16,-42 5-106-16,-31 12 3 0,-27-5-7 15,-27 1 25-15,-92-3 11 16,-38-11-39-16,-20 2 2 16,7-8-20-16,40-5 18 15,51-5-111-15,79-36-42 16,66-7-128-16,44-5-274 0</inkml:trace>
  <inkml:trace contextRef="#ctx0" brushRef="#br0" timeOffset="627">1753 383 798 0,'0'0'296'0,"0"0"-99"15,0 0-95-15,0 0 8 16,0 0-72-16,0 0 30 0,0 0-68 16,-295-158 0-16,237 243-6 15,13 23 6-15,30-2 0 16,15-6 0-16,0-16 22 15,60-26-4-15,19-29-18 16,6-29 0-16,7 0 56 16,-1-24-55-16,-6-36 6 15,-6-10-7-15,-12-1 25 16,-10 2-13-16,-17 16-12 16,-1 19 0-16,-21 21-15 15,4 13 15-15,-10 0 0 16,-6 64-6-16,9 24 14 15,-3 24 71-15,0 13-47 0,10 15-32 16,-4 9 73 0,15 3-67-16,1 8-6 0,-10-18 0 15,-3-12 25-15,-21-31-9 16,0-29-16-16,-130-34-25 16,-10-24 12-16,3-12-380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16.01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832 181 42 0,'0'0'229'0,"0"0"-54"16,0 0-13-16,0 0 38 16,0 0-63-16,0 0 21 15,0 0 33-15,12-164-127 16,-12 155 24-16,0 1-11 15,0 8-58-15,-33 0 57 16,-12 0-76-16,-13 0 0 16,-9 8-4-16,-3 35 4 15,3 10 0-15,10 24-8 16,2-7 21-16,31 19 6 0,18-14-19 16,6-15 0-1,0-7 37-15,51-19-15 0,16-8-11 16,9-26 11-16,9 0 3 15,9-14 21-15,-9-37-46 16,-9-2 0-16,-9-2-13 16,-15-8 13-16,-13-4 0 15,-12 16-7-15,-14 15 21 16,-1 19 7-16,-3 17-21 16,-3 0 12-16,0 0-20 15,0 17 23-15,6 45-15 16,-3 18 0-16,3-5 31 15,1 33 2-15,-1-2-33 16,9 23 0-16,-3 13 23 16,3 10-8-16,-14 2-15 0,-7-12 0 15,0-19 16-15,-67-34 0 16,-43-24-16-16,-48-48 0 16,-24-17 29-16,-3 0-22 15,15-41-14-15,-6-12-21 16,57 13-163-16,28-9-133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25.16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0 297 532 0,'0'0'234'0,"0"0"-33"15,0 0-107-15,0 0 52 16,0 0-22-16,0 0-15 16,79-154-71-16,-73 137-31 15,0 10 130-15,-6 7-51 16,0 0-37-16,0 0-22 16,0 0-5-16,0 31-24 15,6 39 2-15,15 38 0 16,-2 22 17-16,14 3-16 15,1 2 8-15,5-14 17 0,7-29-13 16,-16-20 18-16,-3-33-31 16,-8-20 0-16,-10-19 38 15,3 0-1-15,-6-24 36 16,15-41-51-16,-9-30 0 16,6-16-44-16,16-12 3 15,-1-7-41-15,7 0 37 16,11 12-1-16,-5 14 5 15,-7 25 9-15,7 23 20 16,-6 30-16-16,5 26 6 16,1 0-13-16,8 65-10 15,-2 43 23-15,6 27 0 16,2 7-6-16,-2-4 28 0,-6-13-19 16,-7-31-3-1,-5-28 0-15,-13-40-5 0,-9-26 17 16,-2 0 44-16,8-56-14 15,3-38-20-15,19-19-15 16,11-10-7-16,16-7-62 16,6 7 47-16,12 24-19 15,-12 20 34-15,-21 40-17 16,-9 27 34-16,-13 12-17 16,-2 46 0-16,5 55 0 15,1 29 32-15,-7 17-21 16,-6 3-8-16,-8-12 4 15,-7-21 16-15,3-11-46 0,-3-35-8 16,6-30-461-16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26.08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493 967 578 0,'0'0'90'0,"0"0"28"16,0 0-53-16,0 0 7 15,-367 101 64-15,309-19-90 16,19 17 50-16,17-3-27 16,22-2-41-16,0-24 79 15,28-17-43-15,35-24 32 16,10-29 98-16,6 0-140 16,0-17 7-16,-6-45-46 15,-15-6 13-15,-13-2-2 16,-11 5-26-16,-16 17 0 15,-3 19-11-15,-3 20 11 0,-6 9-11 16,7 38-6 0,2 58 5-16,-3 39-10 0,0 24 22 15,9 28 0-15,-9 7-15 16,16 19 15-16,5 6 0 16,-2-7 0-16,2-14 10 15,-6-31-8-15,-15-44-2 16,-12-46 0-16,0-43 29 15,-39-34-22-15,-52 0 59 16,-34-34-42-16,-5-56 15 16,5 2-78-16,28-11-38 15,36 0-146-15,61-39 41 16,0 25-348-16,15 21 135 0</inkml:trace>
  <inkml:trace contextRef="#ctx0" brushRef="#br0" timeOffset="723">1213 0 660 0,'0'0'203'16,"0"0"-40"-16,0 0 25 16,0 0-158-16,0 0-24 0,0 0 84 15,0 0-36-15,131 484 31 16,-64-255 1-16,-4 17-63 16,4 5 88-16,-3-22-101 15,-3-35-10-15,-16-47 44 16,-11-51-33-16,-22-40-9 15,-6-37-2-15,-6-19 11 16,0 0 93-16,0-58-42 16,0-32-61-16,0-21 15 15,0-14-16-15,0 7-1 16,12 9 1-16,21 25 0 16,1 26-14-16,-1 27 14 15,-2 31-2-15,-4 0-21 16,6 51 18-16,7 57 5 15,-7 22 0-15,7 13 6 0,-10-4 0 16,4-15-6 0,-1-18 0-16,-9-48-9 0,-2-15 9 15,-10-33-47-15,3-10-77 16,-9 0-58-16,6-70-332 16,-6-20 157-16,6-20 122 15,3-14 157-15,4 1 78 16,8 10 208-16,0 29 34 15,4 41-57-15,-4 30 63 16,13 13-118-16,-1 48-91 16,7 64 67-16,17 18-30 15,16 17 35-15,22-14-38 0,8-20-37 16,3-26 98-16,1-30-98 16,-16-37-13-16,-18-20 41 15,-15-12-58-15,-10-70 44 16,-14-24-50-16,-16-23-41 15,-12-18 22-15,-3 5-59 16,-9 7-64-16,-9 41-77 16,-42 34-156-16,-22 46-244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38.70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0 715 0,'0'0'175'0,"0"0"-30"0,0 0 82 16,0 0-145-16,0 0 4 16,0 0 13-16,0 0-73 15,6-25 77-15,-6 25-28 16,0 0-65-16,6 8 9 15,-6 71-19-15,10 44 0 16,8 19 47-16,0 16-44 16,22 1 64-16,20-29-58 15,13-24-8-15,18-31 72 16,6-20-26-16,16-38 7 16,-10-17-30-16,-3 0-2 15,-9-12-6-15,-12-39-16 16,-15-21-3-16,-18-3-28 0,-13-21 24 15,-5-5 7 1,-22 9-8-16,6 14 17 0,-12 26-32 16,0 22 23-16,0 30-84 15,0 0-77-15,6 25-201 16,15 15-248-16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3:07.32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418 1027 629 0,'0'0'763'0,"0"0"-653"0,0 0-81 15,0 0 25-15,0 0-18 16,-334 0 2-16,288 24-22 16,13 6-16-16,27-4-1 15,6 12 0-15,0 3 1 16,18 18 0-16,34 11 1 15,14 2 37-15,13 27 9 16,6 2-46-16,7 34 14 16,-7 0-15-16,-12 19 0 15,-34-7 15-15,-39-5-14 0,0-19-1 16,-67-11 26-16,-36-36-25 16,3-22 23-16,9-13-9 15,27-41-14-15,30 0-2 16,28 0-5-16,6-41-58 15,6-17-47-15,67-14-34 16,12-3 73-16,6 3 49 16,-6 9 23-16,-15 9 74 15,3 18-7-15,-6-4 9 16,12 3 6-16,6 8-55 16,12-7-3-16,7 5-11 15,-4-15-6-15,-27 12 13 16,-16-2-20-16,-29 5 0 0,-16 9 19 15,-12-7-9 1,0 5-10-16,-12-5 0 0,-37 12 2 16,4 8-2-16,-7 9 0 15,-6 0-2-15,-9 31-9 16,-6 46-1-16,16 5 11 16,-1 31-6-16,25 3 7 15,11 5 1-15,22-17 15 16,0-10-3-16,61-41 33 15,30-18-32-15,22-22 16 16,11-13-5-16,1 0-25 16,-16-13-25-16,-9-34-130 15,-15-45-140-15,-27-4-280 16,-18 3-112-16</inkml:trace>
  <inkml:trace contextRef="#ctx0" brushRef="#br0" timeOffset="937">1630 1840 120 0,'0'0'405'16,"0"0"-100"-16,0 0-184 15,0 0-7-15,0 0 50 16,0 0-48-16,0 0 19 16,170 378-44-16,-125-283-31 15,1-32 7-15,-6-10-16 16,-10-27 28-16,-3-26-28 16,-6 0-2-16,4-38 36 15,2-37-85-15,-9-20-2 16,4-11-20-16,-4 1-45 15,-12 1 21-15,9 24 20 16,-9 30 3-16,12 33 8 0,10 17 5 16,11 26-3-16,13 70 11 15,-1 8 4-15,4 14-2 16,-9 5 1-16,-7-10 11 16,1-18 8-16,-10-20-19 15,-3-34 0-15,-8-15 26 16,-4-26-26-16,-9 0 39 15,0-38-40-15,6-37-9 16,3-8 0-16,-3-23-43 16,7-11 3-16,8 8 20 15,6 22 4-15,-8 24 25 16,8 32 0-16,-6 31-2 16,-2 0 2-16,-4 89 7 0,6 29 21 15,-2 29 29-15,2-18-33 16,12 1-3-16,1-29-15 15,6-26 4-15,5-25-4 16,-11-33-6-16,5-17-13 16,-5-9 12-16,-7-66-82 15,1-26-70-15,-22-22 3 16,-12-18 15-16,0 7 55 16,0 8 37-16,0 44 7 15,-12 31 36-15,12 37 60 16,0 14-41-16,0 65-4 15,0 39 67-15,24 29 37 0,27 6-18 16,22-13-15 0,6-27 14-16,6-17-31 0,0-46-24 15,0-19-8-15,-18-17-17 16,-15 0 51-16,-19-41-48 16,-8-24-23-16,-4-29-16 15,-9 6-19-15,6-18 25 16,4 10 1-16,17 21 9 15,7 0 0-15,20 15 6 16,4 24 3-16,15 10 23 16,6 21-11-16,-6 5-3 15,-6 19-18-15,-6 46-7 16,-21 17 1-16,-13 26 6 16,-11 4-5-16,-16-19 5 15,-6-5 1-15,9-23 7 0,-9-22-8 16,-6-21-21-1,0-5 5-15,0-17-47 0,-60 0 32 16,-25 0 9-16,-25 0-60 16,-8 29 27-16,5 24 24 15,16 12 11-15,24 26 20 16,40-23 54-16,33 2 14 16,27-10-3-16,92-24 33 15,51-31-12-15,45-5-64 16,101-53-22-16,-48-29-114 15,-53-5-272-15</inkml:trace>
  <inkml:trace contextRef="#ctx0" brushRef="#br0" timeOffset="1458">7437 1539 711 0,'0'0'156'16,"0"0"-81"-16,0 0 155 15,31 407-42-15,29-212-31 0,13 29-41 16,3-13-53-16,3-4-13 16,-6-19-30-16,-6-20-19 15,-15-35 29-15,-19-32-30 16,-21-33-7-16,-12-42-56 15,-39-40-46-15,-46-61-26 16,-6-18-736-16</inkml:trace>
  <inkml:trace contextRef="#ctx0" brushRef="#br0" timeOffset="1675">7343 1500 13 0,'0'0'707'0,"0"0"-551"0,0 0-3 16,349-121 22-16,-245 121-18 15,-13 42 0-15,-36 40-89 16,-43 31-56-16,-12 10 24 16,-91 14-10-16,-55 3 22 15,-30-3 0-15,-13-7-23 16,10-7 6-16,24-31-31 16,43-2-3-16,45-37-42 15,67-36-188-15,33-10-279 16,40-7-402-16</inkml:trace>
  <inkml:trace contextRef="#ctx0" brushRef="#br0" timeOffset="2041">7954 1604 950 0,'0'0'288'15,"0"0"-194"-15,0 0 46 16,0 0 1-16,385-65-23 15,-306 94-82-15,-12 50-18 16,-21 20 5-16,-7 12-13 16,-20 2 12-16,-7-9-4 15,3-20-18-15,-9-21 21 16,6-25-21-16,-12-14 0 16,0-19-7-16,0-5-2 15,-73 0 8-15,-36 0-1 0,-22 0-30 16,-9 12 25-16,10 18-28 15,27 16 11 1,24 25 24-16,33 5-21 0,40-11 21 16,6 0 32-16,18-24 8 15,67-12 29-15,28-17-27 16,23-12-24-16,16 0-18 16,3-53-24-16,49-77-147 15,-40 7-206-15,-34-6-560 0</inkml:trace>
  <inkml:trace contextRef="#ctx0" brushRef="#br0" timeOffset="2285">8950 1486 914 0,'0'0'300'0,"0"0"-139"15,0 0 6-15,0 0-90 16,0 0-69-16,0 0 11 16,0 0-8-16,-61 106 30 0,122-17 25 15,3 7-24-15,3 8 3 16,-4 2-40-16,-17 12-4 15,-13-14 9-15,-11 4-10 16,-22-19 0-16,0-14-1 16,-22-21 2-16,-41-25 27 15,-23-5-19-15,-14-10-8 16,3-14-1-16,30 0-81 16,67-91-170-16,40 3-36 15,51-18-374-15</inkml:trace>
  <inkml:trace contextRef="#ctx0" brushRef="#br0" timeOffset="2563">9904 1145 1190 0,'0'0'263'0,"0"0"-115"16,0 0-94-16,0 0-40 16,0 0-8-16,0 0 0 15,-295 317-2-15,295-192-4 16,0 10 0-16,55-12 15 15,21 7 11-15,9-5-2 16,-6-7-7-16,-12-11-17 16,-22-9 16-16,-18-23-16 15,-21-9 0-15,-6-23 4 0,0-9-4 16,-27-17 0 0,-31-5 0-16,-8-5 0 0,-13-7-7 15,0 0-22-15,33 0-135 16,16-19-114-16,30-15-255 0</inkml:trace>
  <inkml:trace contextRef="#ctx0" brushRef="#br0" timeOffset="3034">10226 1746 806 0,'0'0'328'0,"0"0"-168"16,0 0 25-16,0 0-79 15,0 0-79-15,0 0-26 16,0 0 85-16,39 265 8 0,-12-147-42 16,4 0 6-16,14-23 18 15,10-14-30-15,-3-23-16 16,-7-28-8-16,1-18-16 16,-7-12 30-16,1 0-25 15,5-68-3-15,7-11-8 16,-12-14-31-16,-1 5-10 15,-12 22 11-15,-8 11 1 16,-4 21 21-16,-15 30 5 16,6 4-18-16,0 4 21 15,12 44-11-15,3-2 11 16,13 3 21-16,2-11-1 0,13-12 37 16,2-14-35-1,13-12-3-15,3 0 21 0,6-24-29 16,-15-28 18-16,-7-26-5 15,-29-11 1-15,-22 0 22 16,0-10-42-16,-28 5-3 16,-45 15-4-16,3 11-11 15,-2 37-7-15,-1 26-25 16,15 5-38-16,25 36-15 16,33 46-144-16,39-12-139 15,40-12-557-15</inkml:trace>
  <inkml:trace contextRef="#ctx0" brushRef="#br0" timeOffset="3867">11863 1655 801 0,'0'0'367'0,"0"0"-186"15,0 0-68-15,0 0-84 16,0 0 43-16,0 0 6 16,0 0-12-16,-106 419 40 15,160-310-34-15,37-16-16 16,19-18-30-16,-4-44-24 15,-9-25 33-15,-18-6-35 16,-27-37-9-16,-19-62 1 16,-27-12-9-16,-6-19 17 15,-39-12 24-15,-52 7-12 16,-34 17 26-16,1 28-12 16,8 33-4-16,22 38 18 15,48 19-40-15,40 0-10 0,6 19-12 16,46 29-37-16,45-9 45 15,15 9-26-15,7-19-1 16,-10 11 22-16,-18 14-9 16,0 21 20-16,-12 30 1 15,-9-1 7-15,-10 2 31 16,-17 12-5-16,-4-36 2 16,-11-11 6-16,-10-36-33 15,0-35 11-15,3 0 42 16,-3-41-10-16,-6-41-17 15,-6-23-27-15,0-16-22 16,-12-7 14-16,-21-16-8 0,-1 23 16 16,22 3 1-16,12 24 0 15,0 29 79-15,34 31-49 16,45 9-24-16,18 25-1 16,27 0-5-16,7 0-1 15,12 34 0-15,-10 3 1 16,-17-3-1-16,-22 2 0 15,-36 4-30-15,-40 14-12 16,-18 21-16-16,-6 21 24 16,-52 17 20-16,6 10 6 15,25 7-1-15,27 0 9 16,0-26 0-16,58-14-9 16,42-37 18-16,18-36-9 0,19-17 8 15,0-56-7-15,6-65 17 16,8-18-18-16,1-45 0 15,-3-16 5-15,-9-36-4 16,-31-18 0-16,-30-16-1 16,-51-7 9-16,-28 17-2 15,-16 36-7-15,-54 60-10 16,-24 64 10-16,3 74-7 16,-12 34-4-16,-9 122 4 15,-1 104 7-15,43 108 6 16,70 118 26-16,25 39 23 15,81-72 10-15,6-110-24 16,-27-132-17-16,-9-81-24 0,9-22-14 16,49-82 14-1,-25 0-57-15,-24-82-291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39.55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428 942 819 0,'0'0'146'0,"0"0"-101"16,0 0 0-16,0 0 49 0,0 0-41 16,0 0-6-16,0 0 12 15,-340 178-20-15,313-66 31 16,20-2-32-16,7-10-38 15,0-21 66-15,19-23-23 16,35-26 35-16,10-24 71 16,3-6-85-16,12-12 4 15,-9-42-68-15,3-21 22 16,-16-6-40-16,-2 3 18 16,-15 14-12-16,-10 15-1 15,-9 32 18-15,-9 17-17 16,-12 0-6-16,0 66-4 15,0 34 8-15,0 34 14 0,-12 20 0 16,-9 7-13-16,15 3 29 16,6 0-13-16,0-5-3 15,0-29 0-15,0-26-4 16,0-32 11-16,-18-23-7 16,-43-40 47-16,-30-9-6 15,-13 0 38-15,-14-58-79 16,12-14 6-16,21-8-22 15,33 1-82-15,34 4-53 16,18 12-4-16,39-33-60 16,31 31-32-16,15 0-119 0</inkml:trace>
  <inkml:trace contextRef="#ctx0" brushRef="#br0" timeOffset="396">1664 0 1077 0,'0'0'171'16,"0"0"-71"-16,0 0-37 16,0 0-61-16,0 0 96 15,-12 364 24-15,12-153-77 16,0 40 60-16,0 0-74 15,27-10-8-15,-2-21-5 16,-4-64-5-16,3-35 4 0,-8-46-17 16,-4-51 0-16,6-24 123 15,9 0 0-15,19-60-66 16,11-22-57-16,16-17 11 16,6 3-29-16,-6 20 18 15,-3 23 0-15,3 36-19 16,-12 17 19-16,-10 3 0 15,-5 70-2-15,-13 21 17 16,-8-5-7-16,-10 10-8 16,-3 2 0-16,-12-21-33 15,0 25 20-15,0-37-195 16,0-20-446-16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40.8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745 284 439 0,'0'0'256'16,"0"0"-174"-16,0 0 116 16,0 0 40-16,0 0-107 15,0 0-22-15,0 0-9 16,-24-272-56-16,-31 260 39 15,-9 12-67-15,7 0-15 16,-10 38 51-16,9 25-51 16,4 12 28-16,23 9 31 15,22 5-58-15,9-19 55 0,0-19-32 16,33-14 7-16,34-37 98 16,12 0-109-16,-3-29-8 15,9-36-13-15,-12-11-22 16,-6 11 15-16,-15 0-5 15,-13 25 12-15,-12 3-12 16,-14 32 12-16,-7 5-7 16,-6 5-9-16,0 72-10 15,0 30 15-15,-19 32 11 16,-14 20 0-16,0 25-1 16,-1 18 2-16,1-9-1 15,-4 2 0-15,4-35 16 16,-13-30-6-16,7-50-10 15,-16-39 0-15,-9-41 37 0,-21 0-21 16,-12-95 6-16,-15-21-22 16,15-31-77-16,18 3-6 15,33 14-151-15,46 38-80 16,46 29-176-16,39 20-161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41.52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75 0 540 0,'0'0'350'0,"0"0"-74"16,0 0-94-16,0 0-63 16,0 0-97-16,0 0-22 15,0 0 108-15,-6 339-28 0,-15-158 29 16,3 19-30 0,-4 6-41-16,16-18 47 0,6-17-61 15,0-41 0 1,0-53 17-16,0-36-33 0,12-41 51 15,22 0 6-15,23-53-65 16,16-41 0-16,12-7-31 16,16-3-36-16,2 20 61 15,9 21-13-15,-8 37 19 16,-13 26 0-16,-6 0 8 16,-12 52 20-16,-28 40-28 15,-17 0 0-15,-22 14-9 16,-6-15 9-16,0-11-30 15,-6-13-148-15,-28-59-379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45.456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884 166 793 0,'0'0'205'0,"0"0"-137"16,0 0 113-16,0 0-81 16,0 0-32-16,0 0 32 15,79-144-88-15,-61 127 52 16,-6 12 13-16,-3 5-46 15,-9 0 56-15,0 0-87 16,0 43 0-16,-9 15 32 16,-42 19-24-16,-13 10 8 15,-15 3-5-15,-12 4 11 16,6 2 20-16,6 3-42 0,0-5 0 16,12 7 4-1,9-6-4-15,0-14 0 0,10-6-1 16,-4-8 12-16,7-13-1 15,-1-11-10-15,7-11 0 16,11-9-18-16,10-5 18 16,12-12-41-16,6-6-17 15,24 0-72-15,43-29-25 16,12-24-569-16</inkml:trace>
  <inkml:trace contextRef="#ctx0" brushRef="#br0" timeOffset="298">1185 143 975 0,'0'0'333'15,"0"0"-212"-15,0 0-120 16,0 0 79-16,0 0 16 15,391 164-3-15,-239-64 11 16,12 7-68-16,12 16 20 16,1 2-36-16,-1-7 1 15,3-4 8-15,-30-4-29 16,-19-16 0-16,-45-24-10 16,-30-11 16-16,-43-11-12 15,-12-31-38-15,-39-8-133 16,-13-9-334-16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46.424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1240 9 819 0,'0'0'148'16,"0"0"-98"-16,0 0 98 16,-367 372-41-16,251-225-20 15,-8 20 0-15,5 3-58 0,13 6 16 16,15-11-17 0,18-18-20-16,15-12 58 0,7-17-49 15,11-17-7-15,7-23 2 16,6-21 0-16,8-21-11 15,13-24-1-15,6-12-134 16,0-48 8-16,52-22-711 0</inkml:trace>
  <inkml:trace contextRef="#ctx0" brushRef="#br0" timeOffset="253">1523 0 1255 0,'0'0'203'0,"0"0"-114"0,334 34 34 15,-146 48 20-15,37 41-40 16,3 36-14-16,15 22 24 16,-15 28-107-16,-13 1 10 15,-23 15-8-15,-34-13 3 16,-49-17-5-16,-42-28-6 15,-34-32-40-15,-33-59 39 16,0-76-98-16,-33-12-90 16,-19-94-562-16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47.454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940 0 876 0,'0'0'283'0,"0"0"-180"0,0 0-37 16,0 0-66-16,0 0 31 16,0 0-1-16,0 0 15 15,-347 441-30-15,223-268 63 16,5-4-52-16,16-3 15 15,12-25-32-15,24-11 16 16,21-32-14-16,19-20-11 16,15-30-24-16,12-45 6 15,0-3-232-15,39-3-365 0</inkml:trace>
  <inkml:trace contextRef="#ctx0" brushRef="#br0" timeOffset="235">842 111 1060 0,'0'0'157'15,"0"0"-93"-15,0 0 36 16,523 195-43-16,-298-43 114 16,81 74-45-16,74 56-45 15,-12-18 45-15,-40-21-82 16,-55-48 7-16,-82-55-39 15,-15 10 16-15,-27-16-10 16,-76-41-18-16,-73-31-38 16,-73-62-31-16,-63 0-120 15,5-62-609-15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48.426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3476 0 939 0,'0'0'211'0,"0"0"-120"15,0 0-75-15,0 0-7 16,-459 141 120-16,158 3-55 15,7 3-6-15,-28 7 9 0,15 10-33 16,52-23 23-16,-21-6-18 16,30-10-22-16,21-7 50 15,21-26-42-15,34-1-10 16,40-26-1-16,32-12-12 16,41-11-1-16,8-12-11 15,25-8 0-15,2 2 1 16,10-7-1-16,0 0-7 15,-3 7 6-15,9 1-80 16,6-16-28-16,21 5-125 16,37-14-147-16</inkml:trace>
  <inkml:trace contextRef="#ctx0" brushRef="#br0" timeOffset="389">3515 259 872 0,'0'0'349'16,"0"0"-278"-16,0 0-8 15,0 0 49-15,-27 427 19 16,54-274 57-16,52 5-80 16,34-4-55-16,17 5 58 15,13-12-84-15,3-5-7 16,-16-12-8-16,-20-7 4 15,-25-23-4-15,-18-21-12 16,-28-28-4-16,-33-22-23 16,-39-29-2-16,-52-63-118 15,-25-33-443-15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1:49.542"/>
    </inkml:context>
    <inkml:brush xml:id="br0">
      <inkml:brushProperty name="width" value="0.15875" units="cm"/>
      <inkml:brushProperty name="height" value="0.15875" units="cm"/>
      <inkml:brushProperty name="color" value="#3165BB"/>
      <inkml:brushProperty name="fitToCurve" value="1"/>
    </inkml:brush>
  </inkml:definitions>
  <inkml:trace contextRef="#ctx0" brushRef="#br0">1390 0 753 0,'0'0'333'15,"0"0"-186"-15,0 0-145 0,0 0 15 16,0 0 66 0,0 0-11-16,-346 207 41 0,206-115-54 15,-2 4 12-15,-4 5 44 16,9 4-72-16,13-9-8 16,20-9-22-16,10-6 6 15,24-15 4-15,19-11-23 16,17-21-5-16,28-22-15 15,6-12-63-15,46 0-63 16,17-24-239-16</inkml:trace>
  <inkml:trace contextRef="#ctx0" brushRef="#br0" timeOffset="264">1454 60 825 0,'0'0'365'16,"0"0"-285"-16,0 0 11 16,0 0 20-16,0 0 9 15,301 318 10-15,-222-200-95 16,-6-13 13-16,6 3 6 16,0-21-38-16,0-18 59 15,-16-8-60-15,-17-18-14 16,-13-18 23-16,-21-11-23 0,-2-2-1 15,-4-12 0 1,0 0-39-16,12-12 31 0,3-41-176 16,-3-24-800-16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1.172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511 225 811 0,'0'0'337'16,"0"0"-255"-16,0 0 36 16,0 0-49-16,0 0-51 15,0 0 76-15,0 0-94 16,-380-201 0-16,340 201-5 16,1 3 5-16,18 49-1 15,2 21-11-15,19 14 24 0,0 21-2 16,0 10-9-1,52 10-1-15,33-2 99 0,28-22-63 16,23-10 30 0,10-36 26-16,3-20-71 0,3-35 112 15,-10-3-76-15,-17-29-26 16,-34-46 73-16,-39-20-104 16,-37-23 17-16,-15-12-17 15,-67-17 30-15,-36 12-27 16,-16 5-3-16,-5 34 0 15,11 38-40-15,10 53 19 16,-21 68-134-16,33 64-132 16,30 3-328-16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1.979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0 0 954 0,'0'0'212'0,"0"0"-50"15,0 0 123-15,0 0-139 16,0 0 3-16,0 0-136 15,0 0 33-15,6 17-67 16,-6 89 21-16,0 18 0 16,0-1-17-16,0-1 24 15,15 2-7-15,25-2 0 16,-10-6 15-16,-9 50-65 16,-15-25-67-16,-6-28-272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3:16.21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76 145 719 0,'0'0'173'0,"0"0"-50"0,0 0 7 15,0 0 3 1,0 0-11-16,0 0-36 0,-73-117-15 15,73 104-3-15,0 9 21 16,12 4 3-16,-6 0-25 16,3 0-9-16,-9 0-31 15,6 34-12-15,-6 37 25 16,12 22-3-16,7 37-4 16,8 22-2-16,12 26-12 15,7 15-12-15,15 14 4 16,-3-7-10-16,-7 1 6 15,-5-30-6-15,-7-24 0 16,-5-22 0-16,-7-38 7 16,-15-34-8-16,0-29 0 15,3-24-19-15,4-29-52 0,-1-58-111 16,9-9-316-16</inkml:trace>
  <inkml:trace contextRef="#ctx0" brushRef="#br0" timeOffset="617">894 1130 700 0,'0'0'175'0,"0"0"-80"16,0 0 56-16,0 0 8 15,440-208-47-15,-336 203-25 16,-19 5-42-16,-19 41 19 0,-35 41 14 16,-16 22 4-16,-15 21-9 15,0-4-26-15,0-12-16 16,0-15-12-16,0-20-13 16,0-31-5-16,0-11 8 15,-6-15-9-15,-28-17 8 16,-11 0 1-16,-22 0-8 15,-12 0-1-15,-6 0-7 16,6 0-3-16,9 0 9 16,16 24-6-16,8 24 6 15,28 10 0-15,18 5 1 16,0-3 1-16,73-12 28 16,42-23 8-16,37-25-6 0,12 0-13 15,0-25-8-15,-27-35-10 16,-34 4-8-16,-18-23-52 15,-30-15-108-15,-37 7-84 16,-18-21-11-16,0 2 53 16,-18-6 146-16,-28 1 64 15,1 3 9-15,11 21 115 16,19 36 36-16,15 39-28 16,0 12-67-16,0 37-14 15,0 73 105-15,15 14-25 16,9 23-49-16,16 0-26 15,6-9-15-15,2-8-19 0,10-22-13 16,0-43-2-16,2-41-7 16,4-24-43-16,21-50-86 15,-12-42-183-15,-6-14-346 0</inkml:trace>
  <inkml:trace contextRef="#ctx0" brushRef="#br0" timeOffset="2056">2701 816 643 0,'0'0'408'15,"0"0"-231"-15,0 0-64 16,0 0 15-16,0 0 48 16,-398 302-51-16,319-202-45 15,12-7-21-15,22-22-8 16,5-20-12-16,28-14-16 0,6-13-13 16,6-19-9-16,0-5 11 15,0 0 34-15,46 0 1 16,33 0-16-16,30 0 1 15,22 0-11-15,20 0-20 16,7 0 7 0,6 24-8-16,-15-7 0 0,-18 6-16 15,-19 2-52-15,-21-25-41 16,-30 0 8-16,-24 0 11 16,-16-29-19-16,-21-19 35 15,0-10 36-15,0-13 8 16,-12 0 6-16,-28 7 15 15,1-1 9-15,-1 13 0 0,19 10 23 16,9 35 57-16,12 7-48 16,0 19-14-16,6 51 52 15,39 12 14-15,1 18-16 16,0-11-20-16,2 7-3 16,-17-40-20-16,2-8-11 15,-12-19-1-15,-3-7-6 16,-11-22 2-16,-1 0 16 15,0-22-23-15,9-36 9 16,3-14-11-16,-3-22-17 16,-3-17-9-16,7-6-14 15,-4-1 15-15,3 19 5 16,3 15 10-16,10 34 9 16,-4 45 1-16,13 5 0 0,5 55 1 15,7 42 21-15,8 19 19 16,4 1-22-16,3-6 7 15,-3-11-8-15,3-21-8 16,-16-28-9-16,-17-22 0 16,-7-22 13-16,-15-7-6 15,0-12 9-15,-12-46-16 16,0-20-1-16,0-8-10 16,0-18-6-16,0 0-2 15,0 3-5-15,0 21 13 16,0 37 10-16,13 19-1 15,20 24 1-15,6 29 0 16,13 55 13-16,9 13 15 16,-3 11-14-16,8-2 0 0,-14-18-12 15,-6-11-1-15,-13-12 10 16,-6-36-11-16,-15-5-1 16,-12-24-20-16,0 0-18 15,0 0-13-15,0-53-46 16,0-12 3-16,0-25 33 15,0-2 43-15,0-2 11 16,19-14 8-16,26 21 0 16,22 10 17-16,18 19 15 15,18 20 12-15,16 18 24 16,5 20-17-16,-5 0-12 16,-13 39-1-16,-15 38-5 0,-21 12-4 15,-9 12 4 1,-16-6-14-16,-5-3-18 0,-7-28 13 15,-14-4-13-15,-7-13 5 16,-12-30-5-16,0-3 0 16,-46-14 7-16,-33 0-7 15,-18 0-1-15,-15 0-10 16,2 0-8-16,-8 0-3 16,15 22 5-16,-4 55 7 15,28 17 9-15,28 12-2 16,45-12 2-16,6-10 1 15,85-24 6-15,51-26 20 16,28-34-10-16,6 0-11 0,-12-26 0 16,-21-42-5-16,-19-16-1 15,-26-15-10-15,-35-7-35 16,-17-12-28-16,-34-7-24 16,-6 2 20-16,0 7-4 15,0 21 43-15,-18 48 38 16,18 22 3-16,0 25 10 15,0 46 6-15,45 62 57 16,7 21-2-16,9 32-3 16,-4 8-12-16,4-10-19 15,3-29-14-15,-13-26-12 16,-11-32 5-16,-7-40-6 16,-11-32 12-16,2-20 33 15,3-64-40-15,7-20-17 0,-4-26 6 16,10-25-7-16,5 8-9 15,16 0 2-15,9 13 2 16,9 46 5-16,6 38 0 16,-6 50 10-16,6 21 26 15,0 83 38-15,0 43 10 16,21 25-29-16,-3 4-26 16,10 7-17-16,-10-14-5 15,3-30-7-15,-8-40-36 16,59-65-82-16,-26-20-108 15,0-14-461-15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3.252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382 67 1121 0,'0'0'140'15,"0"0"-66"-15,0 0-52 16,0 0-13-16,0 0 73 16,0 0-82-16,0 0 0 15,-346 170-11-15,334-57 30 16,12 10-19-16,36 12 33 16,71-10-13-16,35-12 117 15,37-31-25-15,16-26-25 16,8-30 11-16,-20-26-79 15,-19 0 34-15,-40-65-53 16,-45-26 14-16,-45-6-5 0,-34-21-9 16,-52-12-51-16,-73 0 38 15,-26 0-26-15,2 26 38 16,15 20-17-16,31 38-23 16,36 34 20-16,37 12-164 15,36 64-62-15,73 19-34 16,24 4-457-16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3.959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0 0 1159 0,'0'0'242'16,"0"0"33"-16,0 0-107 15,0 0-3-15,0 0-157 16,0 0 31-16,0 0-66 15,15 234 27-15,-2-36 0 16,-1 28 2-16,3-4 14 0,3-25 9 16,-6-47-25-16,-12-49-54 15,0-41-152-15,-12-55-1483 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4.681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511 96 916 0,'0'0'237'0,"0"0"-175"16,0 0 9-16,0 0 3 0,-380 51-58 15,311 76 42-15,20 49-47 16,37 23 0-16,12 13 79 16,85-12-44-16,73-29 40 15,39-41 38-15,19-41-84 16,12-48 33-16,-25-41-73 16,-33 0 6-16,-45-77 17 15,-58-53-23-15,-61-39-19 16,-6-33 19-16,-119-15-48 15,-39-7 38-15,-18 16-18 16,6 53-67-16,24 67 55 0,49 66-139 16,58 22-326-16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5.357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0 0 1179 0,'0'0'179'0,"0"0"10"16,0 0-58-16,0 0-61 15,0 0 24-15,0 0-94 0,0 0-18 16,31 155 8-16,-31-16 20 16,0 7 16-16,9 5-26 15,-3-4 0-15,0 8 12 16,0-13-12-16,-6 17-17 16,0-41-218-16,-6-48-606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6.527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360 101 907 0,'0'0'178'16,"0"0"-157"-16,0 0-19 16,0 0 35-16,0 0-19 15,-335 335-18-15,329-217 50 16,6 11-25-16,40-7 100 15,66-1-83-15,43-34 49 16,48-24 77-16,25-32-79 16,21-31-11-16,-9 0-12 0,-30-68-60 15,-53-36 48 1,-53-9-54-16,-59-14 0 0,-39-9 8 16,-52 1-8-16,-72 0 0 15,-46 10-1-15,-6 31-57 16,-4 34 32-16,26 55-173 15,47 5-173-15,56 5-583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7.153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2 0 983 0,'0'0'314'0,"0"0"-234"15,0 0-44-15,0 0-36 16,0 0 0-16,0 306 93 16,0-167-85-16,22-4 76 15,8-5-69-15,15-14-14 16,10-10 36-16,36-6-30 15,-6-24-14-15,-21-39-197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7.961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333 0 423 0,'0'0'368'16,"0"0"-209"-16,0 0-62 15,0 0 15-15,0 0-52 0,0 0-14 16,-328 324 37-16,328-196-54 16,21 16 45-16,76 3 17 15,34-14-25-15,39-6 68 16,34-28-73-16,11-34-17 16,4-30 26-16,-31-35-69 15,-30 0 19-15,-55-66-20 16,-42-33-36-16,-61-19 35 15,0-24-56-15,-112-5-19 16,-31 0 64-16,-21 17-15 16,0 24 27-16,6 36 0 15,34 40-47-15,78 30 5 16,34 30-279-16,12 16-598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8.524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65 0 1136 0,'0'0'230'0,"0"0"-205"15,0 0-25-15,0 373 96 16,-15-226-23-16,-9 0 18 16,8-14-66-16,16-15 1 15,0-17 13-15,16-30-39 16,93-54-12-16,-3-13-170 15,-8-4-879-15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9.236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322 213 717 0,'0'0'151'16,"0"0"-70"-16,0 0-16 15,0 0 45-15,0 0-27 16,0 0-30-16,-328 399 76 0,328-275-26 16,79-8-4-1,60-22 34-15,37-22-34 0,40-26 21 16,0-29-80-1,-7-17-27-15,-45-22 78 0,-39-62-87 16,-61-25-3-16,-49-21-2 16,-15-12-80-16,-61-13 53 15,-42 8-29-15,-3 12-16 16,8 36 61-16,19 39-64 16,40 60-110-16,21 60-192 15,18 27 0-15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19.841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36 0 842 0,'0'0'395'0,"0"0"-170"15,0 0 27-15,0 0-14 16,0 0-136-16,0 0-69 15,0 0-33-15,0 37 13 16,-12 119-7-16,0 20-6 16,6 0 0-16,0-4-13 15,6-25 13-15,0 3 0 16,0-42-71-16,0-48-458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3:25.80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215 1108 469 0,'0'0'188'0,"0"0"-66"16,0 0 5-16,0 0-2 15,0 0-47-15,0 0-52 16,-6 0 179-16,6 0-38 15,0 0-53-15,0 0-11 16,0 0-2-16,0 0-45 16,0 0-27-16,0 11-29 15,0 36-3-15,0 24 3 16,0 22 10-16,19 31-2 16,8 23 19-16,12 14-26 15,7-2-1-15,12-5 2 16,8-8-1-16,-8-22 15 15,3-12-16-15,-16-30-14 0,-5-17-59 16,-34-29-92-16,-6-10-91 16,0-26-371-16</inkml:trace>
  <inkml:trace contextRef="#ctx0" brushRef="#br0" timeOffset="177">0 2146 986 0,'0'0'290'0,"0"0"-166"16,0 0-38-16,0 0 7 15,0 0 9-15,385-107-64 16,-278 93-38-16,17 11-16 0,-27-6-175 16,-30 4-414-16</inkml:trace>
  <inkml:trace contextRef="#ctx0" brushRef="#br0" timeOffset="1323">1042 2025 905 0,'0'0'284'0,"0"0"-200"15,0 0 1-15,0 0 58 16,0 0-47-16,431-38-38 16,-319-4-7-16,-15 6-15 15,-24 5-27-15,-21-15 10 16,-34 12-16-16,-18-2-3 0,0 2-6 15,-24 3-13-15,-37 2 0 16,-3 17-1-16,-15 12-9 16,6 0 28-16,-5 0-8 15,8 41 8-15,3 24 0 16,9 17 1-16,3 7 4 16,19 12 18-16,21-6-13 15,15-3 10-15,0-15-19 16,27-19 1-16,37-22 8 15,21-22 4-15,0-14 12 16,9-38-13-16,-3-32-12 16,-12-18 2-16,-15-6-2 15,-12-17-21-15,-4 15 7 0,-2 19 14 16,-1 31-3 0,7 27 3-16,21 19 0 0,6 12 35 15,-3 53-3-15,3 12-2 16,-6 7-11-16,-22-21-11 15,-11-10 7-15,-19-19-15 16,-15-20 0-16,-6-14 16 16,0 0 41-16,0 0 23 15,-45-53-55-15,-10-12-24 16,9-17 15-16,16-9-16 16,9-13-1-16,21 15-8 15,0 19 11-15,0 19-2 16,0 18 57-16,21 28-16 15,9-7-13-15,16 12-28 16,27 0 0-16,6 12-12 0,18 26-6 16,15 4-36-16,1 1-60 15,11-7-58-15,1-7-42 16,-22-7 51-16,-12-10 74 16,-24 2 78-16,-43-14 11 15,-15 5 71-15,-9 2 54 16,-54 10-15-16,-43 19-44 15,-22 7-28-15,1 20 16 16,8 3 26-16,31 10-46 16,40-5-8-16,39-7-11 15,0-12-13-15,67-16 34 16,42-19 21-16,22-17-13 0,8 0 5 16,-2-30-39-1,-12-34 2-15,-16-19-10 0,-15-4 5 16,-15-31-11-16,-27-17 4 15,-34-19-15-15,-18-17 14 16,0-24-33-16,-24-5 3 16,-37-11-18-16,3 7 3 15,-3 28 27-15,16 29-11 16,14 43 16-16,-2 56 12 16,6 48 2-16,-13 14-19 15,-5 90 5-15,-13 55 11 16,-9 36 1-16,9 29 2 15,25 0 0-15,21-11 28 0,12-20-28 16,30-34 0 0,55-34 2-16,28-40 4 0,11-30-1 15,-5-43-5 1,-1-12-38-16,-15-12-49 0,-18-48-62 16,-12-20 20-16,-27 5 30 15,-7 8 63-15,-20 31 36 16,2 31 34-16,3 5-32 15,10 34 85-15,5 48 43 16,13 14 4-16,8 10-21 16,-2-17-46-16,3 5-15 15,-15-38-37-15,-13-7-14 16,-15-31 14-16,-18-18-9 16,0 0-12-16,-18-35-12 15,-94-101-298-15,5 18 6 0,10-17-264 16</inkml:trace>
  <inkml:trace contextRef="#ctx0" brushRef="#br0" timeOffset="1750">3909 1049 785 0,'0'0'368'16,"0"0"-55"-16,0 0-178 15,0 0-107-15,0 0-13 16,0 0-15-16,0 0-1 16,407 289-122-16,-258-219-110 15,3-27-107-15,-4-4-38 16,-17-3 199-16,-25 2 179 15,-33 4 236-15,-15 13 18 16,-19 15 33-16,1 14-95 0,-7 5-17 16,7 6-50-16,-1-19-54 15,1-13-4-15,-10-9-36 16,-3-19-5-16,-14-17-8 16,-7-18 4-16,-6 0 84 15,0-18-28-15,0-40-60 16,0-24-16-16,0-6-2 15,0-19-46-15,0 6-21 16,21 7-4-16,31 3 55 16,20 35 0-16,14 32 7 15,11 24 1-15,-6 0 16 16,3 63-3-16,-18 28 23 16,-15 15 5-16,-10 0 14 0,-17 1-36 15,-10-19-10 1,-3-6 16-16,-9-30-16 0,4-28 4 15,-10-24-5-15,-6 0-18 16,0-65 5-16,0-23-347 16,-34-5-347-16</inkml:trace>
  <inkml:trace contextRef="#ctx0" brushRef="#br0" timeOffset="1883">5795 831 1054 0,'0'0'268'0,"0"0"-124"15,0 0-85-15,0 0-21 16,0 0 9-16,544 24-47 0,-341 18-9 16,-20-16-187-16</inkml:trace>
  <inkml:trace contextRef="#ctx0" brushRef="#br0" timeOffset="3072">9422 1372 750 0,'0'0'316'0,"0"0"-130"16,0 0-50-16,0 0 2 15,0 0-71-15,-334-12-16 16,230 12-26-16,-2 48-24 15,21 17 28-15,21 0-29 16,31 12 0-16,33 5-5 16,0 0 15-16,79-9 1 0,36-16 56 15,31-21-20-15,3-24 20 16,3-12-55-16,-16-24 8 16,-29-51-4-16,-34-35-16 15,-43-6-5-15,-30-19-69 16,0-19-59-16,-30-6 31 15,-43-27 26-15,-6-2 42 16,12-9 27-16,21 8-23 16,16 24-2-16,15 31-2 15,15 52 24-15,0 48-6 16,0 35 16-16,39 41 0 16,1 77 0-16,-7 46 0 15,1 26 59-15,-10 22 24 16,3-17-9-16,7-25 12 15,17-23-20-15,7-41 1 0,15-24 17 16,12-30-48-16,12-20 11 16,15-27-20-16,19-5-19 15,0-5 23-15,8-50-30 16,-23 9 5-16,-25-7-6 16,-24 19-5-16,-22 20-3 15,-17 14 1-15,-16 23-17 16,-6 55 24-16,-6-9 0 15,0 18 14-15,0-7 5 16,0-27-9-16,0-2 12 16,-18-13-22-16,-22-9 0 15,-21-12 29-15,-8 9-28 16,-23-1 11-16,-8 8-12 0,3 8 1 16,6 1 3-16,24-2-4 15,22-4 0-15,32-19-10 16,13-5 10-16,19-12 0 15,72 0 1-15,27-53-1 16,19-11 16-16,3-28-16 16,-10-12 0-16,-20-19-9 15,-10-7 7-15,-9 12-61 16,-12 5 23-16,-15 43 17 16,-10 33 23-16,-8 37-17 15,-7 8-5-15,-8 71 20 16,2 30 4-16,-12 21 12 0,-15 0 17 15,1-7-8 1,-7-19 20-16,0-25-34 0,6-33-8 16,0-15 26-16,0-31-26 15,9 0 26-15,-3-17 21 16,15-48-37-16,7-14-11 16,17-25-6-16,7-9-34 15,15 2 9-15,6 12-13 16,6 20 29-16,-6 37 8 15,6 38 7-15,-6 4 3 16,6 41-2-16,-9 43 23 16,-9 15 29-16,-9 7-40 15,-13 0 0-15,-11-24-7 0,-13-10-4 16,-9-26 8 0,-12-21-10-16,0-25-20 0,-12-37 12 15,-43-35-170-15,-9-39-493 16</inkml:trace>
  <inkml:trace contextRef="#ctx0" brushRef="#br0" timeOffset="3209">11852 236 1172 0,'0'0'370'16,"0"0"-152"-16,0 0-83 16,0 0-101-16,0 0-11 15,419-25-23-15,-216 62-7 16,-48 9-153-16,-55-8-340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1.279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522 267 841 0,'0'0'204'16,"0"0"-34"-16,0 0-70 0,0 0-5 16,0 0-53-16,0 0-41 15,0 0 36-15,-386 17-37 16,319 50 0-16,22 13 34 16,26 4-26-16,19 3 38 15,0-15-46-15,64-14 0 16,49-15 135-16,44-26-38 15,26-17-27-15,14 0-7 16,-2-34-62-16,-22-33 67 16,-43-5-68-16,-45-10 1 15,-39 5 30-15,-46-10-31 16,-21 3 0-16,-77 4 0 16,-38 2 13-16,-16 13-38 0,3 18-20 15,9 29-42 1,37 18 62-16,24 12-154 0,73 80-38 15,6-5-28-15,24-12-312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2.685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6 94 747 0,'0'0'203'0,"0"0"11"16,0 0 12-16,0 0-53 0,0 0-52 15,0 0-26-15,0 0-95 16,-6-94-16-16,6 159 10 16,0 17 12-16,0 17 12 15,24 9-18-15,-2-4 0 16,-10-9 64-16,9-14-62 15,-15-9-2-15,6-14 0 16,-12-4 17-16,6-4-55 16,0-19-125-16,1-23-513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3.337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417 184 228 0,'0'0'906'0,"0"0"-823"16,0 0-21-16,0 0-1 15,0 0-51-15,-334-70 64 0,289 157-74 16,20 43 0 0,25 17 48-16,0 20-9 0,58-8 50 15,61-12 4-15,17-34-61 16,28-38 94-16,0-33-92 16,-6-42-1-16,-21 0 72 15,-25-76-103-15,-42-37 4 16,-43-17-6-16,-27-17-19 15,-39-7-7-15,-67-5 26 16,-25 19-6-16,-12 16-29 16,7 36 16-16,11 46-6 15,25 42-19-15,88 34-134 0,12 56 36 16,18-2-480-16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3.819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17 0 1285 0,'0'0'334'0,"0"0"-254"15,0 0-42 1,0 0-25-16,0 0-11 0,0 366 17 15,0-218 19-15,0 4-28 16,6-10-10-16,40-7 0 16,48 7-19-16,-9-29-70 15,-21-50-632-15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5.589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319 511 537 0,'0'0'242'0,"0"0"-80"16,0 0 16-16,0 0-93 15,0 0-24-15,0 0 46 16,0 0-63-16,-203-106-34 15,178 106 2-15,-8 55-4 16,5 15 24-16,10 24-3 16,18 18-11-16,0 5 104 15,46 1-55-15,51-18 6 16,34-24 21-16,27-34-43 0,6-37 33 16,0-5-57-1,-6-56-9-15,-28-52 35 0,-27-21-53 16,-42-6-5-16,-43-7-2 15,-18-2-18-15,-45 11 25 16,-74 8-20-16,-23 19-22 16,-22 29 24-16,-6 43-10 15,18 34-13-15,-6 57-29 16,48 50-142-16,37-1-112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6.110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0 0 337 0,'0'0'709'16,"0"0"-483"-16,0 0 50 15,0 0-55-15,0 0-97 16,0 0 15-16,0 0-139 0,12 6 8 16,-12 94-20-16,0 18 24 15,6 4 2-15,33-1-14 16,22-8 0-16,42-9-23 16,-3-36 23-16,-24-35-244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6.872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156 100 754 0,'0'0'116'0,"0"0"-34"15,0 0 113-15,-148 378-57 16,148-243-12-16,6 18 15 16,63-23-73-16,38-25 29 15,23-10-43-15,22-47-46 16,18-31 68-16,7-17-60 15,-13-22-15-15,-22-62-1 16,-51-22-59-16,-51-24-19 16,-40-17-11-16,-46-6-12 0,-78 6 95 15,-31 5-21 1,-9 36 27-16,6 24-10 0,33 46 23 16,34 36-28-16,70 14-7 15,21 37-282-15,6 2-294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7.407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0 0 841 0,'0'0'309'0,"0"0"-89"16,0 0-15-16,0 0-63 15,0 0-30-15,0 0-78 16,0 0 64-16,16 182-24 16,8-53-56-16,9 18 64 15,1-3-81-15,5-11 8 16,7-25 0-16,-7-19 2 0,34-72-22 15,-21-17-20 1,-1 0-227-16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8.639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670 323 894 0,'0'0'179'0,"0"0"-49"0,0 0 14 16,0 0 5-16,0 0-92 16,0 0-31-16,-340-280 66 15,261 280-75-15,6 4-8 16,3 73 14-16,16 27-22 16,23 26 79-16,31 13-24 15,0 4-28-15,85-14 73 16,46-11-62-16,33-40 5 15,24-29 10-15,10-36-53 16,-22-17 59-16,-18-31-60 16,-34-44 1-16,-45-19 3 15,-54-19-4-15,-25-12-18 0,-25-8 8 16,-75-5-34-16,-18 8 33 16,2 26-33-16,-2 27-43 15,27 43 51-15,51 34-218 16,25 59-111-16,15 17-326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9.201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91 106 983 0,'0'0'205'0,"0"0"-6"16,0 0 25-16,0 0-100 16,0 0 61-16,0 0-91 15,0 0-69-15,-52-106-25 0,40 192 19 16,-9 47-34-16,15 19 15 15,6 12 0-15,0 7 6 16,21-17-6-16,37-7 0 16,5-23-2-16,4 6-84 15,-21-36-154-15,-19-36-438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3:30.01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307 949 664 0,'0'0'235'15,"0"0"-134"-15,0 0-83 16,0 0 79-16,0 0 68 16,97 377-36-16,-57-218-9 15,5-5 5-15,1 6-55 16,8-26-13-16,4-22-23 16,-12-30-33-16,-7-17 26 0,-12-39-27 15,-20-12-12 1,-7-14-82-16,-46-26-72 0,-27-29-694 0</inkml:trace>
  <inkml:trace contextRef="#ctx0" brushRef="#br0" timeOffset="1822">0 1757 1066 0,'0'0'249'16,"0"0"-175"-16,0 0-19 15,0 0 122-15,380 0-37 16,-198 0-81-16,22-12 1 15,-1-24-3-15,-21-3-31 16,-18-4-2-16,-39 2-24 0,-34 3 0 16,-30-1-6-1,-31-9-38-15,-30 5 5 0,0 4 2 16,-12-2-24-16,-55 0 55 16,3 16-13-16,-9 16 4 15,10-3 14-15,2 12-23 16,9 0 11-16,7 38 6 15,17 28-17-15,10 23 24 16,18 15 1-16,0-8 29 16,0 5 13-16,58-7-24 15,15-29 7-15,24 0-14 16,9-36-1-16,-2-17 19 16,8-12-17-16,-15 0-13 15,-6-41-12-15,-18-12-55 16,-21-24-67-16,-19 0-35 15,-12-7-40-15,-21-15-43 16,0 17 92-16,0-5 97 0,0 15 63 16,0 19 7-16,0 31-1 15,7 22-6-15,11 0 2 16,21 63 141-16,1 43 13 16,11 10-13-16,10 6-8 15,-3-18-19-15,-7-10-14 16,4-29-35-16,-15-17-19 15,-10-19 18-15,-15-17-27 16,-3-12 29-16,0 0 20 16,10-36-45-16,2-17-30 0,3-17-13 15,-8-7-34 1,8 0 10-16,-15 7-23 0,3 17-17 16,-3 29 34-16,1 10 10 15,2 14-85-15,9 43 30 16,-3 36 46-16,13 8 29 15,-10 7 0-15,3-16 1 16,7-21 7-16,-16-9-6 16,9-19 10-16,-8-29 5 15,2 0 57-15,-9-12 5 16,6-46-58-16,-3-14-4 16,4-10-17-16,-13-12-35 15,9-12-17-15,-3 7-14 16,6 3 27-16,10 19 31 15,-1 36-3-15,-3 29 5 0,-3 12-12 16,4 29 18-16,2 60 21 16,-9 5 18-16,4 7-17 15,5-7 13-15,3-16-15 16,10-26-1-16,5-35-7 16,10-17 10-16,9 0 16 15,9-5-19-15,0-59-12 16,-4-2-7-16,-14-23-11 15,-18 7-30-15,-10 17-48 16,-6 0-29-16,-9 43 61 16,0 22 22-16,16 8-45 15,11 83 73-15,13 39 7 16,15 30 56-16,9 22 36 0,9-6-21 16,0 6-21-16,0-18-25 15,-18-25-2-15,-28-52 6 16,-12-36 5-16,-20-37 1 15,-7-14 41-15,0 0 50 16,-28-65-72-16,-36-22-54 16,-15-43-8-16,0-17-41 15,1-12-52-15,11-25-20 16,21 13 21-16,28 12 51 16,18 41 49-16,0 29 10 15,45 36 41-15,41 22-12 16,17 31-31-16,21 0 0 0,1 0 3 15,-19 31-3 1,-21 22 13-16,-33-7-20 0,-52 26 0 16,0 3 14-16,-103 4-2 15,-43 15 2-15,-18 1-10 16,21-7-5-16,37-25-28 16,66-9-106-16,40-25-92 15,61-17 35-15,76-12-3 16,33-12 105-16,15-41 53 15,-9-11 6-15,-21-13-8 16,-21 7 38-16,-31-7 28 16,-30 12 109-16,-28 12 28 15,-38 10 8-15,-7 21 3 16,0 5-66-16,-46 17-69 16,-21 0-41-16,-3 53-6 0,-15 29 6 15,6 19 0-15,6 10 50 16,28 0 8-16,17-2-14 15,28-29-1-15,0-13-42 16,22-33 15-16,35-17 48 16,16-17 1-16,6 0-22 15,12-39-21-15,7-45-16 16,-4-17-6-16,-9-3-28 16,-15-26-65-16,-31-17-6 15,-18 4-24-15,-21 13-54 16,0 19 29-16,0 39 123 15,-9 43 25-15,-3 29 70 16,0 36-69-16,0 70 83 0,12 29 20 16,0 19 32-1,18-19-59-15,49-5 18 0,9-43-28 16,9-21-50-16,-12-23 10 16,-12-43 11-16,-4 0-8 15,-5-38-4-15,9-33-26 16,-4-33-3-16,1-26-26 15,9-24-38-15,0-29-12 16,-3-17 3-16,-19-19 30 16,-24 20 19-16,-21 28-29 15,0 36 56-15,0 58 10 16,-21 53 46-16,3 24-15 16,12 50-40-16,6 66 7 0,0 48-2 15,0 30 11 1,24 32 16-16,28 8 7 0,15 2-25 15,18-11-14-15,6-32 19 16,9-34-20-16,-15-53 0 16,-21-27 7-16,-19-59-6 15,-29-20-1-15,-16-34-15 16,-55-48-205-16,-24-19-586 0</inkml:trace>
  <inkml:trace contextRef="#ctx0" brushRef="#br0" timeOffset="1968">6148 1704 1141 0,'0'0'340'16,"0"0"-196"-16,0 0-18 0,0 0-42 15,0 0-41-15,419 0-30 16,-249-9-13-16,46 9-72 16,-46 0-149-16,-24 0-402 0</inkml:trace>
  <inkml:trace contextRef="#ctx0" brushRef="#br0" timeOffset="3251">9729 1632 945 0,'0'0'275'0,"0"0"-88"0,0 0-48 15,0 0-5-15,0 0-35 16,0 0-53-16,0 0-46 16,-267-58 0-16,245 140-1 15,16 7 1-15,6-9 0 16,0-1-1-16,22-14 1 15,23-36 0-15,7-17 25 16,-1-12 19-16,10 0 1 16,-3-41-24-16,-7-36-5 15,-5-16-16-15,-13-14-1 16,-20-11-21-16,-13-12-8 16,0-12-17-16,0 7 20 0,-46-7-1 15,-12 25 26 1,-15-1 1-16,-6 34-9 0,10 21 10 15,-4 39 1-15,12 24 9 16,9 12 4-16,7 72-13 16,-1 45-1-16,19 27 38 15,15 28-4-15,12 11 12 16,12 0-1-16,73-24-32 16,27-24 16-16,25-29-16 15,27-52 5-15,0-26 19 16,6-29-18-16,-18-11 0 15,-28-30-14-15,-26-45-5 16,-31-14 0-16,-22-19-27 16,-27 4-8-16,-18 10-1 15,0-10 8-15,0 13 1 0,-33 26 15 16,9 12 4-16,-4 28-1 16,-11 25 9-16,-7 8-18 15,-18 74 1-15,-8 36-5 16,5 24 21-16,21 5-1 15,40-12-5-15,6-17 7 16,33-18 9-16,31-33 1 16,3-41 15-16,-9-14 6 15,3-12 22-15,-10-12-13 16,7-57-25-16,3-18-15 16,-16-20-44-16,1-23-75 15,-19 0-68-15,-9 0-11 16,-6 19 79-16,-2 22 67 15,-4 36 50-15,6 24 2 16,0 29 18-16,3 17-5 0,-3 62 53 16,0 13 14-16,4 9-5 15,2 5-19-15,3-12 6 16,3-17-2-16,4-19-37 16,-10-24-6-16,9-20-2 15,7-14 3-15,5 0 18 16,1-23-14-16,11-43-22 15,-11-6-25-15,5-3-57 16,-5-2-29-16,-10 12 1 16,-2 36 62-16,5 15 48 15,-6 14 0-15,-2 26 29 16,2 56 55-16,6 7-12 16,-2-9-15-16,-4 11-5 0,0-26-24 15,-2-24 7-15,-4-29-13 16,-9-12 6-16,6 0 46 15,10-24-31-15,-7-40-25 16,3-14-18-16,10 9-28 16,-7-9 4-16,9 13 10 15,13 24 11-15,-3 29 3 16,11 12 30-16,10 12 19 16,3 43-3-16,3 8-20 15,0 12 1-15,-9-15-21 16,48-12-6-16,-27-18-38 15,6-30-319-15</inkml:trace>
  <inkml:trace contextRef="#ctx0" brushRef="#br0" timeOffset="4138">14680 513 656 0,'0'0'330'0,"0"0"-198"0,0 0-119 16,0 0 122-16,0 0 12 15,58 366 7-15,14-220-15 16,14-4-60-16,5 5-35 16,0-29-6-16,3-19-27 15,-18-15-5-15,-9-7-6 16,-22-36-29-16,-45 0-111 15,0-29-176-15,-39-12-367 0</inkml:trace>
  <inkml:trace contextRef="#ctx0" brushRef="#br0" timeOffset="4311">14549 1326 1060 0,'0'0'269'16,"0"0"-137"-16,0 0-29 0,0 0 41 15,0 0-27-15,413-142-41 16,-276 130-52-16,-12 12-11 16,-16 0-13-16,-3 0-71 15,-33 48-169-15,-21-17-289 0</inkml:trace>
  <inkml:trace contextRef="#ctx0" brushRef="#br0" timeOffset="6282">15734 1133 702 0,'0'0'216'0,"0"0"-116"16,0 0 32-16,0 0 5 15,0 0-35-15,386-29-31 16,-301 29-29-16,-12 51 9 16,-10 19 9-16,-17 2-11 15,-7-2-17-15,-17-19 6 0,-4-8-28 16,-9-19 1-1,-9 0 5-15,0-24-15 0,0 0 46 16,0 0 13-16,0 0-16 16,-49 0-15-16,-14 5-29 15,-10 12-9-15,9 14 9 16,3 10-12-16,28-5 12 16,15 3-6-16,18-8-22 15,0 5 27-15,33-31 1 16,25 2 0-16,15-7 26 15,12-7-17-15,12-39 9 16,3-26-18-16,-15-12-18 16,-9-8-50-16,-21-9-68 0,-25 9-14 15,-15-16 62 1,-9 31 41-16,-6 7 32 0,0 36 15 16,6 21 26-16,0 13 0 15,16 25-25-15,2 44 51 16,3 31-10-16,7 8-10 15,-1-16 9-15,-2-3-10 16,-4-19-20-16,0-22 11 16,-9-19-16-16,-11-17 1 15,-7-12 17-15,0 0 49 16,0-24-26-16,-7-24-47 16,-20-15-5-16,9-4-3 15,12-8-2-15,6 0-2 16,0 3 10-16,12 14 2 15,27 15 3-15,7 2 6 0,0 16 8 16,-1 13 24-16,1 12-40 16,8 0 9-16,-2 25-9 15,0 40 1-15,-1 24 17 16,-5 17 0-16,-7 2-18 16,22-16 27-16,9-3-19 15,30-36 10-15,3-10 2 16,10-35 1-16,-10-8 6 15,-9-8-14-15,-30-47-13 16,-24-20 21-16,-34-4-22 16,-6-3-9-16,-19-8-44 15,-54 21 11-15,-5 16 14 0,-1 11 7 16,15 33-2-16,12 9 22 16,25 0-15-16,27 26 3 15,0-1 2-15,18 4 11 16,43-5 35-16,12-7-10 15,3 18-16-15,3 7 8 16,6 23-17-16,0 41 0 16,6 24 1-16,-12 29-1 15,-6 36 10-15,-16-1-10 16,-23 30 0-16,-13-12 4 16,-21-14-4-16,0-13 7 15,-46-55-1-15,-33-43-5 16,-6-45 52-16,-6-42 10 0,6 0-34 15,12-63 2 1,34-44-23-16,33-37-8 0,6-11-45 16,70-30-41-16,48 2 6 15,28 2-4-15,-3 3 23 16,-7 25 50-16,-23 6 9 16,-40 17 2-16,-49 24 13 15,-24 12 11-15,-24 34 17 16,-67 31-40-16,-22 29-1 15,-5 0 7-15,14 29-7 16,19 48 0-16,25 0 0 16,41 0-15-16,19-7 15 15,13-5-2-15,66-29 2 16,24-7 3-16,9-7-2 16,13 9 12-16,-13-2-12 0,-15 24-1 15,-12 36 0-15,-27 28 0 16,-12 30 0-16,-19 19 33 15,-15 19-10-15,-12 1 4 16,0-27-10-16,0-17-15 16,-24-50 18-16,-10-25-19 15,1-44 11-15,-7-23 14 16,10-12-12-16,15-71-14 16,15-16-46-16,0-36-31 15,79-7 18-15,27-5 30 0,10-9 15 16,14 10 14-1,4 4 11-15,-10 7 32 0,-14-7 17 16,-19 26-8-16,-18-2-10 16,-34 12-29-16,-27 22-7 15,-12 38 13-15,0 17-6 16,-39 29-2-16,-31 0-11 16,-9 67 0-16,-12 37-12 15,-3 14 9-15,18 12 3 16,15 5 18-16,37-18-18 15,24-26 6-15,0-23 0 16,58-32 4-16,21-31 30 16,12-5-1-16,0-29-16 15,9-37-2-15,-15-27-19 16,-15-7-2-16,-15-10-8 0,-25-2-62 16,-24 4 13-1,-6 26-1-15,0 29 15 0,0 27 35 16,0 26-1-1,-12 14-8-15,6 63 17 0,6 17 17 16,0 12 33-16,33-24-15 16,31-10-7-16,9-26 19 15,6-34-16-15,12-12 9 16,-6-17-7-16,6-62-18 16,-6-13 6-16,-18-26-21 15,-15-12-17-15,-19-17-23 16,-27-19-40-16,-6-15-7 15,0-8-32-15,-33-6 2 16,-13 26 66-16,1 25 17 16,11 50 34-16,4 55 39 0,9 39 28 15,2 39-54-15,-2 91-6 16,3 41 36-16,18 37 55 16,0 31-30-16,18-3-9 15,73-2-17-15,40-20-31 16,33-30-2-16,21-67-2 15,3-41-7-15,4-58 0 16,63-48-75-16,-45-52-256 16,-34-30-1051-16</inkml:trace>
  <inkml:trace contextRef="#ctx0" brushRef="#br0" timeOffset="6824">24475 291 651 0,'0'0'209'0,"0"0"17"16,0 0-31-16,0 0-14 0,0 0-25 15,0 0-121 1,0 0-28-16,46 116 97 0,-13 79-6 15,-2 22-22-15,17 19-3 16,4-6-41-16,6-18-17 16,3-17-14-16,-10-48-1 15,7-31-28-15,15-61-105 16,-6-43-108-16,-16-12-161 0</inkml:trace>
  <inkml:trace contextRef="#ctx0" brushRef="#br0" timeOffset="8992">25286 1285 725 0,'0'0'357'16,"0"0"-104"-16,0 0-37 16,0 0-47-16,407-219-44 15,-321 219-45-15,-14 0-53 0,-20 41-17 16,-6 36 15-16,-22 2-16 16,-3 8 13-16,-21-5-4 15,0-5-16-15,0-24 27 16,-6 0-27-16,-46 2 6 15,-26-16 13-15,-23 14-19 16,-8 5 5-16,-16 14-7 16,13 5 1-16,21-1 8 15,39-5-8-15,46-19-1 16,6-14 18-16,70-26 10 16,55-12 21-16,26-9-14 15,13-61-33-15,-21-24-2 0,-12-18-9 16,-31-13-60-16,-36-13-12 15,-31-23-85-15,-27-10-98 16,-6-12 28-16,0-15 58 16,-45 2 107-16,5 3 39 15,13 8 26-15,3 38 6 16,18 17 27-16,-4 55 51 16,10 44 25-16,0 31-53 15,0 40-21-15,0 81 29 16,0 34 45-16,0 54 48 15,0 15-20-15,22 13-26 16,23-3-20-16,22-22-56 16,3-41 11-16,3-29-8 0,-21-48 10 15,-13-41-14 1,-12-29-21-16,-21-24 15 0,0 0 33 16,-6-41-31-16,7-26-24 15,-1-8-34-15,21-14-45 16,6 7-2-16,19 5 9 15,6 24 34-15,9 22 16 16,-1 31 13-16,-8 0 9 16,-6 9 28-16,-7 49 12 15,-5 14 14-15,-1 3-13 16,-5 2-5-16,5-19-21 16,1 0-13-16,5-15 14 15,7-26-16-15,-1-17-6 16,10 0-13-16,-3-5-19 15,-6-41-14-15,2 3-21 0,-8-10 1 16,-1 24 59-16,-5 29-8 16,-7 0 21-16,7 17 30 15,-10 60 51-15,4 5 11 16,-7 19-36-16,-3-19-28 16,-3-6 6-16,-8-23-25 15,-1-27-2-15,-12-26-1 16,0 0 3-16,0-38-9 15,-40-33-95-15,-36-33-68 16,-30-14-71-16,-6-24-7 16,2-17 47-16,10 0 101 15,30 7 68-15,25 10 25 0,29 33 142 16,16 46 73-16,0 34-35 16,67 29-113-16,18 0-41 15,28 17-10-15,11 32-15 16,19 2-1-16,9 2-29 15,-3-10-47-15,-13 3 25 16,-23 0 16-16,-16 14 9 16,-24-7 26-16,-22 10 8 15,-5 21 109-15,3-7-28 16,-4 5-2-16,-5 7 2 16,-10-23-49-16,-3-2-5 15,-14-23-13-15,2-29-20 16,-15-7 20-16,0-5-4 0,0 0 13 15,0-53-4-15,0-7-27 16,-22-27 0-16,-11-7-27 16,9-19-11-16,2 9 10 15,16 8 6-15,6 19 4 16,0 24 18-16,34 24-7 16,17 16 6-16,22 13 0 15,6 0-8-15,0 0-16 16,12 0-24-16,-12 13 7 15,-3-1 41-15,-3 17-8 16,-12 7 7-16,-3 17 2 16,-1 17 13-16,10 19 32 15,0 15-23-15,3-20-6 0,-3 5 9 16,-10-24-8 0,-11-12-3-16,-19-29-7 0,-15-12-6 15,-12-12 18-15,0 0 1 16,0-12-12-16,-24-43-8 15,-9-8 0-15,-1-4-10 16,16-8 0-16,9-5-8 16,9 1 17-16,0 2-7 15,0-5 8-15,39 17 1 16,-11 12 1-16,-1 11 17 16,-3 24 4-16,-2 15-9 15,2 3 2-15,16 0-16 16,11 12 0-16,10 27 0 15,-3 14 8-15,8 2-8 0,-2 8 6 16,3-10-6-16,0-14 14 16,-9-1-14-1,-7-9 0-15,1-17 7 0,-13-12-7 16,-5 0 0-16,-7 0-10 16,-9 0-11-16,-3 0 21 15,-2 0-1-15,-7 0-14 16,6 0 14-16,9 0-29 15,3 26 30-15,4-1 6 16,5 6-4-16,7-19 39 16,-1-12-16-16,13 0-16 15,12-12 22-15,15-44-31 16,6-23 0-16,-6-10-24 0,-7-3-16 16,-26-16-2-1,-19 2 2-15,-21 14 1 0,-6 0 28 16,0 29 6-16,0 27 5 15,0 31 6-15,0 5-5 16,-27 41-2-16,3 53-9 16,-10 35 10-16,1 42 6 15,15 26-4-15,3 25 14 16,8 26-7-16,1 16-9 16,-6-4 19-16,-15-31-19 15,-25-34 9-15,-27-41 37 16,-18-48-11-16,-9-41-1 15,-7-36-7-15,10-29-9 0,18 0 7 16,12-18-25 0,34-41 1-16,39-11-1 0,0-43-31 15,106-12-19-15,58-25 1 16,58-11-13-16,85-27 9 16,-13 17-15-16,22 7 31 15,-3 4 37-15,-64 30-13 16,12-17-2-16,-51 17-8 15,-58 23 20-15,-67 31 3 16,-52 22 24-16,-33 45 46 16,-55 9-15-16,-75 9-54 15,-46 74 13-15,-28 18 8 16,10 17-3-16,30 0 4 16,51-10-17-16,56-21-5 15,57-24 10-15,0-20-10 0,70-31 12 16,42-12 23-1,19-7-26-15,5-53-10 0,4-15-37 16,-16-19-47-16,-26 3 6 16,-13 16 27-16,-18 34 31 15,-4 24 11-15,10 17 9 16,24 70 127-16,55 24-15 16,91 48 29-16,128 0-9 15,148-36-68-15,70-53-48 16,-124-41-16-16,-106-36-307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29.907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584 0 791 0,'0'0'97'16,"0"0"-7"-16,0 0 46 16,0 0-47-16,-414 182 39 15,339-71-48-15,14 14-8 16,36 5 47-16,25-9-52 15,0-16-1-15,46-37 25 16,39-20-46-16,24-31 66 16,10-17-71-16,5-12-39 15,1-53 47-15,-19-12-48 16,-30-12-1-16,-21 2 1 16,-55-14-70-16,0 0 52 15,-61 2-30-15,-30 17 0 16,-6 12 34-16,6 41-25 0,18 29-71 15,27 46-159-15,25 19-221 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0.479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0 0 1106 0,'0'0'246'16,"0"0"-80"-16,0 0 129 15,0 0-160-15,0 0-63 16,0 0-31-16,0 0-34 15,97 183 73-15,-58-53-55 16,7 5-24-16,-13-11 33 16,-8-18-34-16,-10-22 0 15,-9-26-1-15,0-24 19 16,-6-22-43-16,0-12-3 0,0-5-111 16,0-48-108-16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1.865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516 144 649 0,'0'0'121'16,"0"0"29"-16,0 0-38 15,0 0-46-15,0 0 53 16,0 0-63-16,-340-40-31 16,279 98 53-16,16 23-78 15,5 20 40-15,22 23 40 16,18 18-16-16,0-2 72 16,79-3-87-16,46-19-24 15,29-29 91-15,32-36-109 16,23-48 38-16,-8-5 14 15,-4-67-50-15,-33-37 55 16,-39-26-64-16,-40-5 0 16,-52-12-19-16,-33 5 19 0,-6 6-48 15,-73 18 13-15,-21 19-44 16,-3 39 55-16,-10 46-128 16,-5 52-60-16,27 49-58 15,45 9-586-15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2.361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76 0 941 0,'0'0'333'0,"0"0"-133"15,0 0-129-15,0 0-3 16,0 0-67-16,0 0 88 16,-18 302 8-16,-10-172-97 15,7 3 91-15,21-6-77 16,0 1-13-16,33 2 37 16,74 70-38-16,-10-35-178 15,-12-30-218-15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3.168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475 176 869 0,'0'0'144'0,"0"0"85"16,0 0-106-16,0 0-74 15,0 0 23-15,0 0-62 16,0 0 10-16,-347-7 38 0,287 120-17 16,14 20 70-1,28 6-62-15,18-6-30 0,6-20 61 16,85-24-79-16,40-35 17 15,33-42 7-15,24-12-9 16,3-12 12-16,-8-42-28 16,-31-21 0-16,-34-9-22 15,-48-10 12-15,-43-5-2 16,-27-5 5-16,-27-1-19 16,-64 6 2-16,-28 9 24 15,-11 15 0-15,5 34-20 16,16 18 20-16,24 23-37 15,30 5-71-15,55 103-122 0,33-11-42 16,53 4-646-16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3.646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79 0 1117 0,'0'0'293'0,"0"0"-254"16,0 0-17-1,0 0 45-15,0 0 13 0,-64 410 95 16,49-243-114-16,15-8-52 16,0-12 29-16,0-17-36 15,45-29-2-15,10-31 0 16,24-48-59-16,-9-22 9 15,-10 0-251-15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4.597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450 164 719 0,'0'0'202'0,"0"0"-123"15,0 0 73-15,0 0-59 16,0 0-76-16,0 0 69 16,-353 26-63-16,305 69-17 15,17 30 92-15,16 17-48 16,15 18 33-16,15-9 25 16,77-16-100-16,38-22 103 15,34-30-70-15,18-37-25 0,22-46 63 16,-13 0-78-1,-15-65 9-15,-33-52-10 0,-43-30-4 16,-54-26-8-16,-46-8-45 16,0 5-28-16,-67 10 68 15,-18 43-77-15,-12 39-5 16,-28 84-17-16,19 0-171 16,36 47-47-16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5.157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0 0 1209 0,'0'0'150'0,"0"0"96"15,0 0-68-15,0 0-79 16,0 0 41-16,0 0-140 16,0 0 11-16,9 121-33 0,-9 18 34 15,0 16-12-15,0 18 0 16,12 9-21-16,-6 66 19 15,0-43-236-15,-6-41-316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6.003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558 582 902 0,'0'0'132'15,"0"0"-44"-15,0 0 17 16,0 0-54-16,-373 41 11 16,294 43 23-16,15 25-27 15,31 25 61-15,33 1-45 0,0-6-21 16,85-18 34-16,57-34-50 15,38-43 13-15,14-34 10 16,9-29-54-16,-20-77 59 16,-31-35-65-16,-40-23 0 15,-54-16-18-15,-46-13 13 16,-12 5-17-16,-31 16 21 16,-41 33-84-16,-7 44 62 15,-7 66-151-15,29 29-171 16,23 3-222-16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6.583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186 0 472 0,'0'0'692'16,"0"0"-493"-16,0 0-29 16,0 0-96-16,0 0-45 15,0 0-19-15,0 0-7 16,-107 197 112-16,77-33-75 15,9 12 59-15,9 1-71 16,12-6-15-16,0-5 15 16,0-19-28-16,0-17-1 15,0-13-157-15,0-45-219 16,-16-38-713-16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26.35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526 801 497 0,'0'0'98'16,"0"0"-52"-16,0 0-36 16,0 0 13-16,0 0-4 15,-389 176-7-15,344-130 50 16,5 2-38-16,10 0 10 15,9-5 3-15,21-4-20 16,0 2 2-16,0-5 1 16,0 3-20-16,33 4 55 15,19 5-31-15,14 0-8 16,13-7 3-16,19-7-19 0,66-22 0 16,-28-12-119-1,-11 0-259-15</inkml:trace>
  <inkml:trace contextRef="#ctx0" brushRef="#br0" timeOffset="544">1291 0 390 0,'0'0'382'0,"0"0"-240"0,0 0-108 15,0 0-34-15,0 0-6 16,0 0 6-16,0 0 3 16,-27 340-3-16,21-193 48 15,0 14 4-15,6 9-11 16,0-4-5-16,0-5-35 15,24-28 26-15,16-15-14 16,-13-29-13-16,0-31 27 16,-8-15-18-16,-7-26 5 15,-12-14 5-15,0-3 9 16,0 0 62-16,0 0 0 16,0-12-15-16,0-31-27 0,0-18-47 15,15-7 2 1,-3-6-3-16,6 4 1 0,4 17-9 15,-4 12 8-15,9 10 0 16,-6 14-6-16,-2 12 6 16,-1 5 0-16,9 0-9 15,1 14-21-15,-4 42 22 16,9 21-8-16,1 12 15 16,-1 0-6-16,-9-2 7 15,10-10 0-15,-1-12-7 16,1-18-90-16,5-24-93 15,-15-23-125-15,-2 0-348 0</inkml:trace>
  <inkml:trace contextRef="#ctx0" brushRef="#br0" timeOffset="1144">2175 1300 322 0,'0'0'353'0,"0"0"-197"16,0 0-30-16,0 0 13 15,0 0-12-15,0 0-30 16,341-234-39-16,-323 234-58 15,-3 34 0-15,3 36 10 16,-6 9-10-16,3 3 6 16,-2-12-6-16,-1-12 7 15,-3-15-6-15,3-26-1 16,-12-5 0-16,0-12 12 16,0 0-11-16,0 0 44 15,0 0 18-15,-27 0-15 16,-31-12-32-16,-9 0-16 0,-3 12-18 15,-9 0 10-15,6 7-6 16,16 47 13-16,23 3-6 16,19-1-6-16,15-5 3 15,21-9 10-15,58-20 0 16,31-3 29-16,14-19-20 16,10 0-3-16,-3-12-6 15,-22-41-80-15,-9-7-62 16,-15-10-233-16,-15 5-117 15,-24 17 400-15,-13 19 92 16,-6 24 218-16,-2 5-74 16,8 24 28-16,0 47 28 0,7 5-85 15,-1 4-48-15,-5-8-9 16,-10-23-29-16,-9-23 22 16,-9-14-19-16,-6-12 0 15,0 0 100-15,0-21 2 16,0-45-110-16,0-20-16 15,0-21-8-15,0-18-17 16,0-10-1-16,0 0 18 16,46 10-13-16,12 19 14 15,2 23-1-15,-2 25 57 16,-6 28-26-16,-13 25-8 16,-5 5-23-16,-1 5-7 15,7 100-71-15,-7 2-169 16,-21-1-573-16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7.475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799 274 546 0,'0'0'158'15,"0"0"-86"-15,0 0 55 0,0 0-27 16,0 0-79-16,0 0 3 15,0 0-11-15,-289-14 26 16,183 91 17-16,-4 15 16 16,4 38 44-16,15 0-34 15,24 8-10-15,37 1-6 16,30-18-37-16,12-17 23 16,73-27-21-16,33-36-23 15,13-24 48-15,6-17-50 16,-13-29-6-16,-17-77 0 15,-38-36-7-15,-29-16 6 0,-40-13-56 16,0 2-49-16,-24-4 93 16,-22 19-8-16,-9 43-3 15,10 34 23-15,5 47-59 16,-5 30-66-16,11 47-94 16,22 18-137-16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2:38.143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159 80 1028 0,'0'0'272'16,"0"0"-198"-16,0 0 45 15,0 0-7-15,0 0-25 0,0 0 68 16,0 0-14-16,0-80-102 15,0 80 15-15,-12 17-54 16,-1 60 0-16,-14 13 6 16,0 20 2-16,2 8 12 15,4-1-20-15,3-4 6 16,12-5 9-16,-3-16-15 16,9-3 0-16,0-19 0 15,0-5 13-15,0-12-26 16,0-29 8-16,21-11-203 15,12-13-368-15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53.73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314 133 582 0,'0'0'177'0,"0"0"-141"16,0 0-13-16,0 0 116 16,0 0-23-16,362-130-40 15,-329 130-66-15,-9 0 22 16,4 24-10-16,-4 49-22 15,10 32 1-15,-7 19 42 16,6 15-43-16,-2-1 16 16,-4-22-16-16,0-10 14 15,-2-34-8-15,-10-26-6 16,-9-24 0-16,-6-15 20 0,0-7-2 16,0 0 99-16,-67 0-25 15,-24-24-72-15,-28-5-29 16,-11 7 9-16,-1 5-30 15,19 17 27-15,15 0-7 16,12 26-2-16,12 40 12 16,15 11 0-16,25 5-16 15,20-5 16-15,13-7 0 16,52-19 16-16,67-13-14 16,78-38 85-16,-36 0-87 15,-37-38-145-15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54.44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327 0 113 0,'0'0'631'15,"0"0"-532"-15,0 0-45 16,0 0-20-16,0 0 123 15,0 0-150-15,0 0 10 16,-325 82-4-16,325-29 10 16,19 0-23-16,38 7 61 15,10 10-32-15,12 7 51 16,6 10-80-16,12 20 11 16,10 16-5-16,-4 7-5 0,-3-8-1 15,-30-10 0 1,-15-28 22-16,-37-21-16 0,-18-25-6 15,0-14 0-15,-79-19 101 16,-33-5-70-16,-10 0-7 16,-42 0-24-16,33-12-85 15,31-17-228-15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55.17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45 442 550 0,'0'0'578'0,"0"0"-545"0,0 0 41 16,0 0-67-16,0 0 58 15,0 0 77-15,0 0-40 16,362 51 13-16,-271-82-99 16,0-12 12-16,-24-11 4 15,-22 1-32-15,-27-2-18 16,-18 0 11-16,0 13-21 15,-33-8 11-15,-31 9 15 16,-9 7 1-16,0 12-21 16,4 13 22-16,-4 9-9 15,0 9 1-15,0 47 16 16,3 23 16-16,9 25-24 16,22 9 0-16,21 15 53 0,18 2-39 15,0-6 5 1,57-6 15-16,44-24-20 0,17-24 42 15,25-17-56-15,60-32-25 16,-39-18 24-16,-27-3-340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55.74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0 568 0,'0'0'253'15,"0"0"-32"-15,0 0 32 16,0 0-104-16,0 0-108 15,0 0-6-15,0 0-35 16,33 76 0-16,-21 37-3 16,0 8 28-16,4 18 36 0,2-6-58 15,0-3 6-15,15-19 27 16,1-10-36-16,11-23 0 16,22-35 0-16,-15-10-88 15,-19-33-461-15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56.64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1 138 611 0,'0'0'284'0,"0"0"-60"15,0 0-35-15,0 0-107 16,0 0-14-16,0 0 28 16,0 0-96-16,0-17-13 15,0 106 2-15,0 35 22 16,6 17 15-16,27 0-26 15,6-11 19-15,19-29 9 16,-6-36-27-16,9-36 50 16,-4-29 66-16,-5 0-59 15,3-53 49-15,-10-24-107 0,-14-17-19 16,2 5 3-16,-12 14-44 16,-3 20 6-16,4 32 17 15,-4 23-44-15,21 0 69 16,7 61-33-16,15 14 39 15,2 9-17-15,16-9 43 16,7-12-20-16,-1-28 96 16,0-22-39-16,-12-13 84 15,-16-31-81-15,-17-44-29 16,-13-17 47-16,-21-21-78 16,-6 0 0-16,0-4-1 15,0 6 24-15,-12 11-57 16,-3 17-17-16,9 45-96 15,6 30-37-15,0 8-765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57.23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247 194 613 0,'0'0'245'0,"0"0"-84"15,0 0-75-15,0 0 0 16,0 0 15-16,0 0-88 16,-243 315 60-16,243-231-57 15,24-14-15-15,49-19 79 16,34-17 14-16,2-20 36 15,16-14-29-15,-1 0-95 16,-5-65 103-16,-13-17-106 16,-36-19 3-16,-37-5 6 15,-33 2 10-15,0 3-21 16,-73 5-1-16,-24 19-102 0,-55 57 43 16,22 11-200-1,32 9-144-15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7:57.92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28 65 504 0,'0'0'226'0,"0"0"-42"16,0 0 76-16,0 0-107 16,0 0 54-16,0 0-152 15,0 0-35-15,0-65-36 0,0 160 17 16,0 21-1-16,6 23 51 16,27 8-49-16,7-14 91 15,-1-3-76-15,7-17-5 16,-1-19 23-16,-11-16-34 15,-10-21-1-15,-3-27 0 16,3-30-66-16,-2-6-85 16,-10-49-370-16</inkml:trace>
  <inkml:trace contextRef="#ctx0" brushRef="#br0" timeOffset="261">766 116 1030 0,'0'0'183'0,"0"0"-151"16,0 0 90-16,-347 237-26 16,244-136-51-16,-3 5 52 15,21-14-88-15,21-6-9 16,25-16 0-16,17-22 29 16,22-14-29-16,0-17 0 15,55-3 0-15,36-14 118 16,40 0-97-16,39 0 4 15,27 0-17-15,19-6 27 16,12 6-8-16,-13 0-27 16,22 6-32-16,-67 28-68 0,-51-10-471 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09.83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0 494 702 0,'0'0'164'16,"0"0"-145"-16,0 0 27 16,0 0-46-16,0 0 69 15,85 299 11-15,-39-208-48 16,9-18 72-16,-10-13-82 15,-5-21 9-15,-16-22 75 16,-9-17-75-16,-9 0 126 16,-6 0 28-16,0-56-165 0,0-9 46 15,0-24-66-15,-15-11 0 16,-15-5-16-16,8-19 16 16,4 1 0-16,18 5-6 15,0 13 31-15,0 27-24 16,12 27-1-16,28 18 0 15,11 16-16-15,16 17 16 16,12 0 0-16,6 0-10 16,6 12 23-16,-6 29-7 15,-12 24-6-15,-54 34-73 16,-19-15-140-16,0-21-982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28.6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532 1895 514 0,'0'0'169'0,"0"0"43"16,0 0 128-16,0 0-95 15,0 0-82-15,0 0-112 16,-34-354 16-16,-11 217-51 15,-1-15 4-15,-6-14-9 16,-2-6-1-16,14 3-6 16,16 3-4-16,18 19 2 15,6 24 2-15,0 24-4 16,0 20 0-16,24 28 32 16,16 8-32-16,-1 19 17 15,13 19-17-15,2 5-9 16,10 0 8-16,3 41-127 15,18 60-47-15,-15-21-69 0,-9-1-149 16</inkml:trace>
  <inkml:trace contextRef="#ctx0" brushRef="#br0" timeOffset="180">0 798 36 0,'0'0'1048'15,"0"0"-835"-15,0 0-126 16,0 0-48-16,0 0-8 16,340-23-24-16,-188 10-14 15,-9-4-4-15,21-19-187 16,-34 7-174-16,-38-5-353 0</inkml:trace>
  <inkml:trace contextRef="#ctx0" brushRef="#br0" timeOffset="501">1133 516 228 0,'0'0'234'0,"0"0"-88"16,0 0 21-16,0 0-30 15,0 352-26-15,0-275-40 16,6-12-26-16,9-19-4 16,-3-16-8-16,-6-13-16 15,0-17 30-15,-6 0 12 16,7 0 44-16,8-22-84 15,-9-32-19-15,-6-10-39 0,0-11-13 16,0-12 17 0,0 14 34-16,0-1 2 0,6 18 22 15,6 8 85 1,9 14 4-16,13 0 47 0,-4 1-67 16,25-1-43-16,2 5 1 15,22 0-48-15,0 3 8 16,6 16-10-16,-15 10-29 15,-15 0-92-15,-31 10-206 16,-24 19-391-16</inkml:trace>
  <inkml:trace contextRef="#ctx0" brushRef="#br0" timeOffset="1213">1658 868 970 0,'0'0'217'0,"0"0"-140"15,0 0 37-15,0 0 53 16,0 0-15-16,0 0-109 16,0 0-22-16,420-29-12 15,-329 0-8-15,-21 3 11 16,-10-8-12-16,-14 5-24 16,-19-7 14-16,-15 2-31 15,-12 3 0-15,0 2 4 16,0 12 25-16,-6 5 3 15,-33 12-4-15,-13 0-15 16,-9 0 28-16,-12 36-20 0,10 17 19 16,-4 17-5-16,21 2 3 15,13-2-4-15,21-2 7 16,12-1 0-16,0-9 7 16,60-4-6-16,32-20 23 15,26-10 2-15,25-10-14 16,15-14-12-16,6 0-50 15,-15-38-73-15,-31-14 8 16,-33-5-2-16,-45-10 36 16,-34 4 43-16,-6 9 38 15,-6 18 15-15,-46 19 18 16,-3 17 19-16,4 0 5 16,5 36-56-16,7 22 21 15,26 13 13-15,13 1-19 16,0-9 49-16,19-5 15 0,48-15-6 15,-4-14 29 1,10-24-48-16,0-5-2 0,6 0-22 16,0-51-31-16,-3-28-16 15,-3-6-133-15,-6-24 34 16,-16 1 57-16,1 4 18 16,-6 18 22-16,-13 20 10 15,-6 37 8-15,-15 29 28 16,-5 5-28-16,-7 77-6 15,0 48 6-15,0 42 10 16,6 33 60-16,15 31 21 16,12 24-28-16,19-6 16 0,6-8-65 15,21-42-5-15,-7-37 13 16,1-46-16-16,-21-33 2 16,-13-37-8-16,1-51-34 15,-10 0-120-15,-14-46-387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10.61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77 598 0,'0'0'206'0,"0"0"-167"16,0 0 5-16,0 0-34 15,0 0 13-15,25 328 87 16,8-181-47-16,0 0 26 15,7-12-84-15,-13-28 14 16,-3-35 26-16,-8-31-36 16,-16-29 2-16,0-12 110 15,0-17 63-15,0-60-66 0,0-24-118 16,0-22-28-16,0-14 7 16,12 2-20-16,21 0-46 15,7 18 60-15,11 17 7 16,7 29 13-16,-6 30 7 15,2 29 0-15,-14 12 14 16,-1 17-14-16,-8 53 0 16,2 31 9-16,1 17 0 15,-1 17 39-15,6 6-48 16,7 1 6-16,12 5 14 16,54 36-20-16,-15-28-56 15,-12-38-239-15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11.91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9 0 588 0,'0'0'489'0,"0"0"-412"16,0 0-36-1,0 0-18-15,0 0 39 0,0 0 45 16,0 352-72-16,0-257-12 16,0-6 40-16,9-5-62 15,9-21 41-15,-6-22-42 16,4-15 9-16,-16-26 23 15,0-55-32-15,0-32-162 16,0-22-830-16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12.05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0 116 1154 0,'0'0'219'0,"0"0"-20"15,0 0-83-15,0 0-40 0,0 0-45 16,537-53-31-16,-294 29-118 16,-39-15-864-16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11.19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510 0 734 0,'0'0'206'15,"0"0"-73"-15,0 0-132 16,0 0 2-16,0 0 71 16,0 0-12-16,25 427 48 15,-10-268-42-15,3 0-46 16,9-3 58-16,-2-23-80 15,2-15 15-15,-6-38-9 16,-2-18 13-16,-7-20-22 16,-12-42 3-16,0 0-225 15,-6 0-373-15</inkml:trace>
  <inkml:trace contextRef="#ctx0" brushRef="#br0" timeOffset="171">0 822 975 0,'0'0'309'0,"0"0"-226"16,0 0 30-16,0 0 75 15,0 0-152-15,392 0 2 16,-240 0-38-16,-22 0-1 16,-39 17-8-16,-39 24-227 15,-46-17-540-15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22.19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4 104 842 0,'0'0'191'0,"0"0"-111"16,0 0-1-16,0 0-79 16,0 0 0-16,0 0-16 15,0 378 34-15,0-195 15 16,0 17-29-16,33 0 6 15,7-16 30-15,-1-20-38 16,1-48-2-16,-7-37 9 0,-9-45 3 16,4-34-24-16,-10-46-52 15,-18-38-339-15</inkml:trace>
  <inkml:trace contextRef="#ctx0" brushRef="#br0" timeOffset="215">195 0 750 0,'0'0'254'0,"0"0"-147"16,0 0 9-16,0 0-41 15,380 99-24-15,-256-17 48 16,-14 0-83-16,-25 2-16 0,-46-12 0 16,-39-9 14-16,-39-13-14 15,-92-16 0-15,-45-17 13 16,-12-12-26-16,17-5-35 15,59 0-152-15,79-22-659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21.44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823 1237 692 0,'0'0'270'15,"0"0"-57"-15,0 0-83 16,0 0-73-16,0 0 88 15,0 0-99-15,0 0-3 16,-109-179-16-16,87 174-19 16,-2 5 77-16,-15 0-85 15,-22 0 0-15,-9 0-16 16,-15 17 16-16,0 33 0 16,-9 4-1-16,15 15 9 15,9 14-18-15,18 4 10 16,25 2-3-16,27-2-23 15,18-8 26-15,88-19 0 0,43-21-1 16,21-27-22-16,3-12 15 16,37-26-92-16,-55-33-93 15,-43-15-291-15</inkml:trace>
  <inkml:trace contextRef="#ctx0" brushRef="#br0" timeOffset="226">969 0 593 0,'0'0'183'0,"0"0"-80"15,0 0-9-15,0 0-59 16,0 0 11-16,0 0-22 0,0 0-8 16,-186 429 51-16,186-249-14 15,0 1-12-15,22 2 18 16,17-13-58-16,7-4 33 15,72 22-34-15,-14-41-16 16,2-41-155-16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23.46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1106 196 555 0,'0'0'150'16,"0"0"29"-16,0 0-44 0,0 0 80 15,0 0-90-15,0 0-79 16,-340-193 4-16,282 193-49 16,-3 0-1-16,4 51 0 15,-10 20 7-15,21 11-29 16,16 11 22-16,15 3 0 16,15-7-17-16,6-17 40 15,61-18-23-15,12-9 68 16,12-28-34-16,0-17 95 15,-6 0-98-15,0-29-31 16,-18-24 16-16,-10-7 0 16,-17 7-16-16,-13 2 0 15,-15 13 1-15,-12 16-8 0,6 22 7 16,-6 0-51-16,7 22-7 16,2 54 26-16,9 19 32 15,15 23 0-15,1 12 7 16,11 0-4-16,-5 0-3 15,-16-7 0-15,-12-11-3 16,-12-16 19-16,-12-26-16 16,-79-15 0-16,-40-24 12 15,-51-18 56-15,-37-13-58 16,-81-13-10-16,57-30-96 16,54-24-387-16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33.18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45 299 532 0,'0'0'133'16,"0"0"-28"-16,0 0 45 15,0 0-64-15,0 0 109 0,0 0-108 16,0 0-54-16,-45-121 77 16,45 112-76-16,0 9-12 15,0 0-22-15,0 26 33 16,12 49-55-16,21 33 22 15,7 20 0-15,5 9-9 16,7-2 9-16,-12-31 0 16,-1-20-10-16,-12-25 36 15,-8-30-20-15,-13-22-6 16,3-7 0-16,-9 0 114 16,6-36-31-16,6-34-64 15,-6-20-13-15,0-9 20 16,15-12-20-16,-2-2-6 0,14 9 0 15,6 8-38 1,7 24 38-16,0 38-2 0,-1 22-11 16,10 12 15-16,3 12-43 15,5 60 41-15,10 20 0 16,0 14-32-16,-9-7 32 16,-3-8 0-16,-16-27-12 15,-11-23 38-15,-16-17-18 16,-12-24-8-16,3 0 0 15,3 0 93-15,0-41-93 16,16-25 0-16,5-16-1 16,4-12 29-16,11-16-54 15,-2-6 26-15,5 12-9 16,-11 10-40-16,-16 24 49 16,-3 27 0-16,-8 38-8 0,-7 5 14 15,9 39-32 1,3 66 4-16,15 28 22 0,19 28-9 15,9 6 9-15,9 6 0 16,3-8-1-16,-7 16 0 16,-14-34-148-16,-34-46-977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33.73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0 262 530 0,'0'0'224'16,"0"0"-18"-16,0 0-15 16,0 0-69-16,0 0-42 15,0 0-80-15,0 0 0 16,18 222-1-16,22-109 9 16,17-17 36-16,10-19-14 15,6-31 34-15,-3-17 96 16,3-22-80-16,-6-7 17 15,-10-7-17-15,-11-46-61 16,-13-21 42-16,-15-30-61 16,-2-9 0-16,-16-8-14 0,0-4 14 15,0 9-10 1,0 20-15-16,0 32-107 0,6 64 115 16,-6 0-324-16,0 42-480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34.40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328 186 606 0,'0'0'241'0,"0"0"11"15,0 0-67-15,0 0-117 0,0 0 42 16,0 0-94-16,0 0-16 16,-243-184 0-16,203 204 25 15,13 44-27-15,21 11 2 16,6 8-6-16,0-2-10 15,46-15 16-15,26-25 0 16,7-18 22-16,0-23-10 16,0 0 111-16,-3-47-110 15,-3-19 25-15,-6-8-27 16,-21 1-11-16,-7 10-3 16,-15 10-21-16,-2 17 48 15,-10 24-35-15,-6 12 11 16,9 0-55-16,-3 48 27 0,0 34 28 15,16 19 0-15,5 23-16 16,7 16 37-16,5 14-23 16,1 0 2-16,-1-2 0 15,-5-14-16-15,-28-16 16 16,-12-28 0-16,-18-29 15 16,-76-26 11-16,-43-26 113 15,-21-13-109-15,-3 0-6 16,21-17 17-16,43-1-41 15,51 14-95-15,25 4-242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42.6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0 127 717 0,'0'0'300'0,"0"0"-165"16,0 0-6-16,0 0-8 15,0 0-45-15,0 0 77 16,0 0-105-16,46-47-28 16,8 35 49-16,16 2-46 15,9-2 40-15,12 0-51 16,0 5 18-16,16 2 13 15,11 5-43-15,31 0 0 0,36-8 22 16,43 8-12 0,82-4 25-16,76 4-35 0,-28 0 12 15,-24 0-5-15,-51 0-7 16,-50 0 0-16,44 4-16 16,24 9 47-16,-1-6-26 15,-5 5-5-15,-7-7 0 16,-17 2-7-16,-31-2 7 15,-22 0 0-15,-35 7-20 16,-19-5 49-16,-22-2-29 16,4 4 0-16,-3-4 0 15,0-5-9-15,3 0 9 16,-4 3 0-16,-2-3-16 0,-3 0 46 16,-1 0-30-1,-5 0 0-15,9 0 0 0,-19 0-10 16,13 0 10-16,-4 0 0 15,-5 14-15-15,12-10 43 16,5 9-29-16,10-9 1 16,18 4 0-16,13-3-5 15,14-5 5-15,13 0 0 16,11 0-10-16,4 0 35 16,3 0-32-16,-12 0 7 15,-13 0 0-15,-21 7-18 16,-2-7 18-16,-4 0 0 15,-6 0-7-15,12 0 30 16,3 0-24-16,4 0 1 0,14 0 0 16,1 0-15-16,-1 0 15 15,-8 0 0-15,-10 0-7 16,-9-7 35-16,-18 7-27 16,-15 0-1-16,-7 0 0 15,-5 0-16-15,9 0 16 16,3 0 0-16,-7 0-10 15,-5 0 33-15,-7 0-18 16,-11-5-5-16,-7-3 0 16,-15 4-21-16,-12 4 21 15,-3-8 0-15,9 3 0 16,0 1 23-16,15-1-29 16,4-4 6-16,8 6 0 0,0 3-13 15,13-5 13 1,0 5 0-16,11 0-9 0,13 0 31 15,3 0-17-15,6 0-5 16,-3 0 0-16,-3 0-22 16,-10 0 22-16,-2 0 0 15,-9 0-2-15,-1 0 24 16,1 0-16-16,0 0-6 16,5 0 0-16,10 0-10 15,-3 0 10-15,9 0 0 16,-4 0-2-16,4-9 26 15,6 4-18-15,-9-2-6 16,3 7 0-16,0 0-13 16,-9 0 13-16,8 0 0 15,-8 0 0-15,9 0 18 16,-3 0-15-16,9 12-3 0,0 5 0 16,12 1-14-16,0-5 14 15,6-1 0-15,13 0-1 16,14 0 29-16,7-7-15 15,14 7-13-15,-2-7 0 16,0-5-15-16,-7 7 15 16,-11-7 0-16,-7 0 0 15,-14 0 26-15,-7 0-23 16,0 0-3-16,-12 0 0 16,6 0-14-16,0 5 14 15,-6-5 0-15,0 0-2 0,0 7 24 16,-6-7-23-16,0 5 1 15,-9 4 0-15,-3-9-12 16,-10 3 12-16,1 2 0 16,-6 4-10-16,15-4 36 15,-4-2-23-15,10-3-3 16,12 9 0-16,6-4-10 16,6-2 10-16,1 6 0 15,5-4-15-15,-3 2 31 16,-3-7-13-16,-6 5-3 15,7 0 0-15,-1-5-16 16,-6 7 16-16,0-2 0 16,-6 2-1-16,0-7 20 0,-6 5-19 15,6 2 0-15,-6 5 0 16,-3-7-3-16,3 4 3 16,-6-6 0-16,-4 2-10 15,-2 7 31-15,-9-7-27 16,-7 4 6-16,7-4 0 15,3-2-14-15,3 6 15 16,9-4-1-16,-4-5 0 16,4 3 15-16,3-3-9 15,3 9-6-15,-6-9 0 16,-3 0-11-16,-3 0 11 16,2 0 0-16,4 0-7 15,6 0 28-15,-3 0-29 16,9 0 8-16,6 0 0 15,0 0-16-15,-6 0 16 0,6 0 0 16,-12 0 0-16,-6 0 16 16,-9 0-16-16,-6 0 0 15,-7 0 0-15,4 0-13 16,-19 0 13-16,10 0 0 16,-7 0-1-16,7 0 19 15,5 0-15-15,1 0-3 16,9 0 0-16,-3 0-18 15,-1 0 19-15,10 0-1 16,-9 5 0-16,5 7 14 16,4 0-17-16,-9 0 3 15,-6 0 0-15,-1-7-11 16,1 2 17-16,-7-2-6 0,7 4 0 16,-7-9 16-16,7 3-23 15,-6-3 7-15,8 0 0 16,-8 0-18-16,-10 0 19 15,-2 0-1-15,-16 0 0 16,-6 0 16-16,-3 0-20 16,-12 0 4-16,3 0 0 15,0 0-21-15,12 0 37 16,0 0-16-16,15 0 0 16,7 0 9-16,-4 0-9 15,10 0 0-15,-7 0-1 16,-3 5-24-16,4 4 38 0,-10-9-13 15,3 5 0-15,-15-5 16 16,7 0-23-16,-4 0 7 16,3 0 0-16,9 0-12 15,4 0 19-15,2 0-7 16,-9 0 0-16,4 0 15 16,-10 0-25-16,9 0 10 15,-3 0 0-15,10 0-12 16,-4 3 30-16,10 11-18 15,-1-11 0-15,0 11 0 16,1-7-11-16,-4-2 11 16,-2-5 0-16,-7 0-16 15,3 0 47-15,4 0-27 0,-10 0-4 16,3 0 1-16,-2 0-11 16,-10 0 10-16,-3 0 0 15,-6-5-22 1,0-7 50-16,0 0-27 0,6-2-1 15,-12 11 1-15,6-11-17 16,-12 9 16-16,-9-7 0 16,9 0-14-16,-9 0 42 15,8 2-26-15,-5-9-2 16,3 7 0-16,-3-2-12 16,-9 6 12-16,8-1 0 15,-2 1-15-15,-3-1 43 16,3 4-26-16,3 2-2 15,-10-6 0-15,10 9-16 16,6-5 16-16,-9 5 0 0,15 0-12 16,6 0 44-16,6 0-33 15,0-3 1-15,3 3 0 16,-3 0-13-16,0-9 13 16,7 9 0-16,2 0-16 15,-3 0 42-15,0 0-21 16,-6-5-5-16,-12 5-3 15,-24-7-53-15,-49-29 56 16,-6 5-144-16,-21-20-340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35.24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26 590 0,'0'0'193'0,"0"0"-51"16,0 0 21-16,0 0 48 15,0 0-116-15,0 0-49 16,0 0-43-16,0-66 22 15,0 208-12-15,0 46-13 0,0 37 0 16,0 11 104 0,6 12-86-16,39-14 31 0,7-9-6 15,9-32-29-15,-4-34 37 16,-11-46-51-16,-13-48 0 16,-5-53 73-16,-10-12 58 15,15-101-14-15,7-41-117 16,-1-22 26-16,7-3-65 15,-7 16 14-15,7 25 16 16,5 46-54-16,-5 30 63 16,6 47 0-16,8 3-10 15,-2 53 33-15,9 53-36 16,-9 15 13-16,-7 22 0 0,-11-6-3 16,-7-11 3-1,1-18-1-15,-16-36-21 0,-9-55-513 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8:43.2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356 135 317 0,'0'0'315'16,"0"0"-210"-16,0 0 84 16,0 0 25-16,0 0-84 0,0 0 59 15,0 0-106-15,6-104 4 16,-6 104-2-16,-13 0-84 16,-26 0 21-16,-25 22-22 15,-3 31-3-15,-6 19-26 16,22 15 29-16,11 14-9 15,28 10-3-15,12 5 24 16,6 9-16-16,67-4 4 16,24-17 0-16,16-22-2 15,11-22 14-15,-8-26-12 16,-10-29 61-16,-15-5-26 16,-6-8 72-16,-12-54-107 0,-21-14 15 15,-13-20-5 1,-33-8-10-16,-6-7 0 0,0-6-9 15,-51-1-5-15,-16 16-4 16,-9 25-27-16,-9 19-53 16,-9 32 39-16,-4 26-120 15,-14 0 1-15,27 48-34 16,33 0-136-16</inkml:trace>
  <inkml:trace contextRef="#ctx0" brushRef="#br0" timeOffset="352">1759 438 124 0,'0'0'608'0,"0"0"-491"16,0 0-58-16,0 0 92 15,0 0-98-15,0 0-27 16,0 0-26-16,-277-60 26 15,238 120-30-15,6 15 4 16,20 14 0-16,13 10 8 16,0 2-7-16,79-7 50 15,40-12 75-15,30-18-24 16,21-16 68-16,9-31-122 16,-18-17-42-16,-37 0 70 15,-29-29-75-15,-65-37 53 16,-30-27 2-16,-30-12-50 0,-104-25-12 15,-42 0 3-15,-28 0-110 16,16 17 67-16,-9 31-100 16,60 36-54-16,40 24-616 0</inkml:trace>
  <inkml:trace contextRef="#ctx0" brushRef="#br1" timeOffset="3754">94 207 149 0,'0'0'190'0,"0"0"-50"0,0 0 4 15,0 0 53-15,0 0-34 16,0 0-17-16,0 0 83 15,334-118-136-15,-315 82 26 16,-10 14 9-16,-9 5-96 16,0 3 94-16,0 14-126 15,0 0 7-15,-15 5-51 16,-31 47 12-16,-6 21 29 16,-5 14-6-16,2 21 18 15,25 8-31-15,14 14 22 16,16 17 0-16,0 13-25 15,40-13 25-15,45-13 0 0,15-13-7 16,16-39 29-16,14-34 82 16,4-40-22-16,-10-8-28 15,-2-34 74-15,-16-41-117 16,-15-26-11-16,-30-22 0 16,-24-7 23-16,-37-18-19 15,0 1-4-15,-25 5 0 16,-54 14-34-16,-12 20 34 15,-9 26-21-15,-9 29 21 16,-16 29-80-16,-6 24 65 16,-8 0-94-16,23 55-52 15,22 8 58-15,82 26-163 16,12-19-100-16,21-15-120 0</inkml:trace>
  <inkml:trace contextRef="#ctx0" brushRef="#br1" timeOffset="4130">2321 342 674 0,'0'0'224'0,"0"0"-182"15,0 0-24-15,0 0 82 16,0 0-88-16,-380 154 24 15,341-65-6-15,20 15-12 16,19 14 70-16,0 18-26 0,58-13-18 16,39-5 82-16,28-17-45 15,15-19 43-15,2-31-10 16,1-25-86-16,-12-26 106 16,-13 0-85-16,-27-26-31 15,-36-49 41-15,-43-19-51 16,-12-17 9-16,-58-19-17 15,-66-13 15-15,-34 4-22 16,-12 6 7-16,18 29-12 16,21 39-13-16,40 36-22 15,24 29-86-15,49 82-143 16,18 26-5-16,0-4-254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9:10.844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465 601 153 0,'0'0'215'0,"0"0"-55"15,0 0-56 1,0 0 105-16,0 0-71 0,0 0 58 15,0 0-35-15,9-217-87 16,-18 191 109-16,-9 4-117 16,6 3-65-16,-10 7 133 15,10 7-133-15,0 5 0 16,-9 0-1-16,9 5 5 16,-10 48-32-16,4 24 16 15,12 19 1-15,6 8-23 16,0 9 33-16,58-13 0 15,27-7-13-15,21-10 38 16,4-19-10-16,2-15-15 0,0-27 0 16,-14-22 29-16,-13 0-28 15,-19-17 20-15,-20-46 23 16,-34-21-31-16,-12-22 14 16,0-18-27-16,-73-11-5 15,-24 0-33-15,-15 5 38 16,-7 14-10-16,10 20-3 15,-10 24 0-15,1 26-9 16,-7 27-15-16,7 19-33 16,15 0 40-16,24 53-2 15,51 19-82-15,28 10 2 16,170 7-70-16,28-17 5 0,18-35-169 16</inkml:trace>
  <inkml:trace contextRef="#ctx0" brushRef="#br0" timeOffset="295">2096 158 684 0,'0'0'136'0,"0"0"-37"16,0 0-3-16,0 0-64 15,0 0 33-15,0 0-65 0,0 0 0 16,-33 147-15-16,42-43 33 16,21 30-4-16,4 1 51 15,5-2-58-15,1-12 77 16,-1-17-84-16,1-15 15 16,-1-10 18-16,-6-23-26 15,-2-8-7-15,8-31 0 16,1-17-108-16,-7 0-389 0</inkml:trace>
  <inkml:trace contextRef="#ctx0" brushRef="#br0" timeOffset="697">2980 288 643 0,'0'0'171'0,"0"0"-91"15,0 0 69-15,0 0-149 16,0 0 16-16,0 0 3 16,0 0-18-16,-124 384 46 15,163-231 28-15,34 0-44 16,18-13 57-16,27-23-57 15,13-27-17-15,12-39 136 16,-10-32-107-16,-17-19-1 16,-22-5 19-16,-30-63-60 0,-37-42 70 15,-27-14-71-15,0-23 0 16,-45 0 11-16,-28 8-11 16,0 15 0-16,9 28-1 15,3 31 22-15,16 36-39 16,11 24 18-16,10 5-58 15,9 10 42-15,15 65-96 16,33 4-115-16,40-28-140 0</inkml:trace>
  <inkml:trace contextRef="#ctx0" brushRef="#br0" timeOffset="909">4605 194 889 0,'0'0'317'0,"0"0"-151"0,0 0-80 16,0 0-76-16,0 0 28 16,0 0-41-16,0 0 5 15,12 366-2-15,40-228 138 16,21 6-123-16,0-3 39 16,12-19-13-16,-6-1-25 15,0-8-32-15,-28-38 4 16,-23-41-484-16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9:01.362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413 178 160 0,'0'0'173'15,"0"0"-132"-15,0 0 35 16,0 0 63-16,0 0 9 15,0 0 55-15,0 0-73 0,-12-58-3 16,12 41 14 0,0 5-79-16,0-2 105 0,0 9-99 15,-6 2-24-15,-3 3 54 16,2 0-86-16,1 0-11 16,-6 0-1-16,-9 0 18 15,-9 8-51-15,-19 52 16 16,3 22 17-16,1 19-50 15,11 22 50-15,22 7-3 16,12 6-10-16,0-1 26 16,34-5-37-16,39-20 24 15,18-23 0-15,18-31-2 16,10-20 12-16,-7-36-10 16,-9 0 43-16,-9-7-42 0,-24-53 71 15,-15-27-72-15,-19-19 0 16,-20-29 8-16,-16-13 0 15,0-4-8-15,-22-2 0 16,-29 24 20-16,-13 19-53 16,-36 32 33-16,-10 21-38 15,-36 29 1-15,-11 29-46 16,2 0-9-16,24 0 40 16,58 79-89-16,46-16-57 15,27-5-191-15</inkml:trace>
  <inkml:trace contextRef="#ctx0" brushRef="#br0" timeOffset="382">1840 363 405 0,'0'0'648'0,"0"0"-498"16,0 0 76-16,0 0-133 0,0 0-64 15,0 0 11 1,0 0-40-16,0 0-30 0,0 68 29 15,7 33 2-15,20 24-23 16,6 8 22-16,4 10 0 16,2-18 0-16,1-12 0 15,-7-28 0-15,1-15-1 16,-1-10-3-16,6-12-27 16,7 0-43-16,18-2-145 15,-4-17-38-15,-14-9-438 0</inkml:trace>
  <inkml:trace contextRef="#ctx0" brushRef="#br0" timeOffset="750">2934 515 631 0,'0'0'289'15,"0"0"-137"-15,0 0 0 16,0 0-32-16,0 0-98 15,0 0 37-15,0 0-59 16,-52 3 0-16,37 105-35 16,15 30 35-16,0 14 0 15,0-10 0-15,46-21 6 16,27-20 4-16,12-29-3 0,0-31 23 16,0-19 90-1,-6-22-74-15,0 0 34 0,-22-10-23 16,-2-52-42-16,-31-18 70 15,-9-26-65-15,-15-19-10 16,-9-22 28-16,-48 6-21 16,-10 6-17-16,-3 27 0 15,9 38 16-15,22 27-31 16,14 43 15-16,10 0-190 16,15 67-39-16,61 17-19 15,30-21-251-15</inkml:trace>
  <inkml:trace contextRef="#ctx0" brushRef="#br0" timeOffset="1026">4768 267 914 0,'0'0'189'0,"0"0"-73"0,0 0 53 16,-407-29-138-16,301 116 2 15,30 43-33-15,37 37 19 16,39 14 6-16,18 7-1 15,94-17 43-15,37-36 67 16,21-27-62-16,16-43 14 16,-16-45-65-16,-22-20 4 15,-17 0 38-15,-37-75-57 16,-42-43-5-16,-52-34 9 16,-34-37-10-16,-102-15-11 15,-56 8-51-15,-29 37-102 16,-107 99 20-16,54 55-169 15,43 10-477-15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9:20.229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238 76 98 0,'0'0'303'0,"0"0"-148"15,0 0-95-15,0 0 72 0,0 0 70 16,0 0-3-16,0 0 21 16,46-35-124-16,-46 29-30 15,0 0 44-15,0 1-44 16,-6-1-2-16,-19 0-64 16,-8 6 28-16,-7 0-40 15,1 0 12-15,-7 41-4 16,7 30-18-16,12 16 9 15,14 14 7-15,13 12 6 16,0-2 0-16,58-17-10 16,21-5 10-16,27-26 0 15,13-8 7-15,-4-26 0 16,4-10 31-16,-19-19-38 0,-30 0 28 16,-15-31 35-1,-31-32-57-15,-24-14-6 0,0-19 27 16,-18-8-11-16,-55-9 4 15,-12 12-20-15,-6 12-30 16,-10 19-8-16,4 19 25 16,6 26-85-16,0 25 3 15,18 0-33-15,27 8 60 16,40 43-80-16,31 25-88 16,69-5 18-16,9-25-132 0</inkml:trace>
  <inkml:trace contextRef="#ctx0" brushRef="#br0" timeOffset="273">1456 0 780 0,'0'0'149'15,"0"0"33"-15,0 0-72 16,0 0 29-16,0 0-126 15,0 0 19-15,0 0-42 16,46 47 10-16,-19 35 0 16,0 18-16-16,4 21 33 15,2-5-17-15,7-5 0 16,5-5 0-16,1-12-4 0,8-17 4 16,4-10 0-1,33-9-6-15,-12-17-83 0,-6-24-229 0</inkml:trace>
  <inkml:trace contextRef="#ctx0" brushRef="#br0" timeOffset="524">2243 29 606 0,'0'0'169'0,"0"0"-84"15,0 0 3-15,0 0-88 16,0 0 1-16,0 0 80 0,0 0-36 16,91 300 65-1,-45-163-110-15,-1-7 22 0,1-2 9 16,8-10-31-16,-2-14 0 16,6-13 13-16,8-20 0 15,47-36-26-15,-16-11-38 16,-6-24-581-16</inkml:trace>
  <inkml:trace contextRef="#ctx0" brushRef="#br0" timeOffset="772">3212 418 789 0,'0'0'223'0,"0"0"-206"15,0 0 31-15,0 0-28 16,-58 359-4-16,76-246 96 0,55-7-59 15,24-26 34-15,22-19 42 16,-7-31-59-16,-2-30 38 16,-25 0-70-16,-25-30-16 15,-35-45 84-15,-25-20-100 16,0-23 1-16,-79-7-7 16,-19 7-3-16,-5 12 2 15,3 41-77-15,36 36-122 16,13 29-132-16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9:21.806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394 137 603 0,'0'0'154'0,"0"0"-86"16,0 0 1-16,0 0 30 16,0 0-88-16,-346 179 8 15,330-44 21-15,16 12-38 16,6 7 43-16,79-24-45 16,49-29 0-16,27-31 136 15,24-36-38-15,4-29-28 0,-10-5-28 16,-36 0-26-1,-46-43 42-15,-30-18-13 0,-43-21-5 16,-24-12 88-16,0-7-81 16,-6-17-31-16,-52-5-5 15,0 5 14-15,-8 7-15 16,-1 21-10-16,9 20 0 16,0 29-17-16,-2 17 17 15,2 15-19-15,-3 9 19 16,10 0-54-16,17 38 53 15,22 23-110-15,12 2-32 16,0 13 53-16,125 7-107 16,-1-19-79-16,7-17-133 0</inkml:trace>
  <inkml:trace contextRef="#ctx0" brushRef="#br0" timeOffset="263">2319 45 1033 0,'0'0'185'15,"0"0"-22"-15,0 0-105 16,0 0-57-16,0 0 39 16,0 0-40-16,0 0 0 0,0 338-14 15,0-157 30 1,0 14 18-16,19-9-34 0,32-22 0 15,10-20 5-15,-9-33-3 16,-1-28-2-16,-11-23 7 16,11-51-7-16,-17-9-36 15,-1 0-290-15</inkml:trace>
  <inkml:trace contextRef="#ctx0" brushRef="#br0" timeOffset="481">3085 163 360 0,'0'0'766'0,"0"0"-640"15,0 0-126-15,0 0 0 0,18 442 45 16,9-266-25-16,7 2 24 16,11-19 12-16,7-12-44 15,0-18 34-15,2-24-46 16,-8-27 0-16,-7-23-17 15,37-55-25-15,-9 0-207 16,0-60-489-16</inkml:trace>
  <inkml:trace contextRef="#ctx0" brushRef="#br0" timeOffset="690">4020 192 715 0,'0'0'547'15,"0"0"-547"-15,0 0 1 16,0 0 16-16,34 459-3 0,-7-269 115 16,19-2-100-16,-1-21-19 15,7-25 59-15,0-33-58 16,-7-20-11-16,-5-24 0 16,-19-43-8-16,-15-13-109 15,-6-9-605-15</inkml:trace>
  <inkml:trace contextRef="#ctx0" brushRef="#br0" timeOffset="12808">5630 258 215 0,'0'0'160'0,"0"0"39"15,0 0-43-15,0 0-75 16,0 0 82-16,0 0-1 0,0 0-4 16,0-130-16-16,0 108-42 15,0-3 84-15,-12 13-105 16,-21 0-65-16,-19 12 52 15,-21 0-66-15,-18 0 0 16,-12 41-14-16,-4 30 28 16,16 22-27-16,6 16 13 15,28 19-1-15,23 7-43 16,34 7 44-16,0-7-15 16,34-10 8-16,57-19 14 15,12-26 15-15,22-13-19 16,-1-18 4-16,-5-35 75 15,-28-14-80-15,-12 0 34 0,-13-22 10 16,-26-43-34 0,-16-12 45-16,-24-19-57 0,0-20 0 15,0-7-21-15,-45 5 21 16,-7 5-45-16,-9 30 4 16,-63 31-131-16,14 16-65 15,-8 19-565-15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9:36.274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253 209 603 0,'0'0'192'16,"0"0"-65"-16,0 0-26 15,0 0 78-15,0 0-63 16,0 0-8-16,0 0-18 15,-152-118-79-15,146 118 30 16,-6 0-41-16,3 26-19 16,9 44-1-16,0 15 20 15,0 36 0-15,21 9-16 0,58 3 39 16,24-6-14-16,22-16-9 16,12-38 1-16,-4-18 71 15,-2-36-31-15,-7-19 7 16,-20 0 24-16,-7-60-66 15,-30-22 57-15,-22-14-50 16,-33-8-2-16,-12-9 74 16,-12-4-85-16,-52-1 0 15,-21 13 1-15,-15 10 28 16,-3 18-29-16,-9 29 0 16,-19 31-31-16,-6 17-11 15,7 12 32-15,11 49-49 16,28 13 5-16,70 42-147 0,21-12-1 15,0-23-380-15</inkml:trace>
  <inkml:trace contextRef="#ctx0" brushRef="#br0" timeOffset="452">2237 216 535 0,'0'0'238'0,"0"0"-43"16,0 0 0-16,0 0 47 16,0 0-188-16,0 0-45 15,0 0-9-15,-16 34 8 16,16 55-19-16,9 29 11 15,16 6 0-15,8 6-13 0,7-12 13 16,-1-14 0-16,1-20-1 16,5-12 24-1,-11-21-16-15,-4-7-7 0,9-18-74 16,16-17-29-16,-9-9-160 16,-7 0-123-16</inkml:trace>
  <inkml:trace contextRef="#ctx0" brushRef="#br0" timeOffset="705">2969 250 95 0,'0'0'517'0,"0"0"-343"0,0 0-13 16,0 0-20-16,0 0-123 15,0 0 16-15,0 0-34 16,27 172 0-16,18-37 92 15,1 12-57-15,6 0 7 16,-1-10 9-16,4-14-50 16,-3-24 52-16,-13-15-53 15,-6-21 0-15,-2-20-6 16,-10-19 6-16,6-24-135 16,-2 0-109-16,-4-53-444 0</inkml:trace>
  <inkml:trace contextRef="#ctx0" brushRef="#br0" timeOffset="925">3819 422 704 0,'0'0'133'16,"0"0"21"-16,0 0-45 16,0 0-108-16,0 0 37 15,0 0 33-15,85 318-35 16,-45-176 67-16,14-2-91 15,4-15 5-15,0-14-2 16,2-15 1-16,-8-26 11 16,-6-24-27-16,-13-29-64 15,-6-17-88-15,-8 0-250 0</inkml:trace>
  <inkml:trace contextRef="#ctx0" brushRef="#br0" timeOffset="1182">4594 339 844 0,'0'0'182'0,"0"0"-134"16,0 0-38-16,0 0 39 16,0 0 144-16,0 0-109 15,164 394-45-15,-107-264 107 16,4-12-145-16,-3-2 28 0,-13-12-14 15,1-16 11 1,-13-20-1-16,-5-8-25 0,-16-24-16 16,0-7-2-16,-6-29-149 15,0 0-195-15,9-29-452 0</inkml:trace>
  <inkml:trace contextRef="#ctx0" brushRef="#br0" timeOffset="1507">5699 506 416 0,'0'0'409'0,"0"0"-255"16,0 0-86-16,0 0 52 16,0 0-120-16,0 0 1 15,0 0 180-15,-79 393-77 0,192-229 27 16,23-8-9-16,22-21-68 15,6-36 91-15,-6-28-110 16,-21-30-35-16,-19-41 97 16,-27 0-72-16,-27-53-11 15,-30-47-11-15,-28-30 42 16,-6-17-72-16,-46-21 27 16,-45 4 0-16,-12 14-68 15,-10 20 35-15,1 46-33 16,3 47 16-16,-4 37-144 15,-63 113 98-15,30 28-103 16,16 6-208-16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0:00.845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631 398 127 0,'0'0'238'0,"0"0"-169"16,0 0 40-16,0 0-23 15,0 0-64-15,0 0 53 16,0 0-56-16,0-140 4 15,0 104 117-15,0-4-61 0,0-2 59 16,-7 1 6 0,-8 8-71-16,3 8 63 0,-6 8-83 15,-16 3-23-15,-5 14 44 16,-13 0-74-16,-21 0 0 16,-6 43-1-16,-6 32 25 15,6 22-27-15,16 33 3 16,17 20 0-16,31 9-3 15,15 5 3-15,0-10 0 16,61-19 0-16,36-29 23 16,27-22 2-16,19-31-18 15,9-19-5-15,6-34 91 0,-15 0-75 16,-19-34-14 0,-33-53 15-16,-24-23 13 0,-43-15 6 15,-24-21-38-15,-24-10 0 16,-67-5-2-16,-33 8 2 15,-7 18 0-15,-9 30-8 16,10 39 30-16,5 37-54 16,16 29 32-16,15 0-105 15,36 70 103-15,52 19-219 16,30 53-2-16,76-31-108 16,4-17-337-16</inkml:trace>
  <inkml:trace contextRef="#ctx0" brushRef="#br0" timeOffset="504">1736 485 360 0,'0'0'265'0,"0"0"-80"0,0 0-56 16,0 0 119-16,0 0-132 15,0 0-10-15,0 0 7 16,-6-164-105-16,6 164 50 16,0 8-58-16,0 56 0 15,0 28-19-15,0 34 20 16,33 21-1-16,1 12 0 15,5-5 28-15,-2-7-9 0,2-24-19 16,1-24 0 0,-7-15-5-16,1-21 5 0,-16-14 0 15,3-14-1-15,-15-6-24 16,0-12 13-16,0-9-193 16,-6-8-400-16</inkml:trace>
  <inkml:trace contextRef="#ctx0" brushRef="#br0" timeOffset="834">2416 355 601 0,'0'0'145'0,"0"0"-11"16,0 0-95-16,0 0 45 15,0 0-84-15,0 0 8 16,0 0 31-16,28 104-8 16,11-11 37-16,1 24 29 15,5 18-80-15,1 2 89 16,-7-2-106-16,1-5 10 16,-7-17 8-16,1-13-10 15,-4-19-8-15,4-11 0 16,-1-22 21-16,0-12-21 15,-2-13 0-15,-4-9-3 16,6-14-19-16,1 0-177 16,-10-26-214-16</inkml:trace>
  <inkml:trace contextRef="#ctx0" brushRef="#br0" timeOffset="1144">3328 317 363 0,'0'0'295'16,"0"0"-177"-16,0 0-56 16,0 0-42-16,0 0-15 0,0 0 96 15,79 381-39 1,-22-227 72-16,4 10-86 0,-3-12-28 15,3-10 53-15,-4-29-60 16,-5-17 9-16,-6-20-22 16,-7-23 33-16,-6-5-23 15,-5-19-10-15,-4-6 0 16,-9-5 7-16,-3-13-7 16,7-5-10-16,2 0-138 15,-3-29-259-15</inkml:trace>
  <inkml:trace contextRef="#ctx0" brushRef="#br0" timeOffset="1472">4324 429 575 0,'0'0'120'0,"0"0"59"15,0 0-83-15,0 0-39 16,0 0-57-16,0 0 24 16,0 0 10-16,70 247 3 15,-15-112 20-15,2 7 57 16,1 5-81-16,-3-17 15 16,-4-12-19-16,-5-26-13 15,-13-13 45-15,1-28-61 16,-16-3 0-16,3-18-9 0,-15-13 24 15,0-5-15-15,0-6 0 16,0 2-27-16,10-8 11 16,2-14-263-16,0-27-355 0</inkml:trace>
  <inkml:trace contextRef="#ctx0" brushRef="#br0" timeOffset="1760">5326 280 707 0,'0'0'207'0,"0"0"8"16,0 0-80 0,0 0-135-16,0 0 63 0,0 0-44 15,85 360 25-15,-27-184 36 16,9 7-63-16,-3-14 30 15,-7-13-1-15,-2-23-34 16,-3-12 77-16,-1-22-89 16,-11-10 0-16,-1-31 1 15,-11-10 22-15,-16-19-17 16,-6-12-6-16,-6-17-87 16,0 0-78-16,-24-17-722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0:12.633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0 417 421 0,'0'0'225'16,"0"0"-105"-16,0 0-13 16,0 0 44-16,0 0-28 15,158-299 37-15,-130 254-68 0,-10 11-38 16,-6 12 112 0,3 10-79-16,-15 7-12 0,0 5-31 15,0 0-24-15,0 39-13 16,0 50-7-16,0 29 0 15,0 19-14-15,0 5 14 16,0-14 0-16,0-12-6 16,0-20 29-16,24-13-18 15,4-6-5-15,-10-12 0 16,3-5-13-16,-9-14 13 16,-5 0 0-16,-7-8-2 15,0-4-103-15,27-17-20 16,0-5-128-16,13-12-265 0</inkml:trace>
  <inkml:trace contextRef="#ctx0" brushRef="#br0" timeOffset="384">1139 726 681 0,'0'0'115'16,"0"0"-2"-16,0 0-9 15,0 0-51-15,0 0 34 16,0 0-48-16,0 0-24 16,-51 63 9-16,51 43-11 0,21 19 50 15,18-4 45 1,13 1-79-16,6-25 12 0,9-22 13 16,12-20-12-16,6-31 75 15,6-24-74-15,-6 0-37 16,0-29 82-16,-6-43-87 15,-28-10-1-15,-17-24 0 16,-34-7 27-16,0-13-13 16,-34-4-14-16,-51-8 0 15,-6 16-20-15,-15 20 20 16,9 37 0-16,0 36 0 16,-4 29 14-16,10 0-25 15,27 63 11-15,37 21-94 16,33 22-21-16,67-24-208 15,30-23-423-15</inkml:trace>
  <inkml:trace contextRef="#ctx0" brushRef="#br0" timeOffset="692">2640 588 818 0,'0'0'175'15,"0"0"-48"-15,0 0 32 16,0 0-104-16,0 0-8 15,0 0-10-15,0 0-25 16,-313 389 55-16,313-259-47 16,70-12 15-16,36-12 130 15,19-24-92-15,11-29-5 16,1-17 17-16,-12-29-72 16,-13-7 87-16,-27-31-86 15,-27-51-13-15,-31-17 67 0,-27-23-67 16,-39-4-1-16,-86-16 0 15,-33 0 23-15,-18 13-37 16,0 35 14-16,0 41-112 16,-4 53 46-16,-87 65-251 15,39 52-85-15,13 1-588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0:32.552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0 112 367 0,'0'0'573'15,"0"0"-339"-15,0 0-60 16,0 0-75-16,0 0 74 15,0 0-80-15,0 0-17 16,34-112-51-16,-34 112 7 16,0 0-25-16,12 18-7 15,9 40-22-15,12 31-4 16,13 17 26-16,6 24 0 0,-1 5 0 16,-5 7 13-1,8-21-16-15,-2 9 3 0,-12-14 0 16,5-18-11-16,-11-3 22 15,-10-11-11-15,-3-21 0 16,-9 4-169-16,0-28-29 16,-2-27-446-16</inkml:trace>
  <inkml:trace contextRef="#ctx0" brushRef="#br0" timeOffset="346">1403 367 793 0,'0'0'224'16,"0"0"-151"-16,0 0-57 0,0 0 6 15,0 0-12-15,0 0 26 16,-224 407-1-16,233-266-33 16,61-6 67-16,36-24-28 15,25-29 20-15,11-29 42 16,10-27-28-16,-15-26 11 15,-13 0-48-15,-39-55-37 16,-33-34 72-16,-37-18-61 16,-15-23 0-16,-54-17 13 15,-56-8-8-15,-36-4-23 16,-2 15 6-16,2 28-25 16,15 37-4-16,28 37 29 0,24 42-41 15,27 0 17 1,31 42-87-16,42 59-3 0,70-19-160 15,28-17-315-15</inkml:trace>
  <inkml:trace contextRef="#ctx0" brushRef="#br0" timeOffset="586">2922 237 1107 0,'0'0'215'0,"0"0"-130"15,0 0-62-15,0 0 37 16,0 0-60-16,0 0 0 16,0 0-7-16,0 323 18 15,24-176 31-15,25 12-42 0,3-5 16 16,11-19 11-16,10-18-27 16,-6-28 0-16,-3-24 0 15,-12-36-12-15,27-29-85 16,-13-17-183-16,-14-60-725 0</inkml:trace>
  <inkml:trace contextRef="#ctx0" brushRef="#br0" timeOffset="789">3569 76 1003 0,'0'0'310'15,"0"0"-252"-15,0 0-22 16,0 0-24-16,0 0 14 0,6 441 111 15,34-268-92-15,20 3-10 16,4-10 13-16,15-6-47 16,6-30 44-16,15-26-45 15,-2-35-90-15,66-69-29 16,-34 0-154-16,-11-40-409 0</inkml:trace>
  <inkml:trace contextRef="#ctx0" brushRef="#br0" timeOffset="1036">4538 336 849 0,'0'0'314'0,"0"0"-235"16,0 0-31-16,0 0 7 15,-24 395-10-15,54-223 95 0,76-8-79 16,31-17 25-16,27-30 23 16,12-34-61-16,-12-42 37 15,-27-41-85-15,-37-3 2 16,-42-88 74-16,-43-32-76 15,-15-27 0-15,-55 0-7 16,-63-14-9-16,-31 20-14 16,-21 28-85-16,-15 44-104 15,-4 72 117-15,-93 63-190 16,54 71-108-16,19 13-317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46.26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34 0 789 0,'0'0'198'0,"0"0"-65"16,0 0-40-16,0 0 79 16,0 0-87-16,0 0-52 15,0 0 8-15,0 0-41 16,0 4-24-16,0 38 17 16,0 23 7-16,0 24-1 15,6 17 1-15,3 29 0 0,-9 12 33 16,0 19-20-16,0 16-13 15,0 1 0 1,0 5 28-16,0-8 1 0,6-16-29 16,-6-26 0-16,0 0-33 15,0-8 40-15,0 0-7 16,0 12 0-16,0-9 19 16,0 2-15-16,0-5-4 15,0 0 0-15,0 0 45 16,0-1-43-16,0 1 12 15,0 5-14-15,0 7 22 16,0-7 13-16,0 7-35 16,0-5 0-16,0-9 0 0,0 2 1 15,0-1-1 1,0-11 0-16,0-5 20 0,0-5-18 16,0-11-2-16,-15 4 0 15,9-5 0-15,-6-9 0 16,0 7 0-16,2-12 0 15,10 7 15-15,0-6-17 16,0 1 2-16,0 3 0 16,0-1 2-16,0 9 11 15,0-6-13-15,0 7 0 16,16-9 20-16,-10-5-1 16,0 0-19-16,6 2 0 0,-3-4-1 15,3 7 8 1,0-13-7-16,1 2 0 0,-4-4 18 15,3-5-7-15,-6-11-11 16,0-3 0-16,0-7-11 16,-6 9 22-16,9-2-11 15,-9 0 0-15,0 0 8 16,6 2-13-16,-6-4 5 16,0 2 0-16,0-2-4 15,0 4 14-15,0-6-7 16,0-6-3-16,0 6 7 15,0-11 11-15,0-4-18 16,0 0 0-16,0-5-1 16,0 0 8-16,0 9 2 15,0-12-9-15,0-1 1 0,0-1 12 16,0 0-13-16,0-10 0 16,0-2 18-16,0-7-17 15,0-5-2-15,0 0-38 16,0 0-192-16,0 0-90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0:21.556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0 340 124 0,'0'0'155'0,"0"0"-82"16,0 0-11-16,0 0-60 0,0 0 8 16,0 0-15-1,0 0 5-15,110-186 0 0,-95 157-1 16,-3-7 7-16,-6 7 77 16,0 6 79-16,-6 3 23 15,0 10 30-15,0 3-119 16,0 7-27-16,0 0-46 15,0 0 2-15,0 0 24 16,0 0-49-16,0 7 7 16,0 46-5-16,0 17 18 15,0 24-20-15,0 13 38 16,0 9-24-16,0 2 56 16,0-5-63-16,0-7 1 15,0-5 18-15,15-14-19 16,4-7-7-16,-7-1 0 0,9-2 22 15,3-12-28-15,4-12 6 16,29-17-119-16,-8-13-136 16,3-23-861-16</inkml:trace>
  <inkml:trace contextRef="#ctx0" brushRef="#br0" timeOffset="358">1133 207 788 0,'0'0'143'16,"0"0"-123"-16,0 0 90 15,0 0-12-15,0 0-90 0,0 0 39 16,0 0-47-16,-170 288 0 16,176-136 34-16,58-10-23 15,36-17 47-15,16-29 32 16,17-33-54-16,4-34 75 15,-6-29-60-15,-13 0-28 16,-21-36 59-16,-18-38-46 16,-33-25 2-16,-34-18-38 15,-12-5 37-15,-40-20-15 16,-63 7-22-16,-15 6 0 16,-13 28-11-16,13 31 13 15,8 39-4-15,10 31-12 16,15 0-94-16,27 48 95 15,19 25-102-15,39 31-32 0,12-18-121 16,49-13-236-16</inkml:trace>
  <inkml:trace contextRef="#ctx0" brushRef="#br0" timeOffset="1117">2795 260 550 0,'0'0'239'16,"0"0"-132"-16,0 0-10 16,0 0-90-16,0 0-6 15,0 0 113-15,0 0-46 16,33 394 29-16,-21-240-36 16,10 5-36-16,2 0 56 15,9-24-70-15,1-17-3 16,-1-30 9-16,7-23-2 0,-1-25 2 15,7-15-17 1,33-25-81-16,-16-13-53 0,4-45-976 0</inkml:trace>
  <inkml:trace contextRef="#ctx0" brushRef="#br0" timeOffset="1371">3344 401 788 0,'0'0'136'0,"0"0"-57"16,-109 306 96-16,109-133-60 16,0-4-23-16,97-15 1 15,61-31-48-15,46-41 111 16,17-40-79-16,7-36-76 16,-36-6 78-16,-50-65-78 0,-57-40 7 15,-63-33-1 1,-22-14 18-16,-113-14-50 0,-51-5 25 15,-33 19-97-15,-25 22 52 16,-79 67-105-16,65 32-69 16,20 31-353-16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0:57.651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0 682 0,'0'0'228'16,"0"0"6"-16,0 0-99 0,0 0-10 15,0 0 24 1,0 0-93-16,0 0 15 0,12 23-71 15,-6 27-10 1,10 23-16-16,-4 35 26 0,0 8 0 16,3 19-2-16,3 7 23 15,0 5-21-15,10 0 0 16,5-12 0-16,-8-10-14 16,2-18 15-16,0-25-1 15,-15-29 0-15,1-24 28 16,-4-15-57-16,3-14 7 15,-12-17-109-15,6-38-150 0</inkml:trace>
  <inkml:trace contextRef="#ctx0" brushRef="#br0" timeOffset="264">975 271 825 0,'0'0'306'0,"0"0"-228"16,0 0-30-16,0 0-44 16,0 0 21-16,0 0 4 15,0 0-29-15,97 342 9 16,-57-195 44-16,5 0-46 16,-5 0 2-16,-1-9 1 15,-5-17 8-15,-1-15 8 16,-9-22-26-16,-2-26 0 15,-4-17-6-15,37-24 6 16,-10-17-54-16,1 0-205 0</inkml:trace>
  <inkml:trace contextRef="#ctx0" brushRef="#br0" timeOffset="608">2011 466 933 0,'0'0'148'0,"0"0"-19"16,0 0-61-16,0 0-55 16,0 0 20-16,0 0-33 15,-185 412 0-15,179-236 58 16,6 5-51-16,45-14-1 0,55-20 68 16,16-29-62-16,8-31 78 15,1-27-60-15,-13-36-30 16,-15-24 148-16,-24-12-90 15,-21-65-5-15,-19-34-18 16,-33-33-19-16,0-25 24 16,-57-13-40-16,-28-6 0 15,-16 10-2-15,4 39 2 16,12 40 0-16,18 48-1 16,10 51-12-16,23 0-3 15,16 60-168-15,57 87-33 16,65-17 10-16,26-23-511 0</inkml:trace>
  <inkml:trace contextRef="#ctx0" brushRef="#br0" timeOffset="891">3281 907 863 0,'0'0'176'16,"0"0"61"-16,0 0-111 15,0 0-57-15,-386-99 51 16,340 152-120-16,25 41 0 15,21 27-6-15,0 12 24 16,85-3 39-16,27-9-37 16,19-20-18-16,12-24 123 15,-19-36-90-15,-11-34 2 16,-28-7 42-16,-21-36-78 0,-31-53 73 16,-33-29-74-16,0-29 0 15,-85-24-15-15,-52-8 15 16,-27 6 0-16,0 30-6 15,15 49-43-15,-69 94-12 16,48 17-333-16,15 68-354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0:41.759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38 848 0,'0'0'222'0,"0"0"-132"16,0 0 36-16,0 0-42 15,0 0-58-15,0 0 34 16,0-38-60-16,0 64 2 15,12 39 8-15,3 12-9 16,9 27 13-16,10 17 28 16,-1 14-36-16,7-5 53 15,5-2-59-15,1-10 19 16,-1-29 3-16,1-5-22 16,-7-33 0-16,1-22 6 15,24-22-6-15,-10-7-31 0,4 0-179 16</inkml:trace>
  <inkml:trace contextRef="#ctx0" brushRef="#br0" timeOffset="342">1218 180 910 0,'0'0'169'16,"0"0"-141"-16,0 0 57 15,0 0-54-15,-216 305 50 16,216-187 14-16,0 0-54 0,70-31 45 16,30-3-64-16,19-38 30 15,11-15 97-15,7-19-101 16,0-12-6-16,-19-12 17 16,-21-41-59-16,-18-24 57 15,-39-12-57-15,-34-8 0 16,-6-7 12-16,-40-13-12 15,-51 0 0 1,-18 11-1-16,-16 22 17 0,7 26-45 16,12 29 14-16,14 29-73 15,35 0 58-15,23 29-113 16,34 26-16-16,91 3-73 16,40-12-170-16,27-21-385 0</inkml:trace>
  <inkml:trace contextRef="#ctx0" brushRef="#br0" timeOffset="641">2998 62 980 0,'0'0'207'0,"0"0"-146"15,0 0-31-15,0 0-28 16,0 0 83-16,-125 306-34 0,125-189-26 16,0 13 63-1,21-12-73-15,19-12 4 0,-1-15 16 16,1-11-28-16,-1-13 40 16,-14-16-47-16,2 2 0 15,-9-19-28-15,3-22-10 16,4-12-126-16,2 0-160 15,0-46-313-15</inkml:trace>
  <inkml:trace contextRef="#ctx0" brushRef="#br0" timeOffset="916">3687 38 795 0,'0'0'150'0,"0"0"-120"0,0 0 25 16,0 0-46-16,0 0 115 15,58 318-9-15,-19-163-59 16,7 4 54-16,-1-12-63 16,-5-9-38-16,-1-16 78 15,-11-35-70-15,-4-5 5 16,-3-29-4-16,-2 1-2 15,-4-31 11-15,3-6-27 16,9-17-68-16,-8-17-121 16,2-48-1038-16</inkml:trace>
  <inkml:trace contextRef="#ctx0" brushRef="#br0" timeOffset="1605">4981 272 834 0,'0'0'223'0,"0"0"-89"15,0 0-34-15,0 0 5 16,0 0-95-16,0 0-10 0,0 0 100 15,106 355-34-15,-48-174 28 16,3 9 1-16,3 5-65 16,2-26 63-16,-2-22-66 15,3-5-20-15,-15-21 27 16,-7-41-23-16,-11-5-9 16,-7-61-2-16,-9-14-101 15,-18-31-387-15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15.903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0 113 97 0,'0'0'359'0,"0"0"-173"15,0 0 122-15,0 0-126 16,0 0-10-16,0 0 31 16,0 0-152-16,0-113 10 15,0 113-42-15,0 0 19 16,0 0-17-16,0 0-21 15,0 38 0-15,0 37-51 16,6 46 51-16,6 31 0 16,1 41-6-16,2 24 26 15,3 14 24-15,9-1-44 0,7-25 1 16,5-29 33-16,-8-37-34 16,2-47 0-16,-12-32 0 15,-2-24 20-15,-13-26-1 16,-6-10-19-16,0-10 6 15,0-43-28-15,0-24-339 0</inkml:trace>
  <inkml:trace contextRef="#ctx0" brushRef="#br0" timeOffset="314">908 567 914 0,'0'0'289'0,"0"0"-107"0,0 0-134 16,0 0 131-16,0 0-91 15,0 0-45-15,0 0 7 16,158-236-50-16,-139 291-16 16,2 49 14-16,12 38 4 15,-2 36-4-15,2 10 2 16,7 8 0-16,-1-23-1 15,-6-26 16-15,7-23-15 16,-16-28 0-16,10-28 17 16,-7-18-7-16,0-9-10 0,-2-5-38 15,2-7-36 1,31-29-160-16,2 0-346 0,-2 0 31 0</inkml:trace>
  <inkml:trace contextRef="#ctx0" brushRef="#br0" timeOffset="668">2257 897 876 0,'0'0'151'0,"0"0"19"15,0 0-47-15,0 0-81 16,0 0 61-16,0 0-103 16,0 0 27-16,-170 113-44 15,152 46 17-15,18 17 0 0,0-12 17 16,33-21-15-1,31-30 59-15,15-31-4 0,-6-31-50 16,-3-20 115-16,9-19-72 16,0-12-3-16,6-9 0 15,-19-54-39-15,-8-38 31 16,-31-32-39-16,-27-31 2 16,0-33 4-16,-45-4-6 15,-34 20 0-15,-18 22-14 16,9 46 43-16,18 38-24 15,9 32-5-15,31 38-44 16,8 5 10-16,22 22-61 16,0 50-1-16,61 20-63 15,36-8-219-15,7-29-729 0</inkml:trace>
  <inkml:trace contextRef="#ctx0" brushRef="#br0" timeOffset="889">3521 490 914 0,'0'0'248'16,"0"0"-165"-16,0 0-56 15,0 0-18-15,0 0 39 16,33 390-18-16,-21-197 104 16,22 8-82-16,-1-4-17 15,6-30 15-15,13-20-37 16,0-25 35-16,-4-42-48 15,4-22-42-15,12-58 19 0,-4 0-156 16,-8-22-471-16</inkml:trace>
  <inkml:trace contextRef="#ctx0" brushRef="#br0" timeOffset="1157">4529 536 1122 0,'0'0'227'0,"0"0"-226"15,0 0 72-15,-97 320-72 16,85-137 53-16,12 10 49 16,18 3-55-16,82-25 113 15,31-41-50-15,24-36-73 16,9-41 108-16,0-36-107 0,-6-17-6 16,-34-46 1-16,-27-67-17 15,-45-53 6-15,-52-40-23 16,-18-35-4-16,-107 0-60 15,-45 22 47-15,-33 43-57 16,-25 63 14-16,-134 101-173 16,62 12-57-16,11 38-625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24.304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0 233 426 0,'0'0'199'15,"0"0"-108"-15,0 0 109 16,0 0-70-16,0 0 13 0,0 0-24 16,0 0-79-16,28-142 50 15,-28 125-17-15,0 5-37 16,0 5 143-16,0 2-123 15,0 5-33-15,0 0-16 16,0 0 29-16,0 0-64 16,0 29 28-16,6 31 0 15,6 27-22-15,9 26 22 16,4 10 0-16,2 13-16 16,0-1 46-16,-3-5-32 15,10-7 2-15,-1-15 0 16,1-9-14-16,-10-22 14 15,9-12-16-15,-5-12-57 0,2-29-107 16,49-24-9-16,-6-7-142 16,6-50-573-16</inkml:trace>
  <inkml:trace contextRef="#ctx0" brushRef="#br0" timeOffset="271">1331 67 755 0,'0'0'134'0,"0"0"105"15,0 0-176-15,0 0-45 16,0 0-18-16,0 0 20 16,0 0 22-16,130 289-26 15,-78-159 3-15,0 5 104 16,-7-6-109-16,4-11 2 0,-19-13-7 15,-2-10 19-15,-10-18-14 16,-3-12-14-16,3-17 0 16,-3-19-46-16,31-12 41 15,-1-5-169-15,7-12-138 0</inkml:trace>
  <inkml:trace contextRef="#ctx0" brushRef="#br0" timeOffset="638">2673 269 651 0,'0'0'313'0,"0"0"-141"0,0 0-59 16,0 0 12-16,0 0-125 16,0 0-2-16,0 0-24 15,-60 271 52-15,132-132-20 16,13-1 67-16,13-13-50 15,8-33 105-15,-9-15-74 16,-6-31-28-16,3-27 114 16,-8-19-130-16,-1 0 59 15,-16-62 0-15,-8-25-54 16,-27-31 49-16,-34-22-64 16,0-14 0-16,-55-4-26 15,-42 11 26-15,-10 22 0 16,10 24-9-16,6 43 31 0,18 32-56 15,22 26 34-15,11 0-130 16,22 38 83-16,18 27-148 16,36 24 19-16,65-12-142 15,23-26-283-15</inkml:trace>
  <inkml:trace contextRef="#ctx0" brushRef="#br0" timeOffset="866">4265 91 730 0,'0'0'506'0,"0"0"-427"0,0 0 27 16,0 0-96-1,0 0 34-15,0 0-56 0,0 0 12 16,64 306 0-16,-19-146 80 16,1 16-62-16,8-12 1 15,-2-10-14-15,0-19 35 16,-7-22-14-16,-11-24-26 15,-1-24 0-15,13-43-36 16,-13-15-101-16,-9-7-212 0</inkml:trace>
  <inkml:trace contextRef="#ctx0" brushRef="#br0" timeOffset="1061">5115 197 902 0,'0'0'259'0,"0"0"-158"15,0 0-34-15,0 0-22 16,0 0-44-16,164 430 57 16,-112-248-50-16,-6 2 127 15,5-13-108-15,-5-19-11 16,-7-15 63-16,-11-26-63 16,-28 1-32-16,0-30 15 15,-58-46-392-15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32.730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0 188 606 0,'0'0'222'0,"0"0"-8"0,0 0-37 16,0 0-24-16,0 0-31 16,0 0-72-16,0 0 82 15,33-188-132-15,-27 188 5 16,7 58-20-16,2 31 9 15,-3 29 6-15,6 24 0 16,9 5 1-16,1 0-5 16,2-11 4-16,4-13 0 15,-1-15-12-15,6-28 41 16,7-13-58-16,45-33 9 16,-12-17-208-16,0-17-269 0</inkml:trace>
  <inkml:trace contextRef="#ctx0" brushRef="#br0" timeOffset="240">1099 171 836 0,'0'0'181'0,"0"0"-102"16,0 0 81-16,0 0-160 15,0 0-4-15,0 0-3 16,0 0 14-16,125 443 61 15,-64-261-33-15,-4-6-26 16,1-5 63-16,-12-17-72 16,2-31 0-16,-17-17-4 0,-4-27 33 15,-9-21-44 1,-3-29 15-16,-8-17-219 0,-7-12-93 0</inkml:trace>
  <inkml:trace contextRef="#ctx0" brushRef="#br0" timeOffset="478">2056 289 567 0,'0'0'262'16,"0"0"-204"-16,0 0-23 15,0 0 108-15,0 0-61 0,113 419 50 16,-89-231-62-16,3 6-47 15,-2-6 89-15,2-17-101 16,6-29 5-16,1-24-16 16,-4-29 28-16,4-23-57 15,5-45 29-15,0-13-296 16,-5-8-526-16</inkml:trace>
  <inkml:trace contextRef="#ctx0" brushRef="#br0" timeOffset="750">2873 872 608 0,'0'0'306'15,"0"0"-261"-15,0 0-26 16,0 326 177-16,0-179-78 0,15-14-10 16,64-12 7-16,31-28-33 15,20-30 88-15,16-32-110 16,-9-31-50-16,-13 0 50 15,-32-60-60-15,-41-44 0 16,-51-40 0-16,0-20-83 16,-91-24 58-16,-40 0-114 15,-17 11 49-15,-25 35 54 16,-22 51 2-16,-160 91-111 16,42 0-47-16,6 62-138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53.940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98 0 613 0,'0'0'224'16,"0"0"-21"-16,0 0-97 15,0 0-22-15,0 0-84 16,0 0 35-16,0 0-5 16,-91 103-28-16,85-11 20 15,6 33 69-15,0 5-49 16,0 5 38-16,0 0-26 16,33-6-45-16,-2-16 82 15,2-21-90-15,-6-20 1 16,-2-10 24-16,-10-32-3 15,-9-4-6-15,0-7-17 16,-6-9-35-16,0 2 9 16,0-12-143-16,0 0-188 0,-27-22-639 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54.299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0 687 0,'0'0'238'0,"0"0"-115"0,0 0 22 16,0 0-137-16,0 0-6 16,0 0 64-16,0 0 1 15,94 381 48-15,-64-239-104 16,10-1 10-16,-7-13 76 16,7-10-81-16,-1-10 12 15,-6-12-14-15,-2-28 14 16,-10-1-13-16,-9-30-15 15,-6 1 0-15,-6-9-53 16,0-9-17-16,0-11-142 16,0-9-391-16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54.787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0 643 0,'0'0'205'0,"0"0"79"15,0 0-217-15,0 0-32 16,0 0-35-16,0 0 17 16,0 0 18-16,0 432 1 15,28-244-7-15,11 0 97 0,-6-15-124 16,13-26 30 0,-6-31 15-16,-10-34-46 0,3-21 55 15,-11-27-56-15,-10-11 0 16,-6-5-6-16,0-12 6 15,15-6-114-15,-3 0-161 16,4-18-303-16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55.147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0 231 742 0,'0'0'205'15,"0"0"-182"-15,0 0 12 16,0 0 53-16,0 297 16 16,9-142-23-16,9 9 82 15,4 7-134-15,2-8 40 16,9-25-40-16,1-20-1 0,-10-29 33 16,3-24-61-1,-9-12 0-15,4-18-1 0,-4-11 1 16,28-19-16-16,2-5-128 15,4 0-342-15</inkml:trace>
  <inkml:trace contextRef="#ctx0" brushRef="#br0" timeOffset="314">1513 135 846 0,'0'0'222'0,"0"0"-93"16,0 0-26 0,0 0-44-16,0 0-34 0,0 0 69 15,-319 460-34-15,331-273-28 16,94 3 140-16,37-19-120 16,39-29-9-16,34-31 43 15,21-41-62-15,6-36 62 16,-16-34-86-16,-47 0 17 15,-77-85 14-15,-91-64-31 16,-82-75 0-16,-115-5-7 16,-64-13-60-16,-31 26 55 15,37 69-80-15,-27 26-145 16,76 58-48-16,57 39-578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53.21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103 0 371 0,'0'0'243'16,"0"0"-128"-16,0 0-2 15,0 0-21-15,0 0 33 16,0 0-10-16,6-5-38 16,-6 5 9-16,0 0-46 15,0 0 1-15,0 0-27 0,0 0-6 16,0 0-11-16,-6 0 3 16,-18 43-6-16,-4 15-1 15,1 24 7-15,9 8 0 16,12 10 0-16,6-7 9 15,0-5-4-15,24-5-5 16,31-11 0-16,2-26 5 16,10-10-4-16,-3-19 20 15,3-12 34-15,-10-5 13 16,4 0 12-16,-9-29-60 16,-13-17-19-16,-20-12 33 15,-13-14-34-15,-6-8 15 0,0-11-15 16,-12 3 9-16,-28-1-6 15,-12 12-3-15,7 15 0 16,5 13-18-16,1 20 18 16,5 17-20-16,-5 12-75 15,-1 0-42-15,-17 46 15 16,5 12-108-16,13-3-357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52.953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577 634 211 0,'0'0'157'16,"0"0"-78"-16,0 0 86 15,-425-155-100-15,361 112 13 16,15 14 56-16,31 5-76 15,6 7 52-15,12 8-94 16,0 6 2-16,0 3-31 16,0 0 13-16,0-8-65 15,0 8-99-15,-9-6-150 0</inkml:trace>
  <inkml:trace contextRef="#ctx0" brushRef="#br0" timeOffset="559">583 164 666 0,'0'0'185'16,"0"0"7"-16,0 0 94 16,0 0-187-16,0 0 55 0,0 0-13 15,0 0-133-15,0-164 37 16,0 216-45-16,0 43 0 15,0 40-18-15,0 33 18 16,0 8 0-16,0 5 0 16,0-15 25-16,6-20-10 15,15-28-15-15,-9-29 0 16,4-31 6-16,-4-25-5 16,-12-20-1-16,6-13 0 15,-6 0 26-15,6 0-83 16,9-13 2-16,3-37-236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1:42.038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24 206 3 0,'0'0'85'15,"0"0"-8"-15,0 0 1 16,0 0 38-16,0 0-52 0,0 0 54 16,0 0 89-16,-24-141-96 15,24 129 100-15,0 0 6 16,6 0-114-16,-6 7 103 16,6-2-123-16,0 2-16 15,0-4 126-15,0 9-187 16,-6 0 22-16,6 0-28 15,9 0 34-15,-3 55-50 16,22 28 16-16,5 34 0 16,7 30-18-16,12 17 18 15,8 15 0-15,-2-12 0 16,9-16 16-16,-6-21-18 0,-9-25 2 16,-13-29 0-1,-17-15-9-15,-10-18 9 0,-3-26 0 16,-15-8 0-16,6-9-136 15,0 0 0-15,0-21-189 16,12-39-664-16</inkml:trace>
  <inkml:trace contextRef="#ctx0" brushRef="#br0" timeOffset="317">1576 370 679 0,'0'0'156'0,"0"0"60"0,0 0-26 15,0 0-90-15,0 0 68 16,0 0-160-16,0 0 9 16,40 35-24-16,11 60 26 15,-5 30-19-15,8 15 0 16,-8-3 29-16,-7-7 30 15,7-14-59-15,0-21 6 16,-7-13 20-16,1-25-4 16,-10-13-22-16,-3-15 0 15,-9-17 18-15,4-12 8 16,5 0-26-16,3 0-131 16,4-41-103-16,-7-8-809 0</inkml:trace>
  <inkml:trace contextRef="#ctx0" brushRef="#br0" timeOffset="596">2755 471 687 0,'0'0'170'0,"0"0"14"16,0 0-31-16,0 0-17 15,0 0-105-15,0 0-2 16,0 0-15-16,72 94-14 15,-32 19 0-15,5 20 64 16,7 6-33-16,0-10 63 16,-7-12-85-16,10-12 19 15,-16-16 17-15,1-12-45 16,-16-20 0-16,4-8-5 0,-16-20 32 16,0-3-26-16,-3-18-1 15,-9-8-159-15,6 0 24 16,-6 0-445-16</inkml:trace>
  <inkml:trace contextRef="#ctx0" brushRef="#br0" timeOffset="888">3869 719 732 0,'0'0'111'0,"0"0"-1"0,0 0 59 15,0 0-46-15,0 0 52 16,0 0-175-16,0 0 23 16,122 53 18-16,-55 53-41 15,-10 17 18-15,4 7 25 16,-3-14-33-16,-4-3 81 16,-2-18-91-16,-6-13 14 15,-7-17 34-15,-5-14-48 16,-16-13 0-16,0-9 0 15,-9-5 0-15,-3-7-1 16,0-17-158-16,0 0-198 16,6 0 0-16</inkml:trace>
  <inkml:trace contextRef="#ctx0" brushRef="#br0" timeOffset="1208">5224 543 806 0,'0'0'220'16,"0"0"-125"-16,0 0-1 15,0 0-8-15,0 0-80 16,0 0 49-16,0 0-55 16,-249 470 23-16,282-279 137 15,83-18-105-15,42-13 19 16,33-26 33-16,19-25-68 15,-7-39 79-15,-21-29-118 16,-33-41 0-16,-36 0 50 0,-56-70-34 16,-57-48-16-16,0-31 0 15,-109-23 28-15,-49-6-63 16,-18-1 35-16,0 20-19 16,18 41-22-16,-40 89-82 15,49 29-173-15,19 5-333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2:03.482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95 0 563 0,'0'0'383'15,"0"0"-236"-15,0 0 24 16,0 0-42-16,0 0-103 16,0 0 24-16,0 0-50 0,-85 147 0 15,85-24 26-15,0 18-26 16,6 1 45-16,39 0 32 15,7-12-68-15,-13-19 87 16,1-15-96-16,-13-26 7 16,-8-24 22-16,-4-15-28 15,-15-14-1-15,6-5 0 16,-6-7 30-16,12-5-60 16,3 0-131-16,3-14-471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2:03.907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0 593 0,'0'0'160'0,"0"0"89"15,0 0-61-15,0 0-11 16,0 0-26-16,0 0-133 0,0 0 23 15,0 5-41 1,0 89 0-16,12 36 25 0,15 17-13 16,6 17 33-16,1-3 36 15,5-9-81-15,1-3 115 16,-10-26-115-16,-9-24 6 16,-8-21 28-16,-7-18-27 15,-6-26-7-15,0-10 0 16,0-14 27-16,0-3-82 15,-19-7-51-15,-20-17-167 16,6-41-363-16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2:04.270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19 0 671 0,'0'0'262'15,"0"0"-56"-15,0 0-122 0,0 0 38 16,0 0-121-1,0 0 24-15,0 0 68 0,-6 352-63 16,6-209 76-16,0-1-34 16,0 0-72-16,6-16 129 15,22-10-115-15,-10-17-5 16,3-17 20-16,-3-12-10 16,-3-10 4-16,4-7-23 15,-7-5 0-15,3-14-57 16,15 2 46-16,4-12-218 15,-1-24-134-15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2:04.698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52 0 222 0,'0'0'607'0,"0"0"-526"0,0 0-57 15,0 0 5-15,0 0-6 16,-51 312 158-16,51-170-49 16,0 13-61-16,18 4 77 15,15-12-72-15,-5-8-12 16,-10-18 23-16,-6-24-87 15,3-21 63-15,-9-15-63 16,0-15 0-16,0-10-1 16,-6-19 1-16,13-17-27 15,-4 0-149-15,3 0-436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2:05.049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58 0 932 0,'0'0'391'0,"0"0"-297"0,0 0-58 16,0 0-8-16,0 0 36 15,-40 427 170-15,25-231-159 16,15 6-43-16,0 1 134 16,15-16-165-16,25-20 35 15,-1-32-36-15,1-22 43 16,-16-38-24-16,-9-20-19 15,-2-26 0-15,-13-29-34 16,0 0-76-16,0-7-279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42:02.613"/>
    </inkml:context>
    <inkml:brush xml:id="br0">
      <inkml:brushProperty name="width" value="0.15875" units="cm"/>
      <inkml:brushProperty name="height" value="0.15875" units="cm"/>
      <inkml:brushProperty name="color" value="#177D36"/>
      <inkml:brushProperty name="fitToCurve" value="1"/>
    </inkml:brush>
  </inkml:definitions>
  <inkml:trace contextRef="#ctx0" brushRef="#br0">0 902 58 0,'0'0'84'15,"0"0"-37"-15,0 0-18 16,0 0-19-16,0 0 175 16,0 0-162-16,0 0-23 0,73-46-9 0</inkml:trace>
  <inkml:trace contextRef="#ctx0" brushRef="#br0" timeOffset="454">170 172 586 0,'0'0'207'0,"0"0"-95"15,0 0 86-15,0 0-59 16,0 0-36-16,0 0 90 15,0 0-65-15,0-172-79 16,0 172-13-16,0 0-35 16,0 26-2-16,0 37 1 15,0 26 0-15,0 23-6 16,12 17 6-16,10 5 0 16,2 1 25-16,3-10-10 15,0-14 15-15,-2-15-30 0,-10-21 2 16,-3-17-4-16,0-10 2 15,-6-4 0-15,3-18-11 16,-9 3 43-16,7 2-64 16,11-12-5-16,-6-7-208 15,9-12-258-15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2:58.73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0 626 560 0,'0'0'188'15,"0"0"-74"-15,367-29-39 16,-169-10 126-16,24-4-103 15,-1 7-46-15,10-2 24 16,-3 21-62-16,-6-17 38 0,9 17-37 16,-10-7 4-16,10 7 51 15,-3-3-68-15,9 2 17 16,-9 1 43-16,-13 0-61 16,1 0 44-16,-6 0-45 15,-13-2 24-15,-6 7 41 16,-8-5-48-16,-7-2-16 15,-6 8 49-15,-12 2-49 16,6-5 48-16,-6 2-49 16,-9 0 23-16,15 0 7 15,0 7-30-15,6-2 0 16,6 2-3-16,0 0 29 0,-6-7-26 16,3 5 0-16,-18-6 2 15,-9 4-5-15,-15 1 3 16,-22 8 0-16,-15-9-15 15,-24 1 31-15,-9 8-16 16,-22 0 0-16,-14 0 6 16,-10 0-10-16,-15 0 4 15,6 0 0-15,-6 0-16 16,0 0 33-16,6 0-17 16,6 0 0-16,9 0 1 15,19 0-3-15,5 0 2 16,7 0 0-16,-6 0-16 15,-13 0 35-15,-15 0-19 16,-12 0 0-16,3 0 1 16,-9 0-6-16,6 0 5 0,-6 0 0 15,0 0-16-15,0 0 31 16,0 0-33-16,0 0-7 16,-39 0-133-16,-34 17 30 15,-18-9-181-15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55.02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696 59 401 0,'0'0'274'0,"0"0"-139"0,0 0-79 16,-367-50 23-16,264 50 1 15,17 0-38-15,14 50 0 16,26 13-32-16,34 16 7 16,12 1-1-16,12 4-3 15,67-13 54-15,12-18 46 16,6-18-17-16,4-18 1 15,-23-17-49-15,-8 0 3 16,-9-4 16-16,-15-44-57 16,-13-5 13-16,-15-10-23 15,4 2-16-15,-16 9 6 16,6 10 10-16,0 18-1 0,-3 19 1 16,-3 5-33-1,6 5-10-15,6 56 13 0,10 14 20 16,-1 23-5-16,-3 15 15 15,4 8 0-15,5 9 0 16,7-9 1-16,-10 2 3 16,-3-10-4-16,-21-21-4 15,-6-13-12-15,0-19 14 16,-33-19 2-16,-31-19 23 16,-9-10 12-16,-12-12 29 15,0 0-42-15,0 0-21 16,21-5-1-16,43-62-18 15,21 16-209-15,0-9-905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53.9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0 499 0,'0'0'335'0,"0"0"-166"15,0 0-4-15,0 0-34 16,0 0-68-16,0 0-30 16,0 0-33-16,6-5-3 15,0 77-8-15,12 25 6 16,3 33 5-16,3 12 2 0,10 5-2 15,-1 0 0-15,1-21 0 16,-1-15 2-16,-9-22-2 16,4-31 0-16,-16-15 0 15,9-26-2-15,10-17 2 16,2-24-38-16,-6-32-547 0</inkml:trace>
  <inkml:trace contextRef="#ctx0" brushRef="#br0" timeOffset="269">798 202 742 0,'0'0'247'0,"0"0"-198"0,0 0-32 16,0 0 2 0,0 0 33-16,-394 147 26 0,308-106-53 15,23 1-19-15,8-7 14 16,25-12-19-16,14 1-2 15,10-12 1-15,6 7-5 16,0-7 5-16,0-3 13 16,52 8 65-16,33 0 29 15,27 8-54-15,25-1-11 16,15 0-38-16,6-2 11 16,42-4-30-16,-42-1-116 15,-33-17-416-15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55.95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19 0 378 0,'0'0'318'0,"0"0"-135"16,0 0-17-16,0 0-57 15,0 0-34-15,0 0-56 16,0 0-19-16,-19 53-14 16,19 53 14-16,0 41 33 15,31 36 16-15,8 24 24 16,10 6-38-16,-4-14-12 16,1-17 20-16,0-31-42 15,-13-47 11-15,-15-36-1 16,-6-25-9-16,-6-31 34 15,-6-12 12-15,0 0 48 16,0-12 52-16,0-48-125 16,0-15-19-16,0-19-4 15,16-5-38-15,8 3 15 0,9 7-28 16,13 19 6-16,9 11 45 16,-4 24-20-16,1 17 19 15,-1 18-7-15,4 7-22 16,3 59 29-16,-13 20-28 15,7 18 29-15,-6 9 0 16,-7-1 10-16,7-4-9 16,14-21 0-16,59-10-1 15,-10-29-112-15,10-36-653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56.84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77 639 0,'0'0'228'16,"0"0"-147"-16,0 0-72 15,0 0-9-15,0 0 88 16,0 0 13-16,15 355 24 16,16-251-70-16,14-10 0 15,4-12 25-15,-4-22-19 0,-5-26-22 16,-16-10-4-16,3-15-7 16,-8-9 72-16,14 0-49 15,7-14-36-15,-1-34-15 16,1 2 0-16,5-14-32 15,-5 11-16-15,-1 11-16 16,1 7 62-16,-1 26-28 16,1 5 8-16,-1 5 14 15,7 47-22-15,-7 7 30 16,7 8 0-16,-1-9 1 16,7-5 32-16,-1-17-18 15,16-19 33-15,-3-17 31 16,3 0-11-16,0-14 14 15,-22-49-38-15,-14-21-10 16,-10-8 39-16,-21-21-51 0,0 2-9 16,0-5-8-16,0 8 2 15,0 20-14-15,0 30-50 16,0 23-125-16,0 22-181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7:59.57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12 29 651 0,'0'0'312'15,"0"0"-182"-15,0 0-16 16,0 0 60-16,0 0 6 15,0 0-81-15,0 0-29 16,0-29-61-16,0 29 1 16,6 0 18-16,-6 0-27 15,7 0-2-15,8 29-3 16,-3 36 0-16,-6 24-7 0,0 22 11 16,0 13 0-16,3 10 0 15,-3-8 6-15,0-10-3 16,0-20-3-16,0-14 0 15,-6-17-6-15,7-22 7 16,-7-9-1-16,0-10 0 16,0 5 15-16,-19 5-30 15,-32 0-176-15,11-20-512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00.15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0 396 0,'0'0'335'16,"0"0"-114"-16,0 0-33 15,0 0 48-15,0 0-41 16,0 0-111-16,0 0-26 16,19-17-58-16,-13 71-28 0,3 22 15 15,3 24 13-15,6 18 0 16,10 4 0-16,-7-6 6 16,-3-19 0-16,0-13-6 15,-3-14 0-15,-2-22 1 16,-1-7 5-16,15 0-12 15,0-7-50-15,-2-20-338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00.71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0 150 0,'0'0'684'0,"0"0"-499"15,0 0 15-15,0 0-12 16,0 0-37-16,0 0-109 16,0 0-42-16,6 22 0 15,-6 50-19-15,0 23 19 16,0 23 0-16,12-2 0 0,0 14 19 15,9-17-19-15,-3-7 0 16,4-17 11-16,-10-19-4 16,-6-10-7-16,0-19 6 15,9-7-6-15,31-10 0 16,-7-12-153-16,13-12-708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01.20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0 810 0,'0'0'196'16,"0"0"-70"-16,0 0 30 15,0 0-66-15,0 0-67 16,0 0-4-16,0 0-17 16,12 208-2-16,6-92 17 15,3 7-8-15,4 2 50 16,8-2-22-16,1-10-10 15,-1-14 2-15,-9-22-21 16,-2-11-8-16,-4-20 0 16,3-11 11-16,58-23-22 15,-9-12-151-15,15 0-622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01.73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 0 760 0,'0'0'311'0,"0"0"-103"0,0 0-57 16,0 0-35-16,0 0-53 16,0 0-50-16,0 0-13 15,0 113 0-15,0-13 11 16,0 18 35-16,-6 12 25 15,6 0-26-15,0-9-14 16,0-11 4-16,0-16-14 16,0-21-10-16,0-11 6 15,0-20-17-15,6-16 11 16,6-6-11-16,15-20-38 16,7-6-209-16,-1-47-669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06.39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0 113 561 0,'0'0'208'0,"0"0"-91"16,0 0 7-16,0 0 33 16,0 0-36-16,0 0-48 15,7-9-43-15,-7 4-12 0,0 5 31 16,9 0-49-16,-9 0 1 15,0 0 16-15,0 0-8 16,0 0 48-16,0 0 18 16,0 0 0-16,0 0 12 15,0 0-62-15,0 0-24 16,0 0 21-16,0 0-13 16,0 0-9-16,0 0 0 15,0 0 1-15,0 0-13 16,0 26 12-16,6 15 0 15,0 18-13-15,0 5 14 16,6 6-1-16,9 8 0 16,13-9 2-16,2-3 4 0,19-11-6 15,2-9 0 1,10-5 4-16,3-12 6 0,9-12-10 16,-6-3 6-1,6-14-4-15,-6 0 17 0,-15 0-19 16,-1-9 0-16,-11-30 39 15,-7-9-20-15,-5-12 22 16,-13-15-10-16,-3-9-31 16,-6 1 24-16,-2-4-24 15,-4 6 0-15,0 10-9 16,0 16 16-16,-6 17-7 16,6 13 0-16,-6 13 1 15,0 5-2-15,0 7 1 16,0 0-113-16,0 31-195 15,0 3-198-15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3:02.01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33 6665 347 0,'0'0'141'0,"0"0"-4"0,0 0-14 16,0 0-35-16,0 0 109 15,0 0-90-15,0 0-6 16,-33 0-21-16,33 0-80 16,0 0 41-16,0 0-41 15,0 0 0-15,0 0-2 16,0 0 2-16,0 0 0 16,0 0 5-16,0 0 6 15,0 0 44-15,0 0-55 16,0 0 13-16,0 0 48 15,0 0-42-15,0 0 3 16,0 0 16-16,0 0-37 0,0 0 34 16,0 0-35-16,0-12 0 15,0 0 40-15,12-12-40 16,43-15 0-16,9-9 6 16,15-5 13-16,12-10-13 15,21-24-6-15,25-5 0 16,21-20 0-16,24-17 0 15,28-1 0-15,5-12-13 16,10 7 29-16,-15 7-28 16,-16 10 12-16,-15 2 0 15,-30 12 3-15,-3-2-2 16,-16 5-1-16,-14 5 31 16,2 4-23-16,1-6 45 15,-7 3-53-15,7-6 0 0,2 0-2 16,4 9 2-16,-7 1 0 15,7 14-7-15,-13-1 33 16,-9 10 8-16,-3 3-34 16,-2-5 9-16,-13 5 63 15,6 5-71-15,0-5 12 16,3 0 3-16,-3-5 7 16,6 2-4-16,-5-6-19 15,-1-8 0-15,3 0-7 16,-9-7 7-16,0 0 0 15,-6 7-1-15,-9-6 22 16,3 12-18-16,0 0-3 16,6-3 0-16,-4 9-6 15,10-7 6-15,10 2 0 16,2-2-8-16,0 0 27 0,9-5-11 16,4 0-8-16,2-2 0 15,0-5 4-15,7-11 2 16,-10-5-6-16,4-7 2 15,-4-18 18-15,-3 0 9 16,-2-5-29-16,2 0 0 16,-9 10 0-16,-6 7 0 15,-18 19 0-15,-12 10 4 16,-22 18 15-16,-14 18 5 16,-4 10-24-16,-15 9 0 15,0 13-3-15,-6 8 3 16,6 1 0-16,-6 0-6 0,0 12 31 15,6-5-31-15,-6-2 6 16,0 2 0-16,6 5-18 16,-6-7 18-16,9 2 0 15,-3-2-1-15,1-3 20 16,11-16-23-16,9 6 4 16,0-11 0-16,13 0-18 15,-4-3 18-15,-2 3 0 16,-1 2-7-16,1 5 30 15,-16 7-23-15,-3 5 0 16,-9 0 0-16,-6 12-15 16,6-5 15-16,-6-4 0 15,0 9 0-15,0-3 22 0,0 3-29 16,0 0 7-16,0 0-74 16,0 0 57-16,0 0-63 15,6 0-77-15,12 0-114 16,4 0-105-16,-4 0-178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13.22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0 326 593 0,'0'0'302'0,"0"0"-165"16,0 0 82-16,0 0-111 15,0 0 1-15,0 0-70 16,0 0-5-16,12-17-5 16,-6 17-29-16,-6 0 0 15,0 0-26-15,6 0 18 16,3 26 8-16,4 27 0 16,-1 15 10-16,3 22-13 15,3 11 3-15,-6 5 0 16,10-2-13-16,2 1 28 0,-3-13-15 15,3-3 0 1,4-19 10-16,-1-7-12 0,-9-20 2 16,-5-14 0-16,-4-17 0 15,3-4 16-15,6-8-16 16,43 0 0-16,-10-49-178 16,-5-11-494-16</inkml:trace>
  <inkml:trace contextRef="#ctx0" brushRef="#br0" timeOffset="309">176 92 720 0,'0'0'212'0,"0"0"-142"16,0 0 40-16,0 0-70 0,0 0 31 15,334-85 10-15,-221 85-66 16,-10 0 51-16,-6 17-66 15,-18 22 35-15,-24 9-19 16,-25 3-16-16,-15-3 0 16,-15 0-11-16,0-6 37 15,-21-2-13-15,-24-4-13 16,-13-7 1-16,-9-4 15 16,3-4-16-16,-9-4 0 15,13 8-7-15,8-7 32 16,12 0-44-16,7-1 19 0,9 1-154 15,3-5-94 1,14-13-532-16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14.3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531 127 478 0,'0'0'225'0,"0"0"-6"15,0 0-38-15,0 0-120 16,0 0 76-16,0 0-112 15,0 0-18-15,-176-125-7 16,103 125 26-16,6 7-33 16,4 42 7-16,11 6-9 15,13 17-21-15,17 3 30 16,22 3 0-16,0-1-9 16,22-19 28-16,47-11 16 15,10-17 4-15,0-18-10 0,-6-12 131 16,-15 0-128-16,-6-29-10 15,-19-24-12-15,-12-12 18 16,-15 2-18-16,0-4-10 16,0 8 0-16,1 6-9 15,-1 19 27-15,3 8-18 16,-3 14 36-16,0 12-17 16,0 0-20-16,6 12 1 15,9 43-9-15,4 20-23 16,2 29 32-16,6 12 0 15,-5 12-6-15,2 9 26 16,-9-7-20-16,-2-19 0 16,-13-12 0-16,-6-27-20 0,0-18 20 15,-6-28 0-15,-46-12 3 16,-27-7 15-16,-33-7 14 16,-98 0-32-16,28 0-185 15,18-7-139-15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15.22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71 793 0,'0'0'205'0,"0"0"-107"15,0 0-21-15,0 0-2 16,0 0 53-16,425-58-125 15,-288 58 5-15,-19 0 61 16,-21 25-69-16,-30 30 0 16,-34 12 0-16,-26 8 22 0,-7 2-15 15,-16 0-7-15,-41-7 0 16,-1 3 4-16,-3-10-4 16,10-5 0-16,5-6-2 15,19-3 18-15,8-8-17 16,7-10 1-16,12-11 0 15,0 6-16-15,6-4 56 16,52 2 10-16,15 0 104 16,18-7-122-16,12 0 87 15,10-3-119-15,11-11-19 16,68-3 1-16,-28 0-292 16,-9-37-844-16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15.84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74 586 0,'0'0'197'0,"0"0"-181"0,0 0 62 15,0 0 57-15,404-29-33 16,-319 29 67-16,-25 36-126 16,-20 24-16-16,-34 10 19 15,-6 12-30-15,-6 8-13 16,-55-10-3-16,-3 4 20 16,-9-2-8-16,7-8-12 15,14-1 0-15,13-8-16 16,20-19 22-16,13-5-6 15,6-12 0-15,0-12 7 16,31-3 51-16,42-11 13 16,33-3-23-16,9 9 5 15,25-9-42-15,-9 0-22 0,33 0-13 16,-40 0-140 0,-21-9-130-16</inkml:trace>
  <inkml:trace contextRef="#ctx0" brushRef="#br0" timeOffset="585">2244 146 188 0,'0'0'631'16,"0"0"-542"-16,0 0-2 0,0 0 66 15,368-101-8 1,-277 96-72-16,-18 5-50 0,-15 5 26 15,-25 60-33-15,-15 29 7 16,-18 19-5-16,0 10-18 16,-6 5 20-16,-33-2-20 15,-1-18 0-15,-5-11 11 16,11-13-10-16,10-14-1 16,12-19 0-16,3-8 2 15,9-7 15-15,0-11-16 16,45-2 50-16,49-11 96 15,16-7-87-15,29-2-25 16,4-3-35-16,33 0-8 16,-30 0-154-16,-37-20-379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24.57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1634 185 0,'0'0'163'0,"0"0"-51"15,0 0 20-15,0 0 24 16,0 0 28-16,13 13-45 16,-13-13 28-16,0 0-25 15,0 0 4-15,9 0 86 16,3 0-71-16,15 0-22 15,13 0-18-15,17-37-87 16,16-4 8-16,3-10-13 16,12-16-29-16,3-10 56 0,-6-5-56 15,7-19 0 1,5-10 0-16,-12-13 9 0,6-10-18 16,-12-9 9-16,-6 4-9 15,-22 6-20-15,-5 15 29 16,-25 19-26-16,-9 22 25 15,-12 19-24-15,0 21 14 16,0 19-14-16,-18 18-36 16,-21 0 61-16,-22 0-62 15,-9 43 18-15,-15 27 37 16,-9 19-21-16,18 20 28 16,3 16-1-16,27 10 1 15,13 7-11-15,27-7 11 16,6-10 0-16,0-18-5 15,18-8 15-15,37-15-10 0,21-7 0 16,24-12 0-16,9-12 11 16,22-2-11-16,54-8-6 15,-42-14-148-15,-25-24-481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25.55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367 537 481 0,'0'0'261'0,"0"0"-88"0,0 0 40 15,0 0-56-15,0 0-29 16,0 0-44-16,0 0-2 15,-39-251 59-15,39 203-43 16,0 2-35-16,45-2-18 16,16 12-29-16,15 2 13 15,18 3-29-15,3 9 0 16,-6 1-2-16,-12 21 2 16,-27 0 0-16,-12 0-1 15,-19 14-31-15,-21 34 31 16,0 12-18-16,0 3 4 15,-40 3 6-15,-20-7 9 16,2-13 0-16,0-4 0 0,19-13-21 16,11-12 20-16,16-5-43 15,12-12 3-15,0 0 32 16,0 0 7-16,0 0 2 16,0 0 8-16,0 0-2 15,0 6 2-15,0 0-8 16,12 6 0-16,16 11-16 15,-4 11 16-15,9 20-6 16,1 16 5-16,-1 19-3 16,-8 7-8-16,-4 5 12 0,-15-2 0 15,-6-5-17 1,0-22 17-16,0-14-9 0,-40-22 9 16,-26-14-2-16,-26-22 2 15,-17 0 0-15,-9 0 1 16,-1-5 21-16,22-24-22 15,18 5 11-15,24 0-11 16,-2 2-92-16,17 10-82 16,7-2-356-16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29.58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493 130 894 0,'0'0'308'0,"0"0"-165"16,0 0-70-16,0 0 36 15,0 0-19-15,0 0-39 16,0 0-15-16,-39-118-36 16,-7 115 11-16,-14-6-22 0,8 9 11 15,-6 0-8 1,13 0-3-16,-4 26 0 0,13 3 11 16,2 12 0-16,1 2-3 15,15-4-13-15,2 2 14 16,16 8 2-16,0 3-14 15,0 13 14-15,16 12 0 16,41 1 0-16,16 8 1 16,3 1 4-16,3 3-5 15,-6-1 0-15,-6 0-9 16,-16-14 9-16,-26-3-1 16,-4-19 0-16,-21-7-9 15,0-24-2-15,0-5 6 16,0-8 6-16,0-9-13 15,-39 0 25-15,-19 0-12 0,-15 0 6 16,-18-9 2-16,6-8 0 16,12 9-8-16,27-1-34 15,46-8-20-15,28 5-143 16,48-5-182-16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30.21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191 326 753 0,'0'0'239'16,"0"0"-67"-16,0 0-91 15,0 0-4-15,0 0-34 16,0 0-36-16,0 0 31 16,85 0 16-16,-12 0 16 15,-3 0 11-15,3 0-69 16,-22-20 14-16,-5-6-19 15,-13-8 2-15,-18-10 17 16,-8 1-26-16,-7 5 0 16,0 1 10-16,0 3-10 15,-34 10 0-15,-5 10 0 0,-7 10-14 16,-6 4 0-16,-8 0 5 16,-10 47 7-16,-3 19-18 15,-6 9 11-15,6 9 9 16,15 3-1-16,13 2-5 15,30-5-11-15,15-9 17 16,0-12 0-16,85-3 30 16,33-7-17-16,40-19 24 15,6-8-36-15,46-26-1 16,-46 0-93-16,-34-34-400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31.04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10 44 660 0,'0'0'224'15,"0"0"-63"-15,0 0-40 16,0 0-48-16,0 0-52 16,0 0-21-16,0 0 0 15,0 216 0-15,0-100 0 16,0 10 30-16,0-15-12 15,0-10 6-15,21-24 30 0,-8-31-38 16,-1-17 26 0,-12-22-4-16,9-7 87 0,-9 0 67 15,0 0-54-15,0-41-39 16,12-17-66-16,15-26-33 16,10-5 0-16,24 2-32 15,2-2-29-15,16 14 41 16,-6 14-37-16,-15 18 24 15,-10 22 31-15,-2 21-14 16,-16 0 15-16,10 29-24 16,5 59 20-16,10 24-11 15,3 11 16-15,9 14 0 16,-10-14-10-16,1-31 20 16,-18-18-10-16,-13-26 0 15,-9-31 0-15,-9-17 16 0,-3 0-1 16,0-26 19-1,7-37-23-15,14-29-3 0,12-16-14 16,13-19 6-16,27-2-32 16,18-5 18-16,3 5 9 15,-2 23 5-15,-13 25 0 16,-28 32 35-16,-17 25 48 16,-13 24-65-16,1 0 1 15,2 73-32-15,15 20 13 16,-5 24-1-16,6 18 0 15,-13 7 1-15,-21 0-8 16,-12 43-43-16,-18-47-194 16,-40-25-426-16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32.12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0 117 565 0,'0'0'200'15,"0"0"-91"-15,0 0-57 16,0 0-8-16,444-113 79 16,-332 109-30-16,-27 4-31 0,-21 0-47 15,-25 0-14-15,-24 0-2 16,-15 9-9-16,0 34 7 16,0 3 2-16,-21 3 2 15,-24 3 12-15,-1-11-13 16,1-12 1-16,11-4 20 15,7-8-20-15,15-13-1 16,6 1 9-16,6-5-7 16,0 8 20-16,0-8-6 15,0 0 20-15,6 6 18 16,33 0-46-16,7 6 4 16,5 5-12-16,-2 13 7 15,-13 12-14-15,4 9 5 16,-7 23-2-16,-5 6-2 0,-4 13 7 15,-3 2-1-15,-15 1 0 16,-6-19 2-16,0-14 1 16,0-22-3-16,-45-10 0 15,-28-19 11-15,-12-12-9 16,-12 0 11-16,5 0-13 16,7 0 6-16,25-26-14 15,60-8-24-15,0 5-273 16,54-7-651-16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3:06.806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53 0 218 0,'0'0'206'0,"0"0"-92"16,0 0-50-1,0 0-53-15,0 0 15 0,0 0-26 16,-34 0-13-16,34 0-1 16,0 0-42-16,0 0-2 15,0 0 9-15,0 0 47 16,0 0-16-16,0 0 18 16,0 0 0-16,0 0 77 15,0 0-44-15,0 0-7 16,0 0 3-16,0 0-19 15,0 0 37-15,0 0-47 16,0 0 0-16,0 0-7 16,0 0 8-16,0 0-1 0,0 0 0 15,0 0 10 1,0 0 36-16,0 0-45 0,0 0-1 16,0 0 27-16,0 0-21 15,0 0-6-15,0 0 12 16,0 0-11-16,0 0 60 15,0 0-61-15,0 0 0 16,0 0 34-16,0 0-28 16,0 0-6-16,0 0 0 15,0 0 10-15,0 0-3 16,0 0-7-16,0 17 0 16,0-12-9-16,0 4 10 15,0-6-1-15,0 11 0 16,0-9 2-16,0 7 5 15,0-7-7-15,-12 7 0 0,6 7-35 16,6-2 12-16,0 0-45 16,0-5-72-16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32.93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0 250 462 0,'0'0'270'0,"0"0"-76"16,0 0 101-16,0 0-46 15,0 0-138-15,0 0 21 16,0 0-79-16,182-124-53 16,-91 89 19-16,15 5-18 15,4-1-1-15,8 14 0 0,1 8 2 16,-16 9 6 0,-9 0-8-16,-24 9-13 0,-9 46 7 15,-22 15-24-15,-21 1 14 16,-18 1 8-16,0-15 7 15,0-5-9-15,-18-11 10 16,-3-18 0-16,15-3-2 16,0-15 4-16,6-5-2 15,0 7 11-15,0-7-11 16,0 0 18-16,0 0-18 16,0 0 0-16,0 5 1 15,0 2-1-15,0-2 0 16,12 12 0-16,21 4 1 15,7 13 6-15,5 7-7 0,1 12 0 16,0 12-12-16,-7 17 12 16,1 12 0-16,-13-2 0 15,-3 4 0-15,-9-12-4 16,-9-13 4-16,-6-25 0 16,0-11-11-16,0-23 19 15,-33-12-8-15,-34 0 30 16,-18 0-24-16,0-29 28 15,0-12-34-15,21 5 0 16,19 0-12-16,45-5-38 16,0 1-136-16,12 3-442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33.64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0 152 622 0,'0'0'252'0,"0"0"-73"15,0 0-110-15,0 0-33 16,0 0 41-16,0 0-46 0,449-135-2 16,-330 135-8-16,-7 0-9 15,-21 0 46-15,-24 42-52 16,-21 4-5-16,-28 21-2 15,-18-4 8-15,0 0-7 16,-28 1 1-16,-29-10 0 16,-1-4 22-16,3-24-23 15,19-6 0-15,9-3 10 16,14-12-4-16,13 2-6 16,0-7 0-16,0 5 0 15,0 7 3-15,31 0-3 16,23 0 44-16,16 14 24 15,3 8-62-15,12 7 6 16,0 14-12-16,6 8 6 16,-6 26-12-16,-6 10 6 0,-6 19 0 15,-21 0-16-15,-19-1 15 16,-20-21 0-16,-13-21 1 16,-13-17 0-16,-59-23 16 15,-20-22 22-15,-26-13 7 16,-52-34-45-16,21-38 0 15,43-11-367-15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35.02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0 347 0,'0'0'255'0,"0"0"-197"16,0 0 60-16,0 0 116 16,0 0 20-16,0 0-50 15,0 0-5-15,340 118-41 16,-158-101-4-16,28 0-77 0,27 2-28 16,18-7 14-16,12 5-33 15,22-12 5-15,11 7-10 16,53 1-23-16,54 5 56 15,-34-1-50-15,-39 0 1 16,-45 7 2-16,-46 5-5 16,30 5-6-16,28 15 0 15,-19-8 0-15,-26-6 9 16,-29-5-9-16,-17-7 0 16,-7-12 30-16,-5-11-29 15,-1 7 11-15,-8-7-12 16,-7 0 1-16,9 0 11 15,-8 5-12-15,8-5 0 0,6 0-1 16,4 0 8-16,2 0-7 16,1 0 0-16,-1 0 1 15,-5-17-1-15,-4-8 0 16,-3 4 0-16,-8-1-6 16,-19 1 13-16,0-2-7 15,-15 11 0-15,2 1 0 16,-8-1-1-16,3 6 1 15,-3-8-5-15,-13 5 4 16,4-4 2-16,-12 4 8 16,2-11-9-16,1 8 1 15,8 0-9-15,-2 7 8 16,6 5 0-16,5 0-1 0,4 0 2 16,-9 0 0-1,-1 0-1-15,4 0 0 0,3-6-1 16,9 6 1-16,3-6 0 15,15 1-8-15,9 5 14 16,-3 0-7-16,-12 0 1 16,0 0-12-16,-21 0-8 15,9 0 20-15,3 11-6 16,3 0 4-16,0 8-16 16,0-14 18-16,-16 7 0 15,-5-4 0-15,-12 1-13 16,-7 4 13-16,0 4-6 15,7 1 4-15,6 5 4 0,-7 1-8 16,1 2 6 0,-16-4 0-16,9-1 0 0,13 4 0 15,9 4-2-15,3 0 1 16,-7-3-25-16,-11-9 25 16,-19-8-11-16,-27-9 12 15,-21 0-22-15,-25 0 19 16,-15 0-42-16,-18 0-6 15,0-26-85-15,-18-29-455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39.72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565 1456 93 0,'0'0'207'0,"0"0"-39"15,0 0-50-15,0 0-20 16,0 0-42-16,0 0 9 15,61-24-8-15,-37 12 54 16,10-8 51-16,-13 3 10 16,-9 8-38-16,-6-3 21 15,-6-1-9-15,0 4-66 0,0 0-11 16,0 4-44 0,0 5-24-16,-45 0 9 0,-13 0-10 15,-15 0-6-15,-12 5-8 16,-6 30-16-16,6 12 30 15,0 6-22-15,12 7 12 16,15 5-7-16,10 0 15 16,29-7-8-16,19-5 1 15,0-5 9-15,46-19 6 16,45-5 4-16,21-19 46 16,13-5 23-16,6-5-56 15,-1-57-2-15,-5-23-21 0,-19-28 0 16,-15-22-18-1,-21-30-24-15,-15-11-4 0,-25-18 38 16,-9-7-28-16,-15 4 23 16,-6 28 7-16,0 22 6 15,0 40-8-15,0 37 8 16,0 32-2-16,-18 29-18 16,-3 9 17-16,-3 18-34 15,-16 72 23-15,-15 26 2 16,4 36 5-16,-1 29-2 15,13 16 2-15,11 5-5 16,10-3 9-16,18-5 3 16,0-17 0-16,18-18 3 15,49-24 7-15,12-19-10 16,12-12 0-16,98-23 28 0,-16-28-28 16,-12-36-214-16</inkml:trace>
  <inkml:trace contextRef="#ctx0" brushRef="#br0" timeOffset="858">2995 1383 606 0,'0'0'238'16,"0"0"-135"-16,0 0-57 0,0 0-46 16,0 0 0-16,0 0 10 15,0 0 21-15,52 423 5 16,-25-296-9-16,-6-20 11 16,-2-26 41-16,-1-23-31 15,-9-29-26-15,-9-15 39 16,6-14 88-16,-6 0 33 15,0-35-12-15,0-36-125 16,0-22-45-16,0-16-19 16,0 1-18-16,0 4 37 15,0 19-36-15,18 18 26 16,22 12 1-16,-1 33 4 16,1 10-12-16,11 12 11 0,-5 0 2 15,15 48-18 1,-10 22 17-16,1 19-5 0,-6 10 10 15,-1 7 0-15,4 7-6 16,-4-2 6-16,1-12 0 16,-1-3 3-16,7-8-3 15,45 0-29-15,-18-17-195 16,12-30-386-16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41.99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0 848 0,'0'0'306'0,"0"0"-123"0,0 0-30 15,0 0 2-15,0 0-106 16,0 0-49-16,0 0-17 15,19 58-1-15,-19 22 18 16,0 24-1-16,0-6 1 16,0 3 0-16,0-6-1 15,0-20 11-15,6-8-5 16,0-28-5-16,9-10-12 16,-3-29-47-16,-6 0-151 15,6-29-285-15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42.17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0 980 0,'0'0'207'0,"0"0"-152"15,0 0-54-15,407 60-1 16,-212-2-120-16,-10-15-854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42.99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1061 0 965 0,'0'0'333'16,"0"0"-253"-16,0 0-40 0,0 0-39 16,0 0-1-16,0 0 29 15,0 0-29-15,-398 164 10 16,273-106-9-16,7 0-1 16,-1 14 11-16,16-5-11 15,18-4 0-15,18-10-5 16,34-17 5-16,21-16 0 15,12-6 0-15,0-7 1 16,57-7 92-16,34 0 12 16,22 0-50-16,11 0-6 15,1 0-48-15,-13 0 10 16,-15-7-11-16,-18 7-6 16,-21 0-81-16,-18-5-79 0,-19-4-166 15,-21-8-279-15</inkml:trace>
  <inkml:trace contextRef="#ctx0" brushRef="#br0" timeOffset="230">1088 168 582 0,'0'0'233'16,"0"0"-150"-16,0 0-82 15,0 0 9-15,0 0-10 16,0 0 45-16,18 355 32 15,-18-208 46-15,6 12 20 16,9 1-78-16,4-13-37 0,8-17 17 16,12-17-26-1,1-33-5-15,12-27 8 0,20-22-12 16,93-31-10-16,-11-17-90 16,10-50-987-16</inkml:trace>
  <inkml:trace contextRef="#ctx0" brushRef="#br0" timeOffset="765">4438 92 143 0,'0'0'780'0,"0"0"-589"16,0 0-54-16,0 0-89 16,0 0-43-16,0 0-5 0,0 0 0 15,-149 211 7-15,43-116-7 16,3-6 0-16,-4-2 41 16,16-8-41-16,28-28 1 15,23-8 5-15,25-19-5 16,9-12 18-16,6-12-19 15,0 0 12-15,0 0 76 16,15 0 8-16,43 5-19 16,33-5-24-16,27 7-18 15,13-2 13-15,0 0-48 16,-7 2 0-16,-24 6-2 16,-24-9 2-16,-9 9-6 15,-27-7-75-15,-7-6-101 16,-15 0-116-16,-6 0-402 0</inkml:trace>
  <inkml:trace contextRef="#ctx0" brushRef="#br0" timeOffset="992">4851 272 783 0,'0'0'321'16,"0"0"-321"-16,0 0-9 15,0 0 9-15,0 0 34 16,-18 432 67-16,18-259-19 16,0 9-13-16,0-6 25 15,0-6-37-15,0-15-30 16,33-25 11-16,13-22-31 0,51-9-11 16,-12-29 4-16,6-34-176 15</inkml:trace>
  <inkml:trace contextRef="#ctx0" brushRef="#br0" timeOffset="1524">7066 251 709 0,'0'0'150'0,"0"0"-116"16,0 0-22 0,0 0 63-16,0 0 80 0,-347 349-63 15,256-267-38-15,12-12-2 16,18-17-42-16,22-10 5 15,21-23-2-15,18 1-12 16,0-16 46-16,18 2 43 16,67 4 65-16,33-5-28 15,19 6-87-15,3-7-7 16,-10 2-33-16,-26-2 13 16,-25-5-4-16,-28 0-9 15,-17 8-9-15,-22-8-9 16,-12 0-106-16,0 0-103 15,0-20-490-15</inkml:trace>
  <inkml:trace contextRef="#ctx0" brushRef="#br0" timeOffset="1742">7473 357 494 0,'0'0'342'16,"0"0"-254"-16,0 0-72 15,0 0 14-15,6 313 106 16,-6-141 3-16,0 16-5 16,0 14-8-16,12-9-45 15,27-10 8-15,7-31-36 16,12-15-42-16,8-38 32 0,65-21-43 16,-25-32-25-16,4-34-224 15</inkml:trace>
  <inkml:trace contextRef="#ctx0" brushRef="#br0" timeOffset="2273">10215 376 952 0,'0'0'277'0,"0"0"-161"16,0 0-55-16,0 0-61 15,0 0 10-15,0 0-8 16,0 0 5-16,-316 258 5 0,225-174 12 16,6-14-3-1,21-10 8-15,4-14-29 0,20-5 6 16,7-12 6-16,21-12-12 15,6-3 0-15,6-11 15 16,0-3 12-16,12 14 112 16,55-8-41-16,18 12-34 15,18-7 6-15,3 1-52 16,-9 6-17-16,-5-7 5 16,-20 3 0-16,-20-10-6 15,-6 1 0-15,-13-5-69 16,7 0-41-16,-13-9-156 15,-3-34-572-15</inkml:trace>
  <inkml:trace contextRef="#ctx0" brushRef="#br0" timeOffset="2494">10498 345 658 0,'0'0'251'0,"0"0"22"15,0 0-76-15,0 0-23 16,0 0-150-16,0 0-24 15,0 0 0-15,51 272 14 16,-38-94 64-16,8 33 4 16,9 18-28-16,4 7 16 15,11-5-43-15,7-26-13 16,9-33 0-16,2-43-13 16,44-87-1-16,-16-37-37 0,-6-22-319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41.19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243 391 120 0,'0'0'414'16,"0"0"-255"-16,0 0-47 16,0 0 82-16,0 0 26 15,0 0-42-15,0 0-50 16,85-178-60-16,-79 178-17 15,0 0-51-15,0 45-20 0,6 35 10 16,4 38-3 0,-10 24 13-16,0 28 0 0,0 6 0 15,0 2 5-15,15-14-5 16,3-17 0-16,16-22 20 16,-1-26-19-16,1-22 14 15,-7-11-12-15,-14-26 5 16,2-10 14-16,-9-12-22 15,0-6 0-15,3-12 12 16,10 0-12-16,14 0-15 16,16-36-76-16,-10-24-191 15,-26-3-513-15</inkml:trace>
  <inkml:trace contextRef="#ctx0" brushRef="#br0" timeOffset="179">0 1198 656 0,'0'0'283'16,"0"0"-40"-16,0 0-38 16,0 0-29-16,0 0 21 15,0 0-147-15,0 0-40 16,358-46 7-16,-200 38-15 16,0 8-4-16,46 0-87 15,-40-4-234-15,-34-13-719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50.23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0 515 489 0,'0'0'232'0,"0"0"-30"16,0 0-101-16,0 0-15 0,0 0 103 15,0 0-83-15,0 0-39 16,18-48 7-16,-18 41-14 15,6 2 23-15,-6 5-41 16,0 0 0-16,6 0 20 16,-6 0-45-16,0 0 14 15,0 0-5-15,0 0-25 16,0 0 24-16,0 0-25 16,0 0 0-16,0 0-13 15,0 26-1-15,9 25 13 16,-3 19-1-16,13 12 2 15,2 12-7-15,3 2 7 0,9-9 0 16,-5-10-3 0,2-12 3-16,-2-12 0 0,-7-11 0 15,-9-25 0-15,-6-5 7 16,0-12-6-16,-6 0-1 16,0 0 17-16,0 0-8 15,0 0 6-15,0 0 26 16,6-12 24-16,9-35 5 15,4-18-70-15,8-17 0 16,-3-14-1-16,10-8 1 16,-1-9 0-16,7-5-6 15,-7 9 5-15,-3-4-14 16,-2 17 15-16,-1 14-4 16,-3 17-4-16,4 14 14 15,-10 19-12-15,3 9 5 0,-3 12 1 16,4 4-3-16,-4 7 3 15,15 0-3-15,7 0-10 16,11 0 13-16,10 0 0 16,9 7 0-16,3 15 0 15,-6 10-22-15,-4-3 19 16,-17-3-90-16,-46-6-96 16,0-9-192-16,0-11-613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51.05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481 188 553 0,'0'0'293'0,"0"0"-96"16,0 0-37-16,0 0 1 16,0 0-30-16,0 0 4 15,0 0-94-15,137-166-22 16,-85 149 6-16,5 12-2 15,-8 5 18-15,-10 0-41 16,-8 0-6-16,-16 51-4 16,-9 45-3-16,-6 22 4 15,0 10 7-15,0 7 4 16,-21-10-1-16,3-31-1 16,12-19 1-16,-1-26-1 15,7-25 0-15,-9-12 0 16,9-12 6-16,0 0-5 0,-6 0 44 15,0 0-30-15,-6 0-13 16,-15-7 48-16,-13-22-45 16,-17 6-5-16,-29 5-17 15,-26 18-26-15,-6 0 42 16,8 0-15-16,10 24-3 16,36 17 12-16,25-6-8 15,18-5 5-15,21-9 9 16,0 4 1-16,0 4 5 15,66 4-5-15,25 6 0 16,67-3-2-16,-27-7-90 16,-19-24-479-16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3:13.50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0 360 360 0,'0'0'195'0,"0"0"-94"15,0 0-41-15,0 0 80 16,0 0-87-16,0 0-52 15,0 0 79-15,6-7-28 16,0 2-2-16,4-7-19 16,-10 7-15-16,6-2 111 15,-6 2-91-15,0-2-10 16,0 7 74-16,0 0-76 0,0 0 44 16,0 0 8-16,0 0-50 15,0 0 115-15,0 0-125 16,0 0-16-16,0 0 69 15,0 0-55-15,0 0-14 16,0 0 0-16,0 0 22 16,0 0-3-16,0 0-19 15,0 0 0-15,0 0-1 16,0 0 15-16,12-5-14 16,6-7 0-16,15 0 15 15,7-1-3-15,-7 4-12 16,1 0 0-16,-4 6-21 15,10-2 22-15,-1-4-1 0,1 4 0 16,-1 5 16 0,1 0-14-16,-7-3-2 0,0 3 0 15,7 0-18-15,-10 0 26 16,10 0-8-16,-7 0 0 16,7 0 8-16,5 0-6 15,1 0-2-15,8 0 0 16,4 0-24-16,0 0 26 15,9 0-2-15,12 0 0 16,0 0 13-16,12 0-6 16,6 0-7-16,9 0 0 15,4 0-22-15,2 0 28 16,0 0-6-16,4 0 0 16,2 0 12-16,7 0-8 15,11 0-4-15,4 0 0 0,3 0-22 16,3 0 24-16,-10 0-2 15,-5 0 0-15,-7 0 10 16,-11 0 0-16,-10 3-10 16,0-3 0-16,4 0-17 15,-4 0 18-15,9 0-1 16,7 0 0-16,-1 0 13 16,7 0-9-16,-10-12-4 15,4 0 0-15,-1 0-16 16,-12 7 26-16,4-2-10 15,-4 2 0-15,-3 0 12 16,4 5-15-16,-4-7 3 0,3 7 0 16,-2-5-17-16,2-2 17 15,9 2 0-15,-2-7-1 16,5-1 22-16,-5-4-24 16,-4 8 3-16,-18-5 0 15,3 2-16-15,-24 0 16 16,-3 0 0-16,-16 7 0 15,-5-7 15-15,0 6-14 16,-13 0-1-16,0-2 0 16,1-1-16-16,-10 1 17 15,-3 4-1-15,4-1 0 16,-10-3 13-16,-3 8-50 16,-12 0 37-16,0 0-110 15,0 0 37-15,0 30-261 16,0-6-165-16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54.4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79 70 664 0,'0'0'331'0,"0"0"-190"16,0 0-32-16,0 0-48 0,0 0-61 16,0 0 9-16,0 0-9 15,6 230 0-15,-12-119 14 16,-12 2-13-16,-3 3 13 15,3-6-5-15,2-18-7 16,10-12 31-16,6-13-33 16,0-12 1-16,0-21 21 15,34-17-13-15,33-5-9 16,2-12-86-16</inkml:trace>
  <inkml:trace contextRef="#ctx0" brushRef="#br0" timeOffset="305">1088 0 988 0,'0'0'197'16,"0"0"-161"-16,0 0-21 16,0 0-7-16,0 0-5 15,0 0 41-15,-216 394 5 16,216-259 34-16,0-6-19 15,12-12 4-15,55-14 32 16,6-21-30-16,-9-29 2 16,3-27-17-16,-16-26 7 15,-5 0 39-15,-13-67-72 16,-9-34-17-16,-14-34-24 16,-10-12 11-16,0-7-27 15,-16 25 3-15,-35 23-25 16,-86 29-46-16,6 29-309 0,-8 31-342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08:53.82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306 258 682 0,'0'0'205'0,"0"0"-91"16,0 0-4-16,0 0 39 0,0 0-18 15,0 0-82-15,0 0-39 16,0-39 19-16,0 39-27 16,0 0 15-16,0 0-12 15,0 0-3-15,0 0-4 16,0 17-3-16,0 29-4 16,-34 21 2-16,4 8 8 15,-4 5-1-15,1 11 0 16,15-15 1-16,12-9 5 15,-3-11-6-15,9-15 0 16,0-5 9-16,0-13-2 16,0-12 19-16,0-5 12 15,0-6 17-15,0 0 40 0,0 0-45 16,21 0-14-16,24 0 17 16,13 0-52-16,21-9-1 15,0-5-7-15,6 11-22 16,-6 3 20-16,-6 0-29 15,-9 0 3-15,-13 3 34 16,-11 32-29-16,-13 19 5 16,-6 4-17-16,-14 14-5 15,-7 3 35-15,0 4-15 16,0-11 14-16,-16-1 1 16,-23-7 8-16,-7-14 4 15,-17-17 0-15,-10-5 0 16,-12-12-5-16,-13-12 5 15,-2 0 0-15,3 0 8 0,12 0-1 16,12-24-7-16,21 7 0 16,19-12 1-16,33-17-17 15,6-4-74-15,49 4-454 0</inkml:trace>
  <inkml:trace contextRef="#ctx0" brushRef="#br0" timeOffset="237">764 72 838 0,'0'0'166'0,"0"0"-80"16,334-43 26-16,-188 31 41 15,-9 0-89-15,-19 12-32 16,-27 0-32-16,-39 0-10 16,-25 5-145-16,-21 19-448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35.13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393 42 38 0,'0'0'760'0,"0"0"-594"15,0 0-49-15,0 0-7 16,0 0 48-16,0 0-55 16,0 0-54-16,-61-39-4 15,61 39-23-15,-6 0 0 16,6 0-3-16,-6 0-9 16,-6 0 4-16,-9 0-14 15,-4 0 1-15,-14 0 4 16,-7 17-5-16,7 17 0 0,-1 7-1 15,7 19 0 1,5 5 0-16,10 12 0 16,12 10-4-16,6 2 4 0,0-6 1 15,12-1-1 1,40-13 1-16,21-15 0 0,12-18 7 16,6-13-6-16,15-23 5 15,-8 0 8-15,-7 0-13 16,-18-29 9-16,-22-18 2 15,-23-11-5-15,-22-13 9 16,-6-10-15-16,0-9-1 16,-34-4 4-16,-17 7-4 15,-7 8 0-15,-3 19 0 16,-3 21 0-16,-9 20-7 16,-18 19-15-16,-9 0-19 0,3 12-12 15,18 34-66-15,27 26-72 16,34-19-152-16,18-14-280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40.49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137 148 120 0,'0'0'172'16,"0"0"-116"-16,0 0-39 15,0 0 29-15,0 0 35 16,0 0-20-16,0 0-21 16,-104-53-5-16,92 41 27 15,6-5 7-15,-3 3-7 16,3 6-21-16,6-1-33 15,0 4 15-15,0 2 11 16,0-6-14-16,0 4 20 0,0-2 4 16,0 2 5-1,0 5 32-15,0 0-20 0,0 0-22 16,0 0-21-16,0 0-17 16,0 0-2-16,0 17-2 15,0 31-3-15,6 17 5 16,21 12 2-16,1 10-1 15,-4 7 0-15,9 2 0 16,1-9 3-16,5-4-3 16,-8-7 0-16,8-11 0 15,-12-12 1-15,1-7-1 16,-10-9 0-16,-6-3 2 16,3-10-8-16,-3-12 3 15,1-12-97-15,-4 0-89 16,-9-24-80-16</inkml:trace>
  <inkml:trace contextRef="#ctx0" brushRef="#br0" timeOffset="367">735 13 100 0,'0'0'401'15,"0"0"-294"-15,0 0-32 16,0 0 10-16,0 0-9 16,0 0-18-16,0 0-36 15,-355 258-6-15,309-222-7 0,0 3-8 16,7-6 8 0,12-11-9-16,8 2-1 0,7-16 1 15,12 1-9-15,0-9 9 16,0 8 6-16,0-8-6 15,0 4 85-15,25 4 15 16,14 1-46-16,7 5-1 16,14 3-25-16,4 7-5 15,3-7-13-15,-3 0-10 16,3 3 14-16,-16-3-14 16,-5 0-6-16,-7 12-46 15,-5-5-138-15,-7-6-149 0</inkml:trace>
  <inkml:trace contextRef="#ctx0" brushRef="#br0" timeOffset="993">1291 194 469 0,'0'0'211'0,"0"0"-107"16,0 0-45-16,0 0 22 15,0 0-38-15,0 0-43 16,0 0 0-16,-28 121 0 15,28-28 21-15,0 6 24 16,22 8 19-16,17-13 2 16,1-20-22-16,-1-13-2 15,-2-13 7-15,-10-27-16 16,0-8 5-16,4-13 3 16,8 0 34-16,16-5 2 15,9-46-51-15,2-16-25 16,-2-8-1-16,-9-9-37 15,-10 1-5-15,-14 8 2 0,-10 15 13 16,-3 19 25-16,-3 24 1 16,-8 17-8-16,11 0-15 15,3 53 6-15,12 20 11 16,7 14 7-16,6 0 0 16,5-15 21-16,-5-15 12 15,5-15 34-15,-5-20 1 16,-1-13 12-16,10-9 47 15,15 0-14-15,3-55-66 16,6-15-21-16,-15-19-15 16,-10 1-10-16,-23-11 18 15,-16-9-17-15,-15 14 5 0,0 2-7 16,0 18-1 0,0 26-17-16,-27 43-42 0,-7 5-142 15,-5 0-595-15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45.43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539 931 322 0,'0'0'146'0,"0"0"-27"16,0 0-3-16,0 0 31 15,0 0-46-15,0 0-47 0,0-82-14 16,0 65 32 0,0 5-14-16,0 0-13 0,0 0-10 15,0 3-2-15,0 9 2 16,-10-3-2-16,-2-2-14 16,-12-4-10-16,-3 9 4 15,-13 0-4-15,-5 0-9 16,-1 0 0-16,-15 0 1 15,4 17 0-15,5 21-1 16,0 3 0-16,4 2 0 16,17 15 0-16,4 0-2 15,21 14-8-15,6-6 10 16,0-3-1-16,0-16-1 16,24-5 1-16,10-21 1 15,-1-13 13-15,-6-8 29 16,-2 0 44-16,2 0 1 15,0 0-23-15,-8-34-35 0,-1-9-7 16,-3 2 1-16,-9-5-11 16,0-3-11-16,0 15 1 15,0 10-1-15,-6 7 0 16,9 8-1-16,-9 9 0 16,0 0-8-16,13 0-9 15,-1 38-4-15,3 20 14 16,9 19 5-16,10 22 1 15,-1 22 1-15,13 9-9 16,-7 8 9-16,1 9 1 16,-10-8-1-16,-9-23 0 15,-9-22 0-15,-12-24 0 0,0-22 0 16,0-19 0-16,0-17 0 16,-24-6 6-16,-37-6 4 15,-12 0 2-15,4 0 4 16,8-29-6-16,15-6-10 15,13-5 0-15,21-9-19 16,12-6-65-16,0-32-44 16,21 10-70-16,18 2-213 0</inkml:trace>
  <inkml:trace contextRef="#ctx0" brushRef="#br0" timeOffset="503">748 0 639 0,'0'0'155'15,"0"0"-35"-15,0 0-32 16,0 0-17-16,0 0-57 15,0 0-14-15,0 0 1 16,-15 242 1-16,54-83 19 16,13 12 34-16,3 10-22 15,-10-3 3-15,1-19 2 0,-7-11-14 16,-5-25-5-16,-4-27-9 16,-9-33-8-16,-14-27 12 15,5-22 14-15,-12-14 104 16,9 0 16-16,3 0-12 15,6-50-86-15,3-8-33 16,4-7-15-16,2-5-1 16,-9 16-1-16,4 7 0 15,-4 15-1-15,-3 18-4 16,-9 2 5-16,6 12 0 16,9 0-9-16,10 0-7 15,8 17 7-15,22 24 1 16,-3 0 7-16,2 7 2 15,-2-10-2-15,-12 6 1 16,-1-10 0-16,-5 1-6 0,33-5-69 16,-10-6-123-16,-2-17-324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0.40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0 307 580 0,'0'0'151'0,"0"0"-66"15,0 0 50-15,0 0-14 16,0 0-34-16,0 0-35 16,0 0-39-16,0-8 0 0,0-4 31 15,6-5 12-15,10-1-12 16,-4 0-5-16,0-5-20 16,9-2 14-16,3 3-14 15,10-7-3-15,18-7-11 16,8 5-4-16,4 10 9 15,-3 4-9-15,-3-3-1 16,-13 15 8-16,-11 5-1 16,-7 0-5-16,-3 0-2 15,-3 25 0-15,-15 18 3 16,-6 19-3-16,0 1 0 16,-27 2 0-16,-31 5 0 0,-8-4 0 15,8-11 0-15,12-12-12 16,13-11 11-16,21-8-24 15,12-19-9-15,0-5 26 16,0 0 7-16,6 0 1 16,27 0-1-16,7-24 2 15,-4-1 10-15,-2 8-11 16,-7 5 0-16,-15 12-7 16,3 0 14-16,-9 0-10 15,7 0 3-15,5 37 0 16,3 16 3-16,-3 4-3 15,10 16 0-15,-10-5-6 16,3-1 7-16,-9 5-2 0,-6-9 1 16,-6-8 0-1,0-4 4-15,0-8-4 0,-18-9 0 16,-28-3 13-16,-20-14-12 16,-4-5 11-16,-9-12 4 15,-6 0-16-15,0 0 3 16,18 0-3-16,27-29-85 15,22-6-184-15,18-2-633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2.01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0 189 532 0,'0'0'185'0,"0"0"-48"0,0 0 3 16,0 0-17-16,0 0-36 15,0 0-13-15,0 0-50 16,97-121-23-16,-24 96 5 16,0 6-3-16,6 8 11 15,-15 5-3-15,-3 1-10 16,-16 5 23-16,-14 0-23 15,-4 5-1-15,-6 36 0 16,-2 5 1-16,-13 14 6 16,-6 4-7-16,0 1-4 15,0 0 3-15,-19-5 2 16,-14-7 8-16,-7-2-9 16,1-8 9-16,6-14-8 0,8 0-1 15,4-8 2-15,9-13-1 16,-9 9 1-16,8-3-1 15,7-11-1-15,0 11 3 16,6-14-4-16,0 7 2 16,0-7-1-16,0 0 36 15,12 0 12-15,34 0 18 16,15 0-39-16,15 0-14 16,12 0-4-16,-3 0-9 15,-9 0 0-15,-3 0-13 16,-13 0-23-16,-14 5-94 15,-34 2-416-15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7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0 113 561 0,'0'0'208'0,"0"0"-91"16,0 0 7-16,0 0 33 16,0 0-36-16,0 0-48 15,7-9-43-15,-7 4-12 0,0 5 31 16,9 0-49-16,-9 0 1 15,0 0 16-15,0 0-8 16,0 0 48-16,0 0 18 16,0 0 0-16,0 0 12 15,0 0-62-15,0 0-24 16,0 0 21-16,0 0-13 16,0 0-9-16,0 0 0 15,0 0 1-15,0 0-13 16,0 26 12-16,6 15 0 15,0 18-13-15,0 5 14 16,6 6-1-16,9 8 0 16,13-9 2-16,2-3 4 0,19-11-6 15,2-9 0 1,10-5 4-16,3-12 6 0,9-12-10 16,-6-3 6-1,6-14-4-15,-6 0 17 0,-15 0-19 16,-1-9 0-16,-11-30 39 15,-7-9-20-15,-5-12 22 16,-13-15-10-16,-3-9-31 16,-6 1 24-16,-2-4-24 15,-4 6 0-15,0 10-9 16,0 16 16-16,-6 17-7 16,6 13 0-16,-6 13 1 15,0 5-2-15,0 7 1 16,0 0-113-16,0 31-195 15,0 3-198-15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7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0 326 593 0,'0'0'302'0,"0"0"-165"16,0 0 82-16,0 0-111 15,0 0 1-15,0 0-70 16,0 0-5-16,12-17-5 16,-6 17-29-16,-6 0 0 15,0 0-26-15,6 0 18 16,3 26 8-16,4 27 0 16,-1 15 10-16,3 22-13 15,3 11 3-15,-6 5 0 16,10-2-13-16,2 1 28 0,-3-13-15 15,3-3 0 1,4-19 10-16,-1-7-12 0,-9-20 2 16,-5-14 0-16,-4-17 0 15,3-4 16-15,6-8-16 16,43 0 0-16,-10-49-178 16,-5-11-494-16</inkml:trace>
  <inkml:trace contextRef="#ctx0" brushRef="#br0" timeOffset="1">176 92 720 0,'0'0'212'0,"0"0"-142"16,0 0 40-16,0 0-70 0,0 0 31 15,334-85 10-15,-221 85-66 16,-10 0 51-16,-6 17-66 15,-18 22 35-15,-24 9-19 16,-25 3-16-16,-15-3 0 16,-15 0-11-16,0-6 37 15,-21-2-13-15,-24-4-13 16,-13-7 1-16,-9-4 15 16,3-4-16-16,-9-4 0 15,13 8-7-15,8-7 32 16,12 0-44-16,7-1 19 0,9 1-154 15,3-5-94 1,14-13-532-16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531 127 478 0,'0'0'225'0,"0"0"-6"15,0 0-38-15,0 0-120 16,0 0 76-16,0 0-112 15,0 0-18-15,-176-125-7 16,103 125 26-16,6 7-33 16,4 42 7-16,11 6-9 15,13 17-21-15,17 3 30 16,22 3 0-16,0-1-9 16,22-19 28-16,47-11 16 15,10-17 4-15,0-18-10 0,-6-12 131 16,-15 0-128-16,-6-29-10 15,-19-24-12-15,-12-12 18 16,-15 2-18-16,0-4-10 16,0 8 0-16,1 6-9 15,-1 19 27-15,3 8-18 16,-3 14 36-16,0 12-17 16,0 0-20-16,6 12 1 15,9 43-9-15,4 20-23 16,2 29 32-16,6 12 0 15,-5 12-6-15,2 9 26 16,-9-7-20-16,-2-19 0 16,-13-12 0-16,-6-27-20 0,0-18 20 15,-6-28 0-15,-46-12 3 16,-27-7 15-16,-33-7 14 16,-98 0-32-16,28 0-185 15,18-7-139-15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3:25.07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145 5381 33 0,'0'0'51'16,"0"0"12"-16,0 0-19 0,0 0 54 16,0 0-45-1,0 0-34-15,0 0 41 0,-15 0-44 16,15 7 20-16,-6-2 12 15,-6 0-47-15,6 14 41 16,-6-7-42-16,-4 10 0 16,4-5 33-16,0 1-27 15,-3-5 13-15,9 4 4 16,-6-5 6-16,6-5 37 16,-9 5 2-16,8-12-66 15,7 5 81-15,0-5-35 16,0 0 63-16,0 0 25 15,0 0-44-15,0 0 83 0,0-17-112 16,16-32-49 0,20-15 36-16,31-19-40 0,18-17 4 15,21-23 4-15,25-18-4 16,33-23 46-16,12-12-60 16,28-14 0-16,17-5 45 15,13-11-37-15,15-8-7 16,0-8 8-16,6-9 10 15,-5 6 7-15,-8 21-26 16,-5 10 0-16,3 21 12 16,3 18-5-16,6 4-7 15,-6 25 0-15,0-4 21 16,-3 14-5-16,-3 6-16 16,-9 3 0-16,3 8-9 15,3-9 21-15,9 16-12 16,0-9 0-16,0 0 19 15,0 5 1-15,-21 4-20 0,-13 3 0 16,-15 7-7-16,-2-7 8 16,-16 6-1-16,-6 8 0 15,-12 3 22-15,-6 2-16 16,-15 10-6-16,-13 9 0 16,-15-2-19-16,-8 5 20 15,-4 7-1-15,-6 5 0 16,-6 2 18-16,9 3-18 15,-18 2 0-15,-3 5 0 16,-6 7-25-16,-9 9 25 16,-7 4-63-16,16 4-102 0,30 0-65 15,-6 0-105-15,-12 0-310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1634 185 0,'0'0'163'0,"0"0"-51"15,0 0 20-15,0 0 24 16,0 0 28-16,13 13-45 16,-13-13 28-16,0 0-25 15,0 0 4-15,9 0 86 16,3 0-71-16,15 0-22 15,13 0-18-15,17-37-87 16,16-4 8-16,3-10-13 16,12-16-29-16,3-10 56 0,-6-5-56 15,7-19 0 1,5-10 0-16,-12-13 9 0,6-10-18 16,-12-9 9-16,-6 4-9 15,-22 6-20-15,-5 15 29 16,-25 19-26-16,-9 22 25 15,-12 19-24-15,0 21 14 16,0 19-14-16,-18 18-36 16,-21 0 61-16,-22 0-62 15,-9 43 18-15,-15 27 37 16,-9 19-21-16,18 20 28 16,3 16-1-16,27 10 1 15,13 7-11-15,27-7 11 16,6-10 0-16,0-18-5 15,18-8 15-15,37-15-10 0,21-7 0 16,24-12 0-16,9-12 11 16,22-2-11-16,54-8-6 15,-42-14-148-15,-25-24-481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493 130 894 0,'0'0'308'0,"0"0"-165"16,0 0-70-16,0 0 36 15,0 0-19-15,0 0-39 16,0 0-15-16,-39-118-36 16,-7 115 11-16,-14-6-22 0,8 9 11 15,-6 0-8 1,13 0-3-16,-4 26 0 0,13 3 11 16,2 12 0-16,1 2-3 15,15-4-13-15,2 2 14 16,16 8 2-16,0 3-14 15,0 13 14-15,16 12 0 16,41 1 0-16,16 8 1 16,3 1 4-16,3 3-5 15,-6-1 0-15,-6 0-9 16,-16-14 9-16,-26-3-1 16,-4-19 0-16,-21-7-9 15,0-24-2-15,0-5 6 16,0-8 6-16,0-9-13 15,-39 0 25-15,-19 0-12 0,-15 0 6 16,-18-9 2-16,6-8 0 16,12 9-8-16,27-1-34 15,46-8-20-15,28 5-143 16,48-5-182-16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191 326 753 0,'0'0'239'16,"0"0"-67"-16,0 0-91 15,0 0-4-15,0 0-34 16,0 0-36-16,0 0 31 16,85 0 16-16,-12 0 16 15,-3 0 11-15,3 0-69 16,-22-20 14-16,-5-6-19 15,-13-8 2-15,-18-10 17 16,-8 1-26-16,-7 5 0 16,0 1 10-16,0 3-10 15,-34 10 0-15,-5 10 0 0,-7 10-14 16,-6 4 0-16,-8 0 5 16,-10 47 7-16,-3 19-18 15,-6 9 11-15,6 9 9 16,15 3-1-16,13 2-5 15,30-5-11-15,15-9 17 16,0-12 0-16,85-3 30 16,33-7-17-16,40-19 24 15,6-8-36-15,46-26-1 16,-46 0-93-16,-34-34-400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10 44 660 0,'0'0'224'15,"0"0"-63"-15,0 0-40 16,0 0-48-16,0 0-52 16,0 0-21-16,0 0 0 15,0 216 0-15,0-100 0 16,0 10 30-16,0-15-12 15,0-10 6-15,21-24 30 0,-8-31-38 16,-1-17 26 0,-12-22-4-16,9-7 87 0,-9 0 67 15,0 0-54-15,0-41-39 16,12-17-66-16,15-26-33 16,10-5 0-16,24 2-32 15,2-2-29-15,16 14 41 16,-6 14-37-16,-15 18 24 15,-10 22 31-15,-2 21-14 16,-16 0 15-16,10 29-24 16,5 59 20-16,10 24-11 15,3 11 16-15,9 14 0 16,-10-14-10-16,1-31 20 16,-18-18-10-16,-13-26 0 15,-9-31 0-15,-9-17 16 0,-3 0-1 16,0-26 19-1,7-37-23-15,14-29-3 0,12-16-14 16,13-19 6-16,27-2-32 16,18-5 18-16,3 5 9 15,-2 23 5-15,-13 25 0 16,-28 32 35-16,-17 25 48 16,-13 24-65-16,1 0 1 15,2 73-32-15,15 20 13 16,-5 24-1-16,6 18 0 15,-13 7 1-15,-21 0-8 16,-12 43-43-16,-18-47-194 16,-40-25-426-16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565 1456 93 0,'0'0'207'0,"0"0"-39"15,0 0-50-15,0 0-20 16,0 0-42-16,0 0 9 15,61-24-8-15,-37 12 54 16,10-8 51-16,-13 3 10 16,-9 8-38-16,-6-3 21 15,-6-1-9-15,0 4-66 0,0 0-11 16,0 4-44 0,0 5-24-16,-45 0 9 0,-13 0-10 15,-15 0-6-15,-12 5-8 16,-6 30-16-16,6 12 30 15,0 6-22-15,12 7 12 16,15 5-7-16,10 0 15 16,29-7-8-16,19-5 1 15,0-5 9-15,46-19 6 16,45-5 4-16,21-19 46 16,13-5 23-16,6-5-56 15,-1-57-2-15,-5-23-21 0,-19-28 0 16,-15-22-18-1,-21-30-24-15,-15-11-4 0,-25-18 38 16,-9-7-28-16,-15 4 23 16,-6 28 7-16,0 22 6 15,0 40-8-15,0 37 8 16,0 32-2-16,-18 29-18 16,-3 9 17-16,-3 18-34 15,-16 72 23-15,-15 26 2 16,4 36 5-16,-1 29-2 15,13 16 2-15,11 5-5 16,10-3 9-16,18-5 3 16,0-17 0-16,18-18 3 15,49-24 7-15,12-19-10 16,12-12 0-16,98-23 28 0,-16-28-28 16,-12-36-214-16</inkml:trace>
  <inkml:trace contextRef="#ctx0" brushRef="#br0" timeOffset="1">2995 1383 606 0,'0'0'238'16,"0"0"-135"-16,0 0-57 0,0 0-46 16,0 0 0-16,0 0 10 15,0 0 21-15,52 423 5 16,-25-296-9-16,-6-20 11 16,-2-26 41-16,-1-23-31 15,-9-29-26-15,-9-15 39 16,6-14 88-16,-6 0 33 15,0-35-12-15,0-36-125 16,0-22-45-16,0-16-19 16,0 1-18-16,0 4 37 15,0 19-36-15,18 18 26 16,22 12 1-16,-1 33 4 16,1 10-12-16,11 12 11 0,-5 0 2 15,15 48-18 1,-10 22 17-16,1 19-5 0,-6 10 10 15,-1 7 0-15,4 7-6 16,-4-2 6-16,1-12 0 16,-1-3 3-16,7-8-3 15,45 0-29-15,-18-17-195 16,12-30-386-16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0 848 0,'0'0'306'0,"0"0"-123"0,0 0-30 15,0 0 2-15,0 0-106 16,0 0-49-16,0 0-17 15,19 58-1-15,-19 22 18 16,0 24-1-16,0-6 1 16,0 3 0-16,0-6-1 15,0-20 11-15,6-8-5 16,0-28-5-16,9-10-12 16,-3-29-47-16,-6 0-151 15,6-29-285-15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0 980 0,'0'0'207'0,"0"0"-152"15,0 0-54-15,407 60-1 16,-212-2-120-16,-10-15-854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243 391 120 0,'0'0'414'16,"0"0"-255"-16,0 0-47 16,0 0 82-16,0 0 26 15,0 0-42-15,0 0-50 16,85-178-60-16,-79 178-17 15,0 0-51-15,0 45-20 0,6 35 10 16,4 38-3 0,-10 24 13-16,0 28 0 0,0 6 0 15,0 2 5-15,15-14-5 16,3-17 0-16,16-22 20 16,-1-26-19-16,1-22 14 15,-7-11-12-15,-14-26 5 16,2-10 14-16,-9-12-22 15,0-6 0-15,3-12 12 16,10 0-12-16,14 0-15 16,16-36-76-16,-10-24-191 15,-26-3-513-15</inkml:trace>
  <inkml:trace contextRef="#ctx0" brushRef="#br0" timeOffset="1">0 1198 656 0,'0'0'283'16,"0"0"-40"-16,0 0-38 16,0 0-29-16,0 0 21 15,0 0-147-15,0 0-40 16,358-46 7-16,-200 38-15 16,0 8-4-16,46 0-87 15,-40-4-234-15,-34-13-719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9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0 515 489 0,'0'0'232'0,"0"0"-30"16,0 0-101-16,0 0-15 0,0 0 103 15,0 0-83-15,0 0-39 16,18-48 7-16,-18 41-14 15,6 2 23-15,-6 5-41 16,0 0 0-16,6 0 20 16,-6 0-45-16,0 0 14 15,0 0-5-15,0 0-25 16,0 0 24-16,0 0-25 16,0 0 0-16,0 0-13 15,0 26-1-15,9 25 13 16,-3 19-1-16,13 12 2 15,2 12-7-15,3 2 7 0,9-9 0 16,-5-10-3 0,2-12 3-16,-2-12 0 0,-7-11 0 15,-9-25 0-15,-6-5 7 16,0-12-6-16,-6 0-1 16,0 0 17-16,0 0-8 15,0 0 6-15,0 0 26 16,6-12 24-16,9-35 5 15,4-18-70-15,8-17 0 16,-3-14-1-16,10-8 1 16,-1-9 0-16,7-5-6 15,-7 9 5-15,-3-4-14 16,-2 17 15-16,-1 14-4 16,-3 17-4-16,4 14 14 15,-10 19-12-15,3 9 5 0,-3 12 1 16,4 4-3-16,-4 7 3 15,15 0-3-15,7 0-10 16,11 0 13-16,10 0 0 16,9 7 0-16,3 15 0 15,-6 10-22-15,-4-3 19 16,-17-3-90-16,-46-6-96 16,0-9-192-16,0-11-613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6:58.19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481 188 553 0,'0'0'293'0,"0"0"-96"16,0 0-37-16,0 0 1 16,0 0-30-16,0 0 4 15,0 0-94-15,137-166-22 16,-85 149 6-16,5 12-2 15,-8 5 18-15,-10 0-41 16,-8 0-6-16,-16 51-4 16,-9 45-3-16,-6 22 4 15,0 10 7-15,0 7 4 16,-21-10-1-16,3-31-1 16,12-19 1-16,-1-26-1 15,7-25 0-15,-9-12 0 16,9-12 6-16,0 0-5 0,-6 0 44 15,0 0-30-15,-6 0-13 16,-15-7 48-16,-13-22-45 16,-17 6-5-16,-29 5-17 15,-26 18-26-15,-6 0 42 16,8 0-15-16,10 24-3 16,36 17 12-16,25-6-8 15,18-5 5-15,21-9 9 16,0 4 1-16,0 4 5 15,66 4-5-15,25 6 0 16,67-3-2-16,-27-7-90 16,-19-24-479-16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6:53:57.33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517 0 491 0,'0'0'228'16,"0"0"-35"-16,0 0-61 15,0 0 86-15,0 0-122 16,0 0 7-16,0 0-42 16,6-58-51-16,-6 58 9 15,0 0-19-15,0 36-4 16,-6 46-27-16,-28 36 46 15,-5 41-15-15,-13 29 0 16,0 35 20-16,-2 18-13 16,2 19-7-16,7 17 0 15,-1 42 15-15,13 57-8 16,8 74-7-16,4-3 22 0,15-78-10 16,6-92 43-16,0-110-55 15,0-25 0-15,0 17 19 16,0 17-10-16,-6 19-9 15,0-24 3-15,-9-12 20 16,9-18 22-16,-7-17-45 16,7-12 0-16,6-25 12 15,0-15-11-15,0-17-1 16,0-21 0-16,0-10 21 16,0-7-7-16,0-12-14 15,0-5 0-15,0 7-7 16,0-7 8-16,0 0-1 0,0 0 0 15,0 0 19-15,0 0-8 16,0 0-11-16,0 0 0 16,0 0 5-16,0 0-4 15,0 0-2-15,13-12-36 16,5-55-271-16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7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71 793 0,'0'0'205'0,"0"0"-107"15,0 0-21-15,0 0-2 16,0 0 53-16,425-58-125 15,-288 58 5-15,-19 0 61 16,-21 25-69-16,-30 30 0 16,-34 12 0-16,-26 8 22 0,-7 2-15 15,-16 0-7-15,-41-7 0 16,-1 3 4-16,-3-10-4 16,10-5 0-16,5-6-2 15,19-3 18-15,8-8-17 16,7-10 1-16,12-11 0 15,0 6-16-15,6-4 56 16,52 2 10-16,15 0 104 16,18-7-122-16,12 0 87 15,10-3-119-15,11-11-19 16,68-3 1-16,-28 0-292 16,-9-37-844-16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74 586 0,'0'0'197'0,"0"0"-181"0,0 0 62 15,0 0 57-15,404-29-33 16,-319 29 67-16,-25 36-126 16,-20 24-16-16,-34 10 19 15,-6 12-30-15,-6 8-13 16,-55-10-3-16,-3 4 20 16,-9-2-8-16,7-8-12 15,14-1 0-15,13-8-16 16,20-19 22-16,13-5-6 15,6-12 0-15,0-12 7 16,31-3 51-16,42-11 13 16,33-3-23-16,9 9 5 15,25-9-42-15,-9 0-22 0,33 0-13 16,-40 0-140 0,-21-9-130-16</inkml:trace>
  <inkml:trace contextRef="#ctx0" brushRef="#br0" timeOffset="1">2244 146 188 0,'0'0'631'16,"0"0"-542"-16,0 0-2 0,0 0 66 15,368-101-8 1,-277 96-72-16,-18 5-50 0,-15 5 26 15,-25 60-33-15,-15 29 7 16,-18 19-5-16,0 10-18 16,-6 5 20-16,-33-2-20 15,-1-18 0-15,-5-11 11 16,11-13-10-16,10-14-1 16,12-19 0-16,3-8 2 15,9-7 15-15,0-11-16 16,45-2 50-16,49-11 96 15,16-7-87-15,29-2-25 16,4-3-35-16,33 0-8 16,-30 0-154-16,-37-20-379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8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367 537 481 0,'0'0'261'0,"0"0"-88"0,0 0 40 15,0 0-56-15,0 0-29 16,0 0-44-16,0 0-2 15,-39-251 59-15,39 203-43 16,0 2-35-16,45-2-18 16,16 12-29-16,15 2 13 15,18 3-29-15,3 9 0 16,-6 1-2-16,-12 21 2 16,-27 0 0-16,-12 0-1 15,-19 14-31-15,-21 34 31 16,0 12-18-16,0 3 4 15,-40 3 6-15,-20-7 9 16,2-13 0-16,0-4 0 0,19-13-21 16,11-12 20-16,16-5-43 15,12-12 3-15,0 0 32 16,0 0 7-16,0 0 2 16,0 0 8-16,0 0-2 15,0 6 2-15,0 0-8 16,12 6 0-16,16 11-16 15,-4 11 16-15,9 20-6 16,1 16 5-16,-1 19-3 16,-8 7-8-16,-4 5 12 0,-15-2 0 15,-6-5-17 1,0-22 17-16,0-14-9 0,-40-22 9 16,-26-14-2-16,-26-22 2 15,-17 0 0-15,-9 0 1 16,-1-5 21-16,22-24-22 15,18 5 11-15,24 0-11 16,-2 2-92-16,17 10-82 16,7-2-356-16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8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0 117 565 0,'0'0'200'15,"0"0"-91"-15,0 0-57 16,0 0-8-16,444-113 79 16,-332 109-30-16,-27 4-31 0,-21 0-47 15,-25 0-14-15,-24 0-2 16,-15 9-9-16,0 34 7 16,0 3 2-16,-21 3 2 15,-24 3 12-15,-1-11-13 16,1-12 1-16,11-4 20 15,7-8-20-15,15-13-1 16,6 1 9-16,6-5-7 16,0 8 20-16,0-8-6 15,0 0 20-15,6 6 18 16,33 0-46-16,7 6 4 16,5 5-12-16,-2 13 7 15,-13 12-14-15,4 9 5 16,-7 23-2-16,-5 6-2 0,-4 13 7 15,-3 2-1-15,-15 1 0 16,-6-19 2-16,0-14 1 16,0-22-3-16,-45-10 0 15,-28-19 11-15,-12-12-9 16,-12 0 11-16,5 0-13 16,7 0 6-16,25-26-14 15,60-8-24-15,0 5-273 16,54-7-651-16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8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0 250 462 0,'0'0'270'0,"0"0"-76"16,0 0 101-16,0 0-46 15,0 0-138-15,0 0 21 16,0 0-79-16,182-124-53 16,-91 89 19-16,15 5-18 15,4-1-1-15,8 14 0 0,1 8 2 16,-16 9 6 0,-9 0-8-16,-24 9-13 0,-9 46 7 15,-22 15-24-15,-21 1 14 16,-18 1 8-16,0-15 7 15,0-5-9-15,-18-11 10 16,-3-18 0-16,15-3-2 16,0-15 4-16,6-5-2 15,0 7 11-15,0-7-11 16,0 0 18-16,0 0-18 16,0 0 0-16,0 5 1 15,0 2-1-15,0-2 0 16,12 12 0-16,21 4 1 15,7 13 6-15,5 7-7 0,1 12 0 16,0 12-12-16,-7 17 12 16,1 12 0-16,-13-2 0 15,-3 4 0-15,-9-12-4 16,-9-13 4-16,-6-25 0 16,0-11-11-16,0-23 19 15,-33-12-8-15,-34 0 30 16,-18 0-24-16,0-29 28 15,0-12-34-15,21 5 0 16,19 0-12-16,45-5-38 16,0 1-136-16,12 3-442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8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0 152 622 0,'0'0'252'0,"0"0"-73"15,0 0-110-15,0 0-33 16,0 0 41-16,0 0-46 0,449-135-2 16,-330 135-8-16,-7 0-9 15,-21 0 46-15,-24 42-52 16,-21 4-5-16,-28 21-2 15,-18-4 8-15,0 0-7 16,-28 1 1-16,-29-10 0 16,-1-4 22-16,3-24-23 15,19-6 0-15,9-3 10 16,14-12-4-16,13 2-6 16,0-7 0-16,0 5 0 15,0 7 3-15,31 0-3 16,23 0 44-16,16 14 24 15,3 8-62-15,12 7 6 16,0 14-12-16,6 8 6 16,-6 26-12-16,-6 10 6 0,-6 19 0 15,-21 0-16-15,-19-1 15 16,-20-21 0-16,-13-21 1 16,-13-17 0-16,-59-23 16 15,-20-22 22-15,-26-13 7 16,-52-34-45-16,21-38 0 15,43-11-367-15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1061 0 965 0,'0'0'333'16,"0"0"-253"-16,0 0-40 0,0 0-39 16,0 0-1-16,0 0 29 15,0 0-29-15,-398 164 10 16,273-106-9-16,7 0-1 16,-1 14 11-16,16-5-11 15,18-4 0-15,18-10-5 16,34-17 5-16,21-16 0 15,12-6 0-15,0-7 1 16,57-7 92-16,34 0 12 16,22 0-50-16,11 0-6 15,1 0-48-15,-13 0 10 16,-15-7-11-16,-18 7-6 16,-21 0-81-16,-18-5-79 0,-19-4-166 15,-21-8-279-15</inkml:trace>
  <inkml:trace contextRef="#ctx0" brushRef="#br0" timeOffset="1">1088 168 582 0,'0'0'233'16,"0"0"-150"-16,0 0-82 15,0 0 9-15,0 0-10 16,0 0 45-16,18 355 32 15,-18-208 46-15,6 12 20 16,9 1-78-16,4-13-37 0,8-17 17 16,12-17-26-1,1-33-5-15,12-27 8 0,20-22-12 16,93-31-10-16,-11-17-90 16,10-50-987-16</inkml:trace>
  <inkml:trace contextRef="#ctx0" brushRef="#br0" timeOffset="2">4438 92 143 0,'0'0'780'0,"0"0"-589"16,0 0-54-16,0 0-89 16,0 0-43-16,0 0-5 0,0 0 0 15,-149 211 7-15,43-116-7 16,3-6 0-16,-4-2 41 16,16-8-41-16,28-28 1 15,23-8 5-15,25-19-5 16,9-12 18-16,6-12-19 15,0 0 12-15,0 0 76 16,15 0 8-16,43 5-19 16,33-5-24-16,27 7-18 15,13-2 13-15,0 0-48 16,-7 2 0-16,-24 6-2 16,-24-9 2-16,-9 9-6 15,-27-7-75-15,-7-6-101 16,-15 0-116-16,-6 0-402 0</inkml:trace>
  <inkml:trace contextRef="#ctx0" brushRef="#br0" timeOffset="3">4851 272 783 0,'0'0'321'16,"0"0"-321"-16,0 0-9 15,0 0 9-15,0 0 34 16,-18 432 67-16,18-259-19 16,0 9-13-16,0-6 25 15,0-6-37-15,0-15-30 16,33-25 11-16,13-22-31 0,51-9-11 16,-12-29 4-16,6-34-176 15</inkml:trace>
  <inkml:trace contextRef="#ctx0" brushRef="#br0" timeOffset="4">7066 251 709 0,'0'0'150'0,"0"0"-116"16,0 0-22 0,0 0 63-16,0 0 80 0,-347 349-63 15,256-267-38-15,12-12-2 16,18-17-42-16,22-10 5 15,21-23-2-15,18 1-12 16,0-16 46-16,18 2 43 16,67 4 65-16,33-5-28 15,19 6-87-15,3-7-7 16,-10 2-33-16,-26-2 13 16,-25-5-4-16,-28 0-9 15,-17 8-9-15,-22-8-9 16,-12 0-106-16,0 0-103 15,0-20-490-15</inkml:trace>
  <inkml:trace contextRef="#ctx0" brushRef="#br0" timeOffset="5">7473 357 494 0,'0'0'342'16,"0"0"-254"-16,0 0-72 15,0 0 14-15,6 313 106 16,-6-141 3-16,0 16-5 16,0 14-8-16,12-9-45 15,27-10 8-15,7-31-36 16,12-15-42-16,8-38 32 0,65-21-43 16,-25-32-25-16,4-34-224 15</inkml:trace>
  <inkml:trace contextRef="#ctx0" brushRef="#br0" timeOffset="6">10215 376 952 0,'0'0'277'0,"0"0"-161"16,0 0-55-16,0 0-61 15,0 0 10-15,0 0-8 16,0 0 5-16,-316 258 5 0,225-174 12 16,6-14-3-1,21-10 8-15,4-14-29 0,20-5 6 16,7-12 6-16,21-12-12 15,6-3 0-15,6-11 15 16,0-3 12-16,12 14 112 16,55-8-41-16,18 12-34 15,18-7 6-15,3 1-52 16,-9 6-17-16,-5-7 5 16,-20 3 0-16,-20-10-6 15,-6 1 0-15,-13-5-69 16,7 0-41-16,-13-9-156 15,-3-34-572-15</inkml:trace>
  <inkml:trace contextRef="#ctx0" brushRef="#br0" timeOffset="7">10498 345 658 0,'0'0'251'0,"0"0"22"15,0 0-76-15,0 0-23 16,0 0-150-16,0 0-24 15,0 0 0-15,51 272 14 16,-38-94 64-16,8 33 4 16,9 18-28-16,4 7 16 15,11-5-43-15,7-26-13 16,9-33 0-16,2-43-13 16,44-87-1-16,-16-37-37 0,-6-22-319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9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79 70 664 0,'0'0'331'0,"0"0"-190"16,0 0-32-16,0 0-48 0,0 0-61 16,0 0 9-16,0 0-9 15,6 230 0-15,-12-119 14 16,-12 2-13-16,-3 3 13 15,3-6-5-15,2-18-7 16,10-12 31-16,6-13-33 16,0-12 1-16,0-21 21 15,34-17-13-15,33-5-9 16,2-12-86-16</inkml:trace>
  <inkml:trace contextRef="#ctx0" brushRef="#br0" timeOffset="1">1088 0 988 0,'0'0'197'16,"0"0"-161"-16,0 0-21 16,0 0-7-16,0 0-5 15,0 0 41-15,-216 394 5 16,216-259 34-16,0-6-19 15,12-12 4-15,55-14 32 16,6-21-30-16,-9-29 2 16,3-27-17-16,-16-26 7 15,-5 0 39-15,-13-67-72 16,-9-34-17-16,-14-34-24 16,-10-12 11-16,0-7-27 15,-16 25 3-15,-35 23-25 16,-86 29-46-16,6 29-309 0,-8 31-342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7:07.89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306 258 682 0,'0'0'205'0,"0"0"-91"16,0 0-4-16,0 0 39 0,0 0-18 15,0 0-82-15,0 0-39 16,0-39 19-16,0 39-27 16,0 0 15-16,0 0-12 15,0 0-3-15,0 0-4 16,0 17-3-16,0 29-4 16,-34 21 2-16,4 8 8 15,-4 5-1-15,1 11 0 16,15-15 1-16,12-9 5 15,-3-11-6-15,9-15 0 16,0-5 9-16,0-13-2 16,0-12 19-16,0-5 12 15,0-6 17-15,0 0 40 0,0 0-45 16,21 0-14-16,24 0 17 16,13 0-52-16,21-9-1 15,0-5-7-15,6 11-22 16,-6 3 20-16,-6 0-29 15,-9 0 3-15,-13 3 34 16,-11 32-29-16,-13 19 5 16,-6 4-17-16,-14 14-5 15,-7 3 35-15,0 4-15 16,0-11 14-16,-16-1 1 16,-23-7 8-16,-7-14 4 15,-17-17 0-15,-10-5 0 16,-12-12-5-16,-13-12 5 15,-2 0 0-15,3 0 8 0,12 0-1 16,12-24-7-16,21 7 0 16,19-12 1-16,33-17-17 15,6-4-74-15,49 4-454 0</inkml:trace>
  <inkml:trace contextRef="#ctx0" brushRef="#br0" timeOffset="1">764 72 838 0,'0'0'166'0,"0"0"-80"16,334-43 26-16,-188 31 41 15,-9 0-89-15,-19 12-32 16,-27 0-32-16,-39 0-10 16,-25 5-145-16,-21 19-448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04.49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301 940 178 0,'0'0'343'0,"0"0"-184"0,0 0-80 16,0 0 16-1,0 0-63-15,0 0-3 0,0 0-15 16,0 0-12-16,0 0 45 16,0 0-21-16,0 0-3 15,0 7 9-15,0 4-30 16,-27 12-2-16,2 9 0 16,-14 7 10-16,5 8-7 15,-5 6-3-15,15 11 0 16,-4 13 7-16,10 5-1 15,18 14-6-15,0 0 0 16,0 1 8-16,30-10 7 16,37-8-15-16,12-19 0 15,18-19 23-15,16-24-14 16,2-17 1-16,-9 0 7 0,-20-17-14 16,-35-36 30-16,-24-12-33 15,-27-14 0-15,0-8 5 16,-39-7-4-16,-19-2-1 15,-2-3 0-15,8 10 11 16,0 6 16-16,7 20-27 16,-16 16 0-16,3 23 35 15,-15 11-35-15,-6 13 0 16,0 0 0-16,0 25-19 16,16 16 18-16,35 31-121 15,16-21-124-15,12-10-138 0</inkml:trace>
  <inkml:trace contextRef="#ctx0" brushRef="#br0" timeOffset="279">811 1082 593 0,'0'0'124'15,"0"0"-95"-15,0 0-4 16,0 0-25-16,0 0 0 16,0 0-10-16,0 0 12 15,85 153-4-15,-51-64 2 16,-1 10 0-16,-9 14 6 0,10-7-6 16,-1-14 0-1,1-8 8-15,-10-24-7 0,9-19-1 16,7-29 0-16,-7-12-11 15,-6 0-116-15</inkml:trace>
  <inkml:trace contextRef="#ctx0" brushRef="#br0" timeOffset="600">1434 1186 446 0,'0'0'131'0,"0"0"-103"16,0 0 12-16,0 0 61 0,0 0-53 16,0 0-2-16,-386 225-17 15,325-179-28-15,10-3 29 16,11-2-30-16,16-12 0 16,24-7-14-16,0-5 8 15,0-3 6-15,52-2 8 16,20-12-8-16,20 0 88 15,5 0-31-15,0 0-23 16,3 0 34-16,-21 0-67 16,-9 0 18-16,-9 0-19 15,-16 0 5-15,-11 7-23 16,-4-2-111-16,-9 7-108 16,-2-12-104-16</inkml:trace>
  <inkml:trace contextRef="#ctx0" brushRef="#br0" timeOffset="1164">1938 1382 542 0,'0'0'183'15,"0"0"-85"-15,0 0 8 16,0 0 29-16,0 0-55 15,0 0-54-15,0 0-26 16,0-36 0-16,0 96 0 0,0 17-2 16,12 19 2-1,28 1 20-15,-1 4-20 0,13-17 25 16,-4-21 26-16,-2-22-51 16,-7-16 47-16,-14-21 7 15,-10-4-13-15,3 0 120 16,-6-4-93-16,-6-43-43 15,10-15 6-15,-10-1-25 16,-6-7-6-16,6 5 0 16,0 5 1-16,0 16 3 15,3 18-4-15,-3 19-4 16,0 7-9-16,0 0-85 0,0 55 55 16,16 8 35-16,2 12 8 15,15-8-7-15,7-9 7 16,9-15 0-16,8-14 2 15,10-12 19-15,-9-17-10 16,3 0 45-16,-16-10-35 16,-5-38 53-16,-25-3-72 15,-15-16 9-15,-6-10 45 16,0 0-55-16,-21-5 18 16,-3 12-19-16,-4 5 7 15,16 12-1-15,0 24-6 16,-3 15-26-16,9 14-26 15,-21 6-255-15,2 43-50 16,13-3-148-16</inkml:trace>
  <inkml:trace contextRef="#ctx0" brushRef="#br0" timeOffset="1674">3478 1890 656 0,'0'0'186'0,"0"0"-76"15,0 0 7-15,0 0 102 0,0 0-32 16,0 0 43-16,0 0-137 16,109-46-69-16,-30-47-2 15,0-11-22-15,0-19 0 16,-15-19-1-16,-3-12-5 16,-10-18-11-16,-17-9 17 15,-16-14 0-15,-12 5-5 16,-6 21 7-16,0 27-2 15,0 47 0-15,-12 38 9 16,-6 33-21-16,-10 24 12 0,-5 18-38 16,-6 82 36-16,-13 59-33 15,0 46 34-15,13 33-6 16,5 15 7-16,22-13-12 16,12-11 12-16,0-27 0 15,24-31-5-15,43-36 21 16,18-27-16-16,13-32 0 15,20-29 13-15,46-47-31 16,-27 0-87-16,-19-60-910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36:06.33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0 142 1169 0,'0'0'306'15,"0"0"-184"-15,361-46 52 16,-185 17-87-16,-6-7 6 16,-33 19-93-16,-37 3-24 15,-69 14-14-15,-25 0-302 16,-6 0-731-16</inkml:trace>
  <inkml:trace contextRef="#ctx0" brushRef="#br0" timeOffset="141">464 632 1192 0,'0'0'502'0,"0"0"-417"16,0 0-56-16,0 0 125 15,380 0-109-15,-222 0-31 16,24 0-14-16,-36 0-138 16,-43 0-545-16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07.30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661 1015 674 0,'0'0'159'16,"0"0"-68"-16,0 0-10 15,0 0-65-15,-352 3 8 16,252 52 17-16,15 17-30 16,21 8 18-16,24 16-9 15,28-9-20-15,12-3 56 16,6-13-54-16,58-19 30 15,9-23 50-15,6-22 11 0,0-7 45 16,-15-7-36-16,-3-39-82 16,-16-19 33-16,-11 0-53 15,-16-12-5-15,-12 7 3 16,0 7-25-16,-6 8 19 16,0 17-1-16,0 26 4 15,0 12-21-15,0 0-64 16,0 50 13-16,0 42 70 15,0 35-1-15,9 28 8 16,9 24 0-16,0 21 1 16,16 12-4-16,-1-8 3 15,1-23 0-15,-16-29 3 16,-3-28-3-16,-15-36 0 16,0-23-1-16,-21-24 1 15,-37-9 16-15,-21-15 11 0,-12-17 23 16,-9 0-15-16,9-8-34 15,6-51-1-15,33-21-44 16,31-87-126-16,21 20-203 16,0 0-615-16</inkml:trace>
  <inkml:trace contextRef="#ctx0" brushRef="#br0" timeOffset="500">825 0 523 0,'0'0'90'16,"0"0"-73"-16,0 0 74 15,13 453 55-15,20-258-49 16,13 16 47-16,-1-9-87 16,1-19-27-16,2-22 9 15,-11-45-27-15,-10-39 20 16,-6-31 4-16,-15-27-27 16,0-19 107-16,-6 0 45 0,0-7-4 15,7-39-85 1,-1-18-72-16,9-23-11 0,9 2-58 15,3 3-58-15,13 5 57 16,-10 15 18-16,4 23 43 16,-1 15 2-16,7 12 13 15,-7 12-18-15,6 0 12 16,1 50 0-16,6 18 9 16,-16 28-9-16,-3 8 2 15,-6 9 25-15,-8-7-26 16,-1-11 20-16,-6-13-21 15,9-29 6-15,-3-19-17 16,6-27 11-16,22-7-88 16,-7-59-135-16,1-12-873 0</inkml:trace>
  <inkml:trace contextRef="#ctx0" brushRef="#br0" timeOffset="756">1873 981 766 0,'0'0'281'0,"0"0"-229"15,0 0-22-15,0 0-20 16,0 0 26-16,19 297 38 16,8-189-25-16,24-14 14 15,22-11-14-15,12-31-8 16,7-23 85-16,-1-29-56 0,-6 0 15 16,-18-22-9-1,-10-49-65-15,-23-21 5 0,-19-12-16 16,-15-2-14-16,0-3-2 15,0 6 16-15,-21 21 0 16,2 21-1-16,-8 38-26 16,15 23-117-16,-9 0-716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10.43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563 0 654 0,'0'0'348'0,"0"0"-177"16,0 0-49-16,0 0 20 15,0 0-3-15,0 0-31 16,0 0-98-16,-39 0 3 16,12 0-1-16,-7 29-12 15,-17 22 0-15,-7 35-2 16,-9 19 4-16,-6 25-5 16,9 17 3-16,4 7 0 15,14 7-7-15,22-14 13 16,24-14-6-16,0-15 0 15,30-24 1-15,64-21 18 16,22-22-19-16,17-27 0 16,-2-19 25-16,-16-5-24 15,-21 0 7-15,-30-41 9 0,-30-10-15 16,-28-15 25-16,-6-11-27 16,0-5 0-16,-40 10-5 15,-17 14 5-15,-16 27 0 16,-6 31 0-16,-25 0-3 15,-14 67-15-15,-19 27 18 16,13 18-4-16,23 1-17 16,101-14-50-16,28-25-110 15,75-49-374-15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12.77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771 0 39 0,'0'0'911'16,"0"0"-712"-16,0 0-102 15,0 0 26-15,0 0-73 16,0 0-20-16,0 0-30 16,-33 65 9-16,-31 0 12 15,-15 11-21-15,-12 8 0 16,-9-9 4-16,8 9-2 16,14-9-2-16,-1-3 0 0,21-2 1 15,12-19 8 1,13-13-9-16,21-9 0 0,6-17-12 15,6-4 11-15,0-8 1 16,0 0 0-16,18 4 9 16,49-4 53-16,12 0-6 15,6 5-29-15,12-5 13 16,-6 0-32-16,-6 9-8 16,-6-6 0-16,-21 2 2 15,-19 4-4-15,-11-9 2 16,-22 3-67-16,-6-3-20 15,0 0-158-15,0 0-360 0</inkml:trace>
  <inkml:trace contextRef="#ctx0" brushRef="#br0" timeOffset="247">862 112 532 0,'0'0'516'0,"0"0"-394"15,0 0-79-15,0 0-43 16,0 0 0-16,0 0 32 16,0 337 23-16,15-161 16 15,4 21 36-15,14-11-53 16,-9-20 9-16,10-20-15 16,-1-33-38-16,1-24 50 0,-10-31-59 15,-3-12-1 1,-9-17 23-16,22-29-23 0,-16 0-77 15,3-5-259-15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19.97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650 29 709 0,'0'0'336'0,"0"0"-112"16,0 0-96-16,0 0 1 15,0 0-100-15,0 0-16 16,0 0-10-16,-295 191 5 16,210-110 21-16,-3-6-29 15,12-3 0-15,22-18 19 16,23-16-18-16,10-18-1 16,21-8 0-16,0-7 0 15,0-5 17-15,0 0-16 16,0 0 28-16,21 0 76 15,37 0-70-15,15 0-3 16,12 0-16-16,12 0-9 16,-6 0 11-16,-6 0-18 0,-12 0 0 15,-15 0-15-15,-19 0-39 16,1 0-57-16,-19 0-43 16,-3-5-223-16</inkml:trace>
  <inkml:trace contextRef="#ctx0" brushRef="#br0" timeOffset="222">832 0 700 0,'0'0'246'0,"0"0"-190"16,0 0-50-16,0 0 92 15,6 318 34-15,0-159-28 0,0 13 23 16,10 4-37-16,2-5-13 15,3-17-20-15,3-24-40 16,4-31 32-16,11-26-49 16,46-47 0-16,-6-21-1 15,-9-5-225-15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18.5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249 189 22 0,'0'0'573'0,"0"0"-408"16,0 0 14-16,0 0-88 15,0 0 61-15,0 0-42 0,0 0-60 16,-58 0 13-16,58 0-50 15,0 0 19-15,0 0 10 16,-9 0-33-16,9 0 11 16,-6 0-20-16,0 53 0 15,0 17-9-15,0 30 10 16,0 16-1-16,6 5 2 16,0 2-2-16,0 7 42 15,18-5-29-15,15-7-13 16,7-13 36-16,-1-11-35 15,1-17 9-15,-16-19-10 16,3-23 7-16,-15-5 5 16,4-18-12-16,-10-5 0 0,-6-7-22 15,12 0-17 1,0-7-66-16,-12-35-169 0</inkml:trace>
  <inkml:trace contextRef="#ctx0" brushRef="#br0" timeOffset="318">0 213 793 0,'0'0'149'16,"0"0"-41"-16,0 0-65 15,0 0 22-15,367-182 76 0,-236 170-69 16,-13 12-12-1,-8 0-37-15,-25 53-23 0,-25 23 17 16,-20 6-17-16,-34 7 0 16,-6-14 0-16,-21-3 9 15,-58-10-2-15,-18-18 8 16,-7-15-2-16,4-10 25 16,15-14-38-16,33-5 0 15,19 0-4-15,27 0 4 16,6 0-29-16,0 0-36 15,33-5-204-15,13-14-363 0</inkml:trace>
  <inkml:trace contextRef="#ctx0" brushRef="#br0" timeOffset="768">1610 213 846 0,'0'0'173'0,"0"0"-73"16,0 0-22-16,0 0 44 16,0 0-98-16,-335-35-8 15,278 87-16-15,11 13 8 16,25 5-13-16,21 7 5 16,0 0 0-16,15-12 2 15,49-17 8-15,9-14 0 16,0-20 54-16,-4-14-6 15,-2 0 31-15,-15-17-73 16,-13-33-9-16,-11 4 13 0,-16-2-12 16,-6 7-8-16,-6 0 0 15,0 16 7-15,0 7-4 16,6 18-3-16,9 0-34 16,-3 9 20-16,10 49-15 15,2 17 28-15,-3 14 1 16,4 5 0-16,2 0-4 15,-9-5 4-15,3-14 0 16,-8-8-9-16,-13-13 9 16,0-14 0-16,-13-4 0 15,-60-7 2-15,-24 1 25 16,-9-1-27-16,-13 12-57 16,34-6-80-16,40-6-608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5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493 130 894 0,'0'0'308'0,"0"0"-165"16,0 0-70-16,0 0 36 15,0 0-19-15,0 0-39 16,0 0-15-16,-39-118-36 16,-7 115 11-16,-14-6-22 0,8 9 11 15,-6 0-8 1,13 0-3-16,-4 26 0 0,13 3 11 16,2 12 0-16,1 2-3 15,15-4-13-15,2 2 14 16,16 8 2-16,0 3-14 15,0 13 14-15,16 12 0 16,41 1 0-16,16 8 1 16,3 1 4-16,3 3-5 15,-6-1 0-15,-6 0-9 16,-16-14 9-16,-26-3-1 16,-4-19 0-16,-21-7-9 15,0-24-2-15,0-5 6 16,0-8 6-16,0-9-13 15,-39 0 25-15,-19 0-12 0,-15 0 6 16,-18-9 2-16,6-8 0 16,12 9-8-16,27-1-34 15,46-8-20-15,28 5-143 16,48-5-182-16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5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191 326 753 0,'0'0'239'16,"0"0"-67"-16,0 0-91 15,0 0-4-15,0 0-34 16,0 0-36-16,0 0 31 16,85 0 16-16,-12 0 16 15,-3 0 11-15,3 0-69 16,-22-20 14-16,-5-6-19 15,-13-8 2-15,-18-10 17 16,-8 1-26-16,-7 5 0 16,0 1 10-16,0 3-10 15,-34 10 0-15,-5 10 0 0,-7 10-14 16,-6 4 0-16,-8 0 5 16,-10 47 7-16,-3 19-18 15,-6 9 11-15,6 9 9 16,15 3-1-16,13 2-5 15,30-5-11-15,15-9 17 16,0-12 0-16,85-3 30 16,33-7-17-16,40-19 24 15,6-8-36-15,46-26-1 16,-46 0-93-16,-34-34-400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5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10 44 660 0,'0'0'224'15,"0"0"-63"-15,0 0-40 16,0 0-48-16,0 0-52 16,0 0-21-16,0 0 0 15,0 216 0-15,0-100 0 16,0 10 30-16,0-15-12 15,0-10 6-15,21-24 30 0,-8-31-38 16,-1-17 26 0,-12-22-4-16,9-7 87 0,-9 0 67 15,0 0-54-15,0-41-39 16,12-17-66-16,15-26-33 16,10-5 0-16,24 2-32 15,2-2-29-15,16 14 41 16,-6 14-37-16,-15 18 24 15,-10 22 31-15,-2 21-14 16,-16 0 15-16,10 29-24 16,5 59 20-16,10 24-11 15,3 11 16-15,9 14 0 16,-10-14-10-16,1-31 20 16,-18-18-10-16,-13-26 0 15,-9-31 0-15,-9-17 16 0,-3 0-1 16,0-26 19-1,7-37-23-15,14-29-3 0,12-16-14 16,13-19 6-16,27-2-32 16,18-5 18-16,3 5 9 15,-2 23 5-15,-13 25 0 16,-28 32 35-16,-17 25 48 16,-13 24-65-16,1 0 1 15,2 73-32-15,15 20 13 16,-5 24-1-16,6 18 0 15,-13 7 1-15,-21 0-8 16,-12 43-43-16,-18-47-194 16,-40-25-426-16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5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565 1456 93 0,'0'0'207'0,"0"0"-39"15,0 0-50-15,0 0-20 16,0 0-42-16,0 0 9 15,61-24-8-15,-37 12 54 16,10-8 51-16,-13 3 10 16,-9 8-38-16,-6-3 21 15,-6-1-9-15,0 4-66 0,0 0-11 16,0 4-44 0,0 5-24-16,-45 0 9 0,-13 0-10 15,-15 0-6-15,-12 5-8 16,-6 30-16-16,6 12 30 15,0 6-22-15,12 7 12 16,15 5-7-16,10 0 15 16,29-7-8-16,19-5 1 15,0-5 9-15,46-19 6 16,45-5 4-16,21-19 46 16,13-5 23-16,6-5-56 15,-1-57-2-15,-5-23-21 0,-19-28 0 16,-15-22-18-1,-21-30-24-15,-15-11-4 0,-25-18 38 16,-9-7-28-16,-15 4 23 16,-6 28 7-16,0 22 6 15,0 40-8-15,0 37 8 16,0 32-2-16,-18 29-18 16,-3 9 17-16,-3 18-34 15,-16 72 23-15,-15 26 2 16,4 36 5-16,-1 29-2 15,13 16 2-15,11 5-5 16,10-3 9-16,18-5 3 16,0-17 0-16,18-18 3 15,49-24 7-15,12-19-10 16,12-12 0-16,98-23 28 0,-16-28-28 16,-12-36-214-16</inkml:trace>
  <inkml:trace contextRef="#ctx0" brushRef="#br0" timeOffset="1">2995 1383 606 0,'0'0'238'16,"0"0"-135"-16,0 0-57 0,0 0-46 16,0 0 0-16,0 0 10 15,0 0 21-15,52 423 5 16,-25-296-9-16,-6-20 11 16,-2-26 41-16,-1-23-31 15,-9-29-26-15,-9-15 39 16,6-14 88-16,-6 0 33 15,0-35-12-15,0-36-125 16,0-22-45-16,0-16-19 16,0 1-18-16,0 4 37 15,0 19-36-15,18 18 26 16,22 12 1-16,-1 33 4 16,1 10-12-16,11 12 11 0,-5 0 2 15,15 48-18 1,-10 22 17-16,1 19-5 0,-6 10 10 15,-1 7 0-15,4 7-6 16,-4-2 6-16,1-12 0 16,-1-3 3-16,7-8-3 15,45 0-29-15,-18-17-195 16,12-30-386-16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7:18:30.45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0 848 0,'0'0'306'0,"0"0"-123"0,0 0-30 15,0 0 2-15,0 0-106 16,0 0-49-16,0 0-17 15,19 58-1-15,-19 22 18 16,0 24-1-16,0-6 1 16,0 3 0-16,0-6-1 15,0-20 11-15,6-8-5 16,0-28-5-16,9-10-12 16,-3-29-47-16,-6 0-151 15,6-29-285-15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7.xml"/><Relationship Id="rId1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7.png"/><Relationship Id="rId17" Type="http://schemas.openxmlformats.org/officeDocument/2006/relationships/customXml" Target="../ink/ink19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6.png"/><Relationship Id="rId19" Type="http://schemas.openxmlformats.org/officeDocument/2006/relationships/customXml" Target="../ink/ink20.xml"/><Relationship Id="rId4" Type="http://schemas.openxmlformats.org/officeDocument/2006/relationships/image" Target="../media/image13.png"/><Relationship Id="rId9" Type="http://schemas.openxmlformats.org/officeDocument/2006/relationships/customXml" Target="../ink/ink15.xml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3.xml"/><Relationship Id="rId5" Type="http://schemas.openxmlformats.org/officeDocument/2006/relationships/image" Target="../media/image23.png"/><Relationship Id="rId4" Type="http://schemas.openxmlformats.org/officeDocument/2006/relationships/customXml" Target="../ink/ink22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emf"/><Relationship Id="rId21" Type="http://schemas.openxmlformats.org/officeDocument/2006/relationships/image" Target="../media/image35.emf"/><Relationship Id="rId42" Type="http://schemas.openxmlformats.org/officeDocument/2006/relationships/customXml" Target="../ink/ink45.xml"/><Relationship Id="rId63" Type="http://schemas.openxmlformats.org/officeDocument/2006/relationships/image" Target="../media/image56.emf"/><Relationship Id="rId84" Type="http://schemas.openxmlformats.org/officeDocument/2006/relationships/customXml" Target="../ink/ink66.xml"/><Relationship Id="rId138" Type="http://schemas.openxmlformats.org/officeDocument/2006/relationships/image" Target="../media/image75.emf"/><Relationship Id="rId159" Type="http://schemas.openxmlformats.org/officeDocument/2006/relationships/image" Target="../media/image82.emf"/><Relationship Id="rId107" Type="http://schemas.openxmlformats.org/officeDocument/2006/relationships/customXml" Target="../ink/ink88.xml"/><Relationship Id="rId11" Type="http://schemas.openxmlformats.org/officeDocument/2006/relationships/image" Target="../media/image30.emf"/><Relationship Id="rId32" Type="http://schemas.openxmlformats.org/officeDocument/2006/relationships/customXml" Target="../ink/ink40.xml"/><Relationship Id="rId53" Type="http://schemas.openxmlformats.org/officeDocument/2006/relationships/image" Target="../media/image51.emf"/><Relationship Id="rId74" Type="http://schemas.openxmlformats.org/officeDocument/2006/relationships/customXml" Target="../ink/ink61.xml"/><Relationship Id="rId128" Type="http://schemas.openxmlformats.org/officeDocument/2006/relationships/customXml" Target="../ink/ink103.xml"/><Relationship Id="rId149" Type="http://schemas.openxmlformats.org/officeDocument/2006/relationships/customXml" Target="../ink/ink117.xml"/><Relationship Id="rId5" Type="http://schemas.openxmlformats.org/officeDocument/2006/relationships/image" Target="../media/image27.emf"/><Relationship Id="rId95" Type="http://schemas.openxmlformats.org/officeDocument/2006/relationships/customXml" Target="../ink/ink76.xml"/><Relationship Id="rId160" Type="http://schemas.openxmlformats.org/officeDocument/2006/relationships/customXml" Target="../ink/ink126.xml"/><Relationship Id="rId22" Type="http://schemas.openxmlformats.org/officeDocument/2006/relationships/customXml" Target="../ink/ink35.xml"/><Relationship Id="rId43" Type="http://schemas.openxmlformats.org/officeDocument/2006/relationships/image" Target="../media/image46.emf"/><Relationship Id="rId64" Type="http://schemas.openxmlformats.org/officeDocument/2006/relationships/customXml" Target="../ink/ink56.xml"/><Relationship Id="rId118" Type="http://schemas.openxmlformats.org/officeDocument/2006/relationships/customXml" Target="../ink/ink94.xml"/><Relationship Id="rId139" Type="http://schemas.openxmlformats.org/officeDocument/2006/relationships/customXml" Target="../ink/ink112.xml"/><Relationship Id="rId85" Type="http://schemas.openxmlformats.org/officeDocument/2006/relationships/image" Target="../media/image67.emf"/><Relationship Id="rId150" Type="http://schemas.openxmlformats.org/officeDocument/2006/relationships/image" Target="../media/image81.emf"/><Relationship Id="rId12" Type="http://schemas.openxmlformats.org/officeDocument/2006/relationships/customXml" Target="../ink/ink30.xml"/><Relationship Id="rId17" Type="http://schemas.openxmlformats.org/officeDocument/2006/relationships/image" Target="../media/image33.emf"/><Relationship Id="rId33" Type="http://schemas.openxmlformats.org/officeDocument/2006/relationships/image" Target="../media/image41.emf"/><Relationship Id="rId38" Type="http://schemas.openxmlformats.org/officeDocument/2006/relationships/customXml" Target="../ink/ink43.xml"/><Relationship Id="rId59" Type="http://schemas.openxmlformats.org/officeDocument/2006/relationships/image" Target="../media/image54.emf"/><Relationship Id="rId103" Type="http://schemas.openxmlformats.org/officeDocument/2006/relationships/customXml" Target="../ink/ink84.xml"/><Relationship Id="rId108" Type="http://schemas.openxmlformats.org/officeDocument/2006/relationships/customXml" Target="../ink/ink89.xml"/><Relationship Id="rId124" Type="http://schemas.openxmlformats.org/officeDocument/2006/relationships/customXml" Target="../ink/ink99.xml"/><Relationship Id="rId129" Type="http://schemas.openxmlformats.org/officeDocument/2006/relationships/customXml" Target="../ink/ink104.xml"/><Relationship Id="rId54" Type="http://schemas.openxmlformats.org/officeDocument/2006/relationships/customXml" Target="../ink/ink51.xml"/><Relationship Id="rId70" Type="http://schemas.openxmlformats.org/officeDocument/2006/relationships/customXml" Target="../ink/ink59.xml"/><Relationship Id="rId75" Type="http://schemas.openxmlformats.org/officeDocument/2006/relationships/image" Target="../media/image62.emf"/><Relationship Id="rId91" Type="http://schemas.openxmlformats.org/officeDocument/2006/relationships/customXml" Target="../ink/ink72.xml"/><Relationship Id="rId96" Type="http://schemas.openxmlformats.org/officeDocument/2006/relationships/customXml" Target="../ink/ink77.xml"/><Relationship Id="rId140" Type="http://schemas.openxmlformats.org/officeDocument/2006/relationships/image" Target="../media/image76.emf"/><Relationship Id="rId145" Type="http://schemas.openxmlformats.org/officeDocument/2006/relationships/customXml" Target="../ink/ink115.xml"/><Relationship Id="rId161" Type="http://schemas.openxmlformats.org/officeDocument/2006/relationships/image" Target="../media/image83.emf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7.xml"/><Relationship Id="rId23" Type="http://schemas.openxmlformats.org/officeDocument/2006/relationships/image" Target="../media/image36.emf"/><Relationship Id="rId28" Type="http://schemas.openxmlformats.org/officeDocument/2006/relationships/customXml" Target="../ink/ink38.xml"/><Relationship Id="rId49" Type="http://schemas.openxmlformats.org/officeDocument/2006/relationships/image" Target="../media/image49.emf"/><Relationship Id="rId114" Type="http://schemas.openxmlformats.org/officeDocument/2006/relationships/customXml" Target="../ink/ink92.xml"/><Relationship Id="rId119" Type="http://schemas.openxmlformats.org/officeDocument/2006/relationships/image" Target="../media/image73.emf"/><Relationship Id="rId44" Type="http://schemas.openxmlformats.org/officeDocument/2006/relationships/customXml" Target="../ink/ink46.xml"/><Relationship Id="rId60" Type="http://schemas.openxmlformats.org/officeDocument/2006/relationships/customXml" Target="../ink/ink54.xml"/><Relationship Id="rId65" Type="http://schemas.openxmlformats.org/officeDocument/2006/relationships/image" Target="../media/image57.emf"/><Relationship Id="rId81" Type="http://schemas.openxmlformats.org/officeDocument/2006/relationships/image" Target="../media/image65.emf"/><Relationship Id="rId86" Type="http://schemas.openxmlformats.org/officeDocument/2006/relationships/customXml" Target="../ink/ink67.xml"/><Relationship Id="rId130" Type="http://schemas.openxmlformats.org/officeDocument/2006/relationships/customXml" Target="../ink/ink105.xml"/><Relationship Id="rId135" Type="http://schemas.openxmlformats.org/officeDocument/2006/relationships/customXml" Target="../ink/ink110.xml"/><Relationship Id="rId151" Type="http://schemas.openxmlformats.org/officeDocument/2006/relationships/customXml" Target="../ink/ink118.xml"/><Relationship Id="rId156" Type="http://schemas.openxmlformats.org/officeDocument/2006/relationships/customXml" Target="../ink/ink123.xml"/><Relationship Id="rId13" Type="http://schemas.openxmlformats.org/officeDocument/2006/relationships/image" Target="../media/image31.emf"/><Relationship Id="rId18" Type="http://schemas.openxmlformats.org/officeDocument/2006/relationships/customXml" Target="../ink/ink33.xml"/><Relationship Id="rId39" Type="http://schemas.openxmlformats.org/officeDocument/2006/relationships/image" Target="../media/image44.emf"/><Relationship Id="rId109" Type="http://schemas.openxmlformats.org/officeDocument/2006/relationships/image" Target="../media/image68.emf"/><Relationship Id="rId34" Type="http://schemas.openxmlformats.org/officeDocument/2006/relationships/customXml" Target="../ink/ink41.xml"/><Relationship Id="rId50" Type="http://schemas.openxmlformats.org/officeDocument/2006/relationships/customXml" Target="../ink/ink49.xml"/><Relationship Id="rId55" Type="http://schemas.openxmlformats.org/officeDocument/2006/relationships/image" Target="../media/image52.emf"/><Relationship Id="rId76" Type="http://schemas.openxmlformats.org/officeDocument/2006/relationships/customXml" Target="../ink/ink62.xml"/><Relationship Id="rId97" Type="http://schemas.openxmlformats.org/officeDocument/2006/relationships/customXml" Target="../ink/ink78.xml"/><Relationship Id="rId104" Type="http://schemas.openxmlformats.org/officeDocument/2006/relationships/customXml" Target="../ink/ink85.xml"/><Relationship Id="rId120" Type="http://schemas.openxmlformats.org/officeDocument/2006/relationships/customXml" Target="../ink/ink95.xml"/><Relationship Id="rId125" Type="http://schemas.openxmlformats.org/officeDocument/2006/relationships/customXml" Target="../ink/ink100.xml"/><Relationship Id="rId141" Type="http://schemas.openxmlformats.org/officeDocument/2006/relationships/customXml" Target="../ink/ink113.xml"/><Relationship Id="rId146" Type="http://schemas.openxmlformats.org/officeDocument/2006/relationships/image" Target="../media/image79.emf"/><Relationship Id="rId7" Type="http://schemas.openxmlformats.org/officeDocument/2006/relationships/image" Target="../media/image28.emf"/><Relationship Id="rId71" Type="http://schemas.openxmlformats.org/officeDocument/2006/relationships/image" Target="../media/image60.emf"/><Relationship Id="rId92" Type="http://schemas.openxmlformats.org/officeDocument/2006/relationships/customXml" Target="../ink/ink73.xml"/><Relationship Id="rId162" Type="http://schemas.openxmlformats.org/officeDocument/2006/relationships/customXml" Target="../ink/ink127.xml"/><Relationship Id="rId2" Type="http://schemas.openxmlformats.org/officeDocument/2006/relationships/customXml" Target="../ink/ink25.xml"/><Relationship Id="rId29" Type="http://schemas.openxmlformats.org/officeDocument/2006/relationships/image" Target="../media/image39.emf"/><Relationship Id="rId24" Type="http://schemas.openxmlformats.org/officeDocument/2006/relationships/customXml" Target="../ink/ink36.xml"/><Relationship Id="rId40" Type="http://schemas.openxmlformats.org/officeDocument/2006/relationships/customXml" Target="../ink/ink44.xml"/><Relationship Id="rId45" Type="http://schemas.openxmlformats.org/officeDocument/2006/relationships/image" Target="../media/image47.emf"/><Relationship Id="rId66" Type="http://schemas.openxmlformats.org/officeDocument/2006/relationships/customXml" Target="../ink/ink57.xml"/><Relationship Id="rId87" Type="http://schemas.openxmlformats.org/officeDocument/2006/relationships/customXml" Target="../ink/ink68.xml"/><Relationship Id="rId110" Type="http://schemas.openxmlformats.org/officeDocument/2006/relationships/customXml" Target="../ink/ink90.xml"/><Relationship Id="rId115" Type="http://schemas.openxmlformats.org/officeDocument/2006/relationships/image" Target="../media/image71.emf"/><Relationship Id="rId131" Type="http://schemas.openxmlformats.org/officeDocument/2006/relationships/customXml" Target="../ink/ink106.xml"/><Relationship Id="rId136" Type="http://schemas.openxmlformats.org/officeDocument/2006/relationships/image" Target="../media/image74.emf"/><Relationship Id="rId157" Type="http://schemas.openxmlformats.org/officeDocument/2006/relationships/customXml" Target="../ink/ink124.xml"/><Relationship Id="rId61" Type="http://schemas.openxmlformats.org/officeDocument/2006/relationships/image" Target="../media/image55.emf"/><Relationship Id="rId82" Type="http://schemas.openxmlformats.org/officeDocument/2006/relationships/customXml" Target="../ink/ink65.xml"/><Relationship Id="rId152" Type="http://schemas.openxmlformats.org/officeDocument/2006/relationships/customXml" Target="../ink/ink119.xml"/><Relationship Id="rId19" Type="http://schemas.openxmlformats.org/officeDocument/2006/relationships/image" Target="../media/image34.emf"/><Relationship Id="rId14" Type="http://schemas.openxmlformats.org/officeDocument/2006/relationships/customXml" Target="../ink/ink31.xml"/><Relationship Id="rId30" Type="http://schemas.openxmlformats.org/officeDocument/2006/relationships/customXml" Target="../ink/ink39.xml"/><Relationship Id="rId35" Type="http://schemas.openxmlformats.org/officeDocument/2006/relationships/image" Target="../media/image42.emf"/><Relationship Id="rId56" Type="http://schemas.openxmlformats.org/officeDocument/2006/relationships/customXml" Target="../ink/ink52.xml"/><Relationship Id="rId77" Type="http://schemas.openxmlformats.org/officeDocument/2006/relationships/image" Target="../media/image63.emf"/><Relationship Id="rId100" Type="http://schemas.openxmlformats.org/officeDocument/2006/relationships/customXml" Target="../ink/ink81.xml"/><Relationship Id="rId105" Type="http://schemas.openxmlformats.org/officeDocument/2006/relationships/customXml" Target="../ink/ink86.xml"/><Relationship Id="rId126" Type="http://schemas.openxmlformats.org/officeDocument/2006/relationships/customXml" Target="../ink/ink101.xml"/><Relationship Id="rId147" Type="http://schemas.openxmlformats.org/officeDocument/2006/relationships/customXml" Target="../ink/ink116.xml"/><Relationship Id="rId8" Type="http://schemas.openxmlformats.org/officeDocument/2006/relationships/customXml" Target="../ink/ink28.xml"/><Relationship Id="rId51" Type="http://schemas.openxmlformats.org/officeDocument/2006/relationships/image" Target="../media/image50.emf"/><Relationship Id="rId72" Type="http://schemas.openxmlformats.org/officeDocument/2006/relationships/customXml" Target="../ink/ink60.xml"/><Relationship Id="rId93" Type="http://schemas.openxmlformats.org/officeDocument/2006/relationships/customXml" Target="../ink/ink74.xml"/><Relationship Id="rId98" Type="http://schemas.openxmlformats.org/officeDocument/2006/relationships/customXml" Target="../ink/ink79.xml"/><Relationship Id="rId121" Type="http://schemas.openxmlformats.org/officeDocument/2006/relationships/customXml" Target="../ink/ink96.xml"/><Relationship Id="rId142" Type="http://schemas.openxmlformats.org/officeDocument/2006/relationships/image" Target="../media/image77.emf"/><Relationship Id="rId163" Type="http://schemas.openxmlformats.org/officeDocument/2006/relationships/image" Target="../media/image84.emf"/><Relationship Id="rId3" Type="http://schemas.openxmlformats.org/officeDocument/2006/relationships/image" Target="../media/image26.emf"/><Relationship Id="rId25" Type="http://schemas.openxmlformats.org/officeDocument/2006/relationships/image" Target="../media/image37.emf"/><Relationship Id="rId46" Type="http://schemas.openxmlformats.org/officeDocument/2006/relationships/customXml" Target="../ink/ink47.xml"/><Relationship Id="rId67" Type="http://schemas.openxmlformats.org/officeDocument/2006/relationships/image" Target="../media/image58.emf"/><Relationship Id="rId116" Type="http://schemas.openxmlformats.org/officeDocument/2006/relationships/customXml" Target="../ink/ink93.xml"/><Relationship Id="rId137" Type="http://schemas.openxmlformats.org/officeDocument/2006/relationships/customXml" Target="../ink/ink111.xml"/><Relationship Id="rId158" Type="http://schemas.openxmlformats.org/officeDocument/2006/relationships/customXml" Target="../ink/ink125.xml"/><Relationship Id="rId20" Type="http://schemas.openxmlformats.org/officeDocument/2006/relationships/customXml" Target="../ink/ink34.xml"/><Relationship Id="rId41" Type="http://schemas.openxmlformats.org/officeDocument/2006/relationships/image" Target="../media/image45.emf"/><Relationship Id="rId62" Type="http://schemas.openxmlformats.org/officeDocument/2006/relationships/customXml" Target="../ink/ink55.xml"/><Relationship Id="rId83" Type="http://schemas.openxmlformats.org/officeDocument/2006/relationships/image" Target="../media/image66.emf"/><Relationship Id="rId88" Type="http://schemas.openxmlformats.org/officeDocument/2006/relationships/customXml" Target="../ink/ink69.xml"/><Relationship Id="rId111" Type="http://schemas.openxmlformats.org/officeDocument/2006/relationships/image" Target="../media/image69.emf"/><Relationship Id="rId132" Type="http://schemas.openxmlformats.org/officeDocument/2006/relationships/customXml" Target="../ink/ink107.xml"/><Relationship Id="rId153" Type="http://schemas.openxmlformats.org/officeDocument/2006/relationships/customXml" Target="../ink/ink120.xml"/><Relationship Id="rId15" Type="http://schemas.openxmlformats.org/officeDocument/2006/relationships/image" Target="../media/image32.emf"/><Relationship Id="rId36" Type="http://schemas.openxmlformats.org/officeDocument/2006/relationships/customXml" Target="../ink/ink42.xml"/><Relationship Id="rId57" Type="http://schemas.openxmlformats.org/officeDocument/2006/relationships/image" Target="../media/image53.emf"/><Relationship Id="rId106" Type="http://schemas.openxmlformats.org/officeDocument/2006/relationships/customXml" Target="../ink/ink87.xml"/><Relationship Id="rId127" Type="http://schemas.openxmlformats.org/officeDocument/2006/relationships/customXml" Target="../ink/ink102.xml"/><Relationship Id="rId10" Type="http://schemas.openxmlformats.org/officeDocument/2006/relationships/customXml" Target="../ink/ink29.xml"/><Relationship Id="rId31" Type="http://schemas.openxmlformats.org/officeDocument/2006/relationships/image" Target="../media/image40.emf"/><Relationship Id="rId52" Type="http://schemas.openxmlformats.org/officeDocument/2006/relationships/customXml" Target="../ink/ink50.xml"/><Relationship Id="rId73" Type="http://schemas.openxmlformats.org/officeDocument/2006/relationships/image" Target="../media/image61.emf"/><Relationship Id="rId78" Type="http://schemas.openxmlformats.org/officeDocument/2006/relationships/customXml" Target="../ink/ink63.xml"/><Relationship Id="rId94" Type="http://schemas.openxmlformats.org/officeDocument/2006/relationships/customXml" Target="../ink/ink75.xml"/><Relationship Id="rId99" Type="http://schemas.openxmlformats.org/officeDocument/2006/relationships/customXml" Target="../ink/ink80.xml"/><Relationship Id="rId101" Type="http://schemas.openxmlformats.org/officeDocument/2006/relationships/customXml" Target="../ink/ink82.xml"/><Relationship Id="rId122" Type="http://schemas.openxmlformats.org/officeDocument/2006/relationships/customXml" Target="../ink/ink97.xml"/><Relationship Id="rId143" Type="http://schemas.openxmlformats.org/officeDocument/2006/relationships/customXml" Target="../ink/ink114.xml"/><Relationship Id="rId148" Type="http://schemas.openxmlformats.org/officeDocument/2006/relationships/image" Target="../media/image80.emf"/><Relationship Id="rId164" Type="http://schemas.openxmlformats.org/officeDocument/2006/relationships/customXml" Target="../ink/ink128.xml"/><Relationship Id="rId4" Type="http://schemas.openxmlformats.org/officeDocument/2006/relationships/customXml" Target="../ink/ink26.xml"/><Relationship Id="rId9" Type="http://schemas.openxmlformats.org/officeDocument/2006/relationships/image" Target="../media/image29.emf"/><Relationship Id="rId26" Type="http://schemas.openxmlformats.org/officeDocument/2006/relationships/customXml" Target="../ink/ink37.xml"/><Relationship Id="rId47" Type="http://schemas.openxmlformats.org/officeDocument/2006/relationships/image" Target="../media/image48.emf"/><Relationship Id="rId68" Type="http://schemas.openxmlformats.org/officeDocument/2006/relationships/customXml" Target="../ink/ink58.xml"/><Relationship Id="rId89" Type="http://schemas.openxmlformats.org/officeDocument/2006/relationships/customXml" Target="../ink/ink70.xml"/><Relationship Id="rId112" Type="http://schemas.openxmlformats.org/officeDocument/2006/relationships/customXml" Target="../ink/ink91.xml"/><Relationship Id="rId133" Type="http://schemas.openxmlformats.org/officeDocument/2006/relationships/customXml" Target="../ink/ink108.xml"/><Relationship Id="rId154" Type="http://schemas.openxmlformats.org/officeDocument/2006/relationships/customXml" Target="../ink/ink121.xml"/><Relationship Id="rId16" Type="http://schemas.openxmlformats.org/officeDocument/2006/relationships/customXml" Target="../ink/ink32.xml"/><Relationship Id="rId37" Type="http://schemas.openxmlformats.org/officeDocument/2006/relationships/image" Target="../media/image43.emf"/><Relationship Id="rId58" Type="http://schemas.openxmlformats.org/officeDocument/2006/relationships/customXml" Target="../ink/ink53.xml"/><Relationship Id="rId79" Type="http://schemas.openxmlformats.org/officeDocument/2006/relationships/image" Target="../media/image64.emf"/><Relationship Id="rId102" Type="http://schemas.openxmlformats.org/officeDocument/2006/relationships/customXml" Target="../ink/ink83.xml"/><Relationship Id="rId123" Type="http://schemas.openxmlformats.org/officeDocument/2006/relationships/customXml" Target="../ink/ink98.xml"/><Relationship Id="rId144" Type="http://schemas.openxmlformats.org/officeDocument/2006/relationships/image" Target="../media/image78.emf"/><Relationship Id="rId90" Type="http://schemas.openxmlformats.org/officeDocument/2006/relationships/customXml" Target="../ink/ink71.xml"/><Relationship Id="rId165" Type="http://schemas.openxmlformats.org/officeDocument/2006/relationships/image" Target="../media/image85.emf"/><Relationship Id="rId27" Type="http://schemas.openxmlformats.org/officeDocument/2006/relationships/image" Target="../media/image38.emf"/><Relationship Id="rId48" Type="http://schemas.openxmlformats.org/officeDocument/2006/relationships/customXml" Target="../ink/ink48.xml"/><Relationship Id="rId69" Type="http://schemas.openxmlformats.org/officeDocument/2006/relationships/image" Target="../media/image59.emf"/><Relationship Id="rId113" Type="http://schemas.openxmlformats.org/officeDocument/2006/relationships/image" Target="../media/image70.emf"/><Relationship Id="rId134" Type="http://schemas.openxmlformats.org/officeDocument/2006/relationships/customXml" Target="../ink/ink109.xml"/><Relationship Id="rId80" Type="http://schemas.openxmlformats.org/officeDocument/2006/relationships/customXml" Target="../ink/ink64.xml"/><Relationship Id="rId155" Type="http://schemas.openxmlformats.org/officeDocument/2006/relationships/customXml" Target="../ink/ink12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.xml"/><Relationship Id="rId21" Type="http://schemas.openxmlformats.org/officeDocument/2006/relationships/image" Target="../media/image95.png"/><Relationship Id="rId42" Type="http://schemas.openxmlformats.org/officeDocument/2006/relationships/customXml" Target="../ink/ink149.xml"/><Relationship Id="rId47" Type="http://schemas.openxmlformats.org/officeDocument/2006/relationships/image" Target="../media/image108.png"/><Relationship Id="rId63" Type="http://schemas.openxmlformats.org/officeDocument/2006/relationships/image" Target="../media/image116.png"/><Relationship Id="rId68" Type="http://schemas.openxmlformats.org/officeDocument/2006/relationships/customXml" Target="../ink/ink163.xml"/><Relationship Id="rId7" Type="http://schemas.openxmlformats.org/officeDocument/2006/relationships/image" Target="../media/image88.png"/><Relationship Id="rId71" Type="http://schemas.openxmlformats.org/officeDocument/2006/relationships/image" Target="../media/image119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29" Type="http://schemas.openxmlformats.org/officeDocument/2006/relationships/image" Target="../media/image99.png"/><Relationship Id="rId11" Type="http://schemas.openxmlformats.org/officeDocument/2006/relationships/image" Target="../media/image90.png"/><Relationship Id="rId24" Type="http://schemas.openxmlformats.org/officeDocument/2006/relationships/customXml" Target="../ink/ink140.xml"/><Relationship Id="rId32" Type="http://schemas.openxmlformats.org/officeDocument/2006/relationships/customXml" Target="../ink/ink144.xml"/><Relationship Id="rId37" Type="http://schemas.openxmlformats.org/officeDocument/2006/relationships/image" Target="../media/image103.png"/><Relationship Id="rId40" Type="http://schemas.openxmlformats.org/officeDocument/2006/relationships/customXml" Target="../ink/ink148.xml"/><Relationship Id="rId45" Type="http://schemas.openxmlformats.org/officeDocument/2006/relationships/image" Target="../media/image107.png"/><Relationship Id="rId53" Type="http://schemas.openxmlformats.org/officeDocument/2006/relationships/image" Target="../media/image111.png"/><Relationship Id="rId58" Type="http://schemas.openxmlformats.org/officeDocument/2006/relationships/customXml" Target="../ink/ink157.xml"/><Relationship Id="rId66" Type="http://schemas.openxmlformats.org/officeDocument/2006/relationships/customXml" Target="../ink/ink161.xml"/><Relationship Id="rId5" Type="http://schemas.openxmlformats.org/officeDocument/2006/relationships/image" Target="../media/image87.png"/><Relationship Id="rId61" Type="http://schemas.openxmlformats.org/officeDocument/2006/relationships/image" Target="../media/image115.png"/><Relationship Id="rId19" Type="http://schemas.openxmlformats.org/officeDocument/2006/relationships/image" Target="../media/image94.png"/><Relationship Id="rId14" Type="http://schemas.openxmlformats.org/officeDocument/2006/relationships/customXml" Target="../ink/ink135.xml"/><Relationship Id="rId22" Type="http://schemas.openxmlformats.org/officeDocument/2006/relationships/customXml" Target="../ink/ink139.xml"/><Relationship Id="rId27" Type="http://schemas.openxmlformats.org/officeDocument/2006/relationships/image" Target="../media/image98.png"/><Relationship Id="rId30" Type="http://schemas.openxmlformats.org/officeDocument/2006/relationships/customXml" Target="../ink/ink143.xml"/><Relationship Id="rId35" Type="http://schemas.openxmlformats.org/officeDocument/2006/relationships/image" Target="../media/image102.png"/><Relationship Id="rId43" Type="http://schemas.openxmlformats.org/officeDocument/2006/relationships/image" Target="../media/image106.png"/><Relationship Id="rId48" Type="http://schemas.openxmlformats.org/officeDocument/2006/relationships/customXml" Target="../ink/ink152.xml"/><Relationship Id="rId56" Type="http://schemas.openxmlformats.org/officeDocument/2006/relationships/customXml" Target="../ink/ink156.xml"/><Relationship Id="rId64" Type="http://schemas.openxmlformats.org/officeDocument/2006/relationships/customXml" Target="../ink/ink160.xml"/><Relationship Id="rId69" Type="http://schemas.openxmlformats.org/officeDocument/2006/relationships/image" Target="../media/image118.png"/><Relationship Id="rId8" Type="http://schemas.openxmlformats.org/officeDocument/2006/relationships/customXml" Target="../ink/ink132.xml"/><Relationship Id="rId51" Type="http://schemas.openxmlformats.org/officeDocument/2006/relationships/image" Target="../media/image110.png"/><Relationship Id="rId3" Type="http://schemas.openxmlformats.org/officeDocument/2006/relationships/image" Target="../media/image86.png"/><Relationship Id="rId12" Type="http://schemas.openxmlformats.org/officeDocument/2006/relationships/customXml" Target="../ink/ink134.xml"/><Relationship Id="rId17" Type="http://schemas.openxmlformats.org/officeDocument/2006/relationships/image" Target="../media/image93.png"/><Relationship Id="rId25" Type="http://schemas.openxmlformats.org/officeDocument/2006/relationships/image" Target="../media/image97.png"/><Relationship Id="rId33" Type="http://schemas.openxmlformats.org/officeDocument/2006/relationships/image" Target="../media/image101.png"/><Relationship Id="rId38" Type="http://schemas.openxmlformats.org/officeDocument/2006/relationships/customXml" Target="../ink/ink147.xml"/><Relationship Id="rId46" Type="http://schemas.openxmlformats.org/officeDocument/2006/relationships/customXml" Target="../ink/ink151.xml"/><Relationship Id="rId59" Type="http://schemas.openxmlformats.org/officeDocument/2006/relationships/image" Target="../media/image114.png"/><Relationship Id="rId67" Type="http://schemas.openxmlformats.org/officeDocument/2006/relationships/customXml" Target="../ink/ink162.xml"/><Relationship Id="rId20" Type="http://schemas.openxmlformats.org/officeDocument/2006/relationships/customXml" Target="../ink/ink138.xml"/><Relationship Id="rId41" Type="http://schemas.openxmlformats.org/officeDocument/2006/relationships/image" Target="../media/image105.png"/><Relationship Id="rId54" Type="http://schemas.openxmlformats.org/officeDocument/2006/relationships/customXml" Target="../ink/ink155.xml"/><Relationship Id="rId62" Type="http://schemas.openxmlformats.org/officeDocument/2006/relationships/customXml" Target="../ink/ink159.xml"/><Relationship Id="rId70" Type="http://schemas.openxmlformats.org/officeDocument/2006/relationships/customXml" Target="../ink/ink164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31.xml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customXml" Target="../ink/ink142.xml"/><Relationship Id="rId36" Type="http://schemas.openxmlformats.org/officeDocument/2006/relationships/customXml" Target="../ink/ink146.xml"/><Relationship Id="rId49" Type="http://schemas.openxmlformats.org/officeDocument/2006/relationships/image" Target="../media/image109.png"/><Relationship Id="rId57" Type="http://schemas.openxmlformats.org/officeDocument/2006/relationships/image" Target="../media/image113.png"/><Relationship Id="rId10" Type="http://schemas.openxmlformats.org/officeDocument/2006/relationships/customXml" Target="../ink/ink133.xml"/><Relationship Id="rId31" Type="http://schemas.openxmlformats.org/officeDocument/2006/relationships/image" Target="../media/image100.png"/><Relationship Id="rId44" Type="http://schemas.openxmlformats.org/officeDocument/2006/relationships/customXml" Target="../ink/ink150.xml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65" Type="http://schemas.openxmlformats.org/officeDocument/2006/relationships/image" Target="../media/image117.png"/><Relationship Id="rId4" Type="http://schemas.openxmlformats.org/officeDocument/2006/relationships/customXml" Target="../ink/ink130.xml"/><Relationship Id="rId9" Type="http://schemas.openxmlformats.org/officeDocument/2006/relationships/image" Target="../media/image89.png"/><Relationship Id="rId13" Type="http://schemas.openxmlformats.org/officeDocument/2006/relationships/image" Target="../media/image91.png"/><Relationship Id="rId18" Type="http://schemas.openxmlformats.org/officeDocument/2006/relationships/customXml" Target="../ink/ink137.xml"/><Relationship Id="rId39" Type="http://schemas.openxmlformats.org/officeDocument/2006/relationships/image" Target="../media/image104.png"/><Relationship Id="rId34" Type="http://schemas.openxmlformats.org/officeDocument/2006/relationships/customXml" Target="../ink/ink145.xml"/><Relationship Id="rId50" Type="http://schemas.openxmlformats.org/officeDocument/2006/relationships/customXml" Target="../ink/ink153.xml"/><Relationship Id="rId55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1" Type="http://schemas.openxmlformats.org/officeDocument/2006/relationships/image" Target="../media/image108.png"/><Relationship Id="rId42" Type="http://schemas.openxmlformats.org/officeDocument/2006/relationships/customXml" Target="../ink/ink186.xml"/><Relationship Id="rId63" Type="http://schemas.openxmlformats.org/officeDocument/2006/relationships/image" Target="../media/image142.png"/><Relationship Id="rId84" Type="http://schemas.openxmlformats.org/officeDocument/2006/relationships/customXml" Target="../ink/ink207.xml"/><Relationship Id="rId138" Type="http://schemas.openxmlformats.org/officeDocument/2006/relationships/customXml" Target="../ink/ink234.xml"/><Relationship Id="rId159" Type="http://schemas.openxmlformats.org/officeDocument/2006/relationships/image" Target="../media/image190.png"/><Relationship Id="rId170" Type="http://schemas.openxmlformats.org/officeDocument/2006/relationships/customXml" Target="../ink/ink250.xml"/><Relationship Id="rId107" Type="http://schemas.openxmlformats.org/officeDocument/2006/relationships/image" Target="../media/image164.png"/><Relationship Id="rId11" Type="http://schemas.openxmlformats.org/officeDocument/2006/relationships/image" Target="../media/image121.png"/><Relationship Id="rId32" Type="http://schemas.openxmlformats.org/officeDocument/2006/relationships/customXml" Target="../ink/ink181.xml"/><Relationship Id="rId53" Type="http://schemas.openxmlformats.org/officeDocument/2006/relationships/image" Target="../media/image137.png"/><Relationship Id="rId74" Type="http://schemas.openxmlformats.org/officeDocument/2006/relationships/customXml" Target="../ink/ink202.xml"/><Relationship Id="rId128" Type="http://schemas.openxmlformats.org/officeDocument/2006/relationships/customXml" Target="../ink/ink229.xml"/><Relationship Id="rId149" Type="http://schemas.openxmlformats.org/officeDocument/2006/relationships/image" Target="../media/image185.png"/><Relationship Id="rId5" Type="http://schemas.openxmlformats.org/officeDocument/2006/relationships/image" Target="../media/image115.png"/><Relationship Id="rId95" Type="http://schemas.openxmlformats.org/officeDocument/2006/relationships/image" Target="../media/image158.png"/><Relationship Id="rId160" Type="http://schemas.openxmlformats.org/officeDocument/2006/relationships/customXml" Target="../ink/ink245.xml"/><Relationship Id="rId22" Type="http://schemas.openxmlformats.org/officeDocument/2006/relationships/customXml" Target="../ink/ink176.xml"/><Relationship Id="rId43" Type="http://schemas.openxmlformats.org/officeDocument/2006/relationships/image" Target="../media/image132.png"/><Relationship Id="rId64" Type="http://schemas.openxmlformats.org/officeDocument/2006/relationships/customXml" Target="../ink/ink197.xml"/><Relationship Id="rId118" Type="http://schemas.openxmlformats.org/officeDocument/2006/relationships/customXml" Target="../ink/ink224.xml"/><Relationship Id="rId139" Type="http://schemas.openxmlformats.org/officeDocument/2006/relationships/image" Target="../media/image180.png"/><Relationship Id="rId85" Type="http://schemas.openxmlformats.org/officeDocument/2006/relationships/image" Target="../media/image153.png"/><Relationship Id="rId150" Type="http://schemas.openxmlformats.org/officeDocument/2006/relationships/customXml" Target="../ink/ink240.xml"/><Relationship Id="rId171" Type="http://schemas.openxmlformats.org/officeDocument/2006/relationships/image" Target="../media/image196.png"/><Relationship Id="rId12" Type="http://schemas.openxmlformats.org/officeDocument/2006/relationships/customXml" Target="../ink/ink171.xml"/><Relationship Id="rId33" Type="http://schemas.openxmlformats.org/officeDocument/2006/relationships/image" Target="../media/image127.png"/><Relationship Id="rId108" Type="http://schemas.openxmlformats.org/officeDocument/2006/relationships/customXml" Target="../ink/ink219.xml"/><Relationship Id="rId129" Type="http://schemas.openxmlformats.org/officeDocument/2006/relationships/image" Target="../media/image175.png"/><Relationship Id="rId54" Type="http://schemas.openxmlformats.org/officeDocument/2006/relationships/customXml" Target="../ink/ink192.xml"/><Relationship Id="rId75" Type="http://schemas.openxmlformats.org/officeDocument/2006/relationships/image" Target="../media/image148.png"/><Relationship Id="rId96" Type="http://schemas.openxmlformats.org/officeDocument/2006/relationships/customXml" Target="../ink/ink213.xml"/><Relationship Id="rId140" Type="http://schemas.openxmlformats.org/officeDocument/2006/relationships/customXml" Target="../ink/ink235.xml"/><Relationship Id="rId161" Type="http://schemas.openxmlformats.org/officeDocument/2006/relationships/image" Target="../media/image191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67.xml"/><Relationship Id="rId23" Type="http://schemas.openxmlformats.org/officeDocument/2006/relationships/image" Target="../media/image86.png"/><Relationship Id="rId28" Type="http://schemas.openxmlformats.org/officeDocument/2006/relationships/customXml" Target="../ink/ink179.xml"/><Relationship Id="rId49" Type="http://schemas.openxmlformats.org/officeDocument/2006/relationships/image" Target="../media/image135.png"/><Relationship Id="rId114" Type="http://schemas.openxmlformats.org/officeDocument/2006/relationships/customXml" Target="../ink/ink222.xml"/><Relationship Id="rId119" Type="http://schemas.openxmlformats.org/officeDocument/2006/relationships/image" Target="../media/image170.png"/><Relationship Id="rId44" Type="http://schemas.openxmlformats.org/officeDocument/2006/relationships/customXml" Target="../ink/ink187.xml"/><Relationship Id="rId60" Type="http://schemas.openxmlformats.org/officeDocument/2006/relationships/customXml" Target="../ink/ink195.xml"/><Relationship Id="rId65" Type="http://schemas.openxmlformats.org/officeDocument/2006/relationships/image" Target="../media/image143.png"/><Relationship Id="rId81" Type="http://schemas.openxmlformats.org/officeDocument/2006/relationships/image" Target="../media/image151.png"/><Relationship Id="rId86" Type="http://schemas.openxmlformats.org/officeDocument/2006/relationships/customXml" Target="../ink/ink208.xml"/><Relationship Id="rId130" Type="http://schemas.openxmlformats.org/officeDocument/2006/relationships/customXml" Target="../ink/ink230.xml"/><Relationship Id="rId135" Type="http://schemas.openxmlformats.org/officeDocument/2006/relationships/image" Target="../media/image178.png"/><Relationship Id="rId151" Type="http://schemas.openxmlformats.org/officeDocument/2006/relationships/image" Target="../media/image186.png"/><Relationship Id="rId156" Type="http://schemas.openxmlformats.org/officeDocument/2006/relationships/customXml" Target="../ink/ink243.xml"/><Relationship Id="rId172" Type="http://schemas.openxmlformats.org/officeDocument/2006/relationships/customXml" Target="../ink/ink251.xml"/><Relationship Id="rId13" Type="http://schemas.openxmlformats.org/officeDocument/2006/relationships/image" Target="../media/image106.png"/><Relationship Id="rId18" Type="http://schemas.openxmlformats.org/officeDocument/2006/relationships/customXml" Target="../ink/ink174.xml"/><Relationship Id="rId39" Type="http://schemas.openxmlformats.org/officeDocument/2006/relationships/image" Target="../media/image130.png"/><Relationship Id="rId109" Type="http://schemas.openxmlformats.org/officeDocument/2006/relationships/image" Target="../media/image165.png"/><Relationship Id="rId34" Type="http://schemas.openxmlformats.org/officeDocument/2006/relationships/customXml" Target="../ink/ink182.xml"/><Relationship Id="rId50" Type="http://schemas.openxmlformats.org/officeDocument/2006/relationships/customXml" Target="../ink/ink190.xml"/><Relationship Id="rId55" Type="http://schemas.openxmlformats.org/officeDocument/2006/relationships/image" Target="../media/image138.png"/><Relationship Id="rId76" Type="http://schemas.openxmlformats.org/officeDocument/2006/relationships/customXml" Target="../ink/ink203.xml"/><Relationship Id="rId97" Type="http://schemas.openxmlformats.org/officeDocument/2006/relationships/image" Target="../media/image159.png"/><Relationship Id="rId104" Type="http://schemas.openxmlformats.org/officeDocument/2006/relationships/customXml" Target="../ink/ink217.xml"/><Relationship Id="rId120" Type="http://schemas.openxmlformats.org/officeDocument/2006/relationships/customXml" Target="../ink/ink225.xml"/><Relationship Id="rId125" Type="http://schemas.openxmlformats.org/officeDocument/2006/relationships/image" Target="../media/image173.png"/><Relationship Id="rId141" Type="http://schemas.openxmlformats.org/officeDocument/2006/relationships/image" Target="../media/image181.png"/><Relationship Id="rId146" Type="http://schemas.openxmlformats.org/officeDocument/2006/relationships/customXml" Target="../ink/ink238.xml"/><Relationship Id="rId167" Type="http://schemas.openxmlformats.org/officeDocument/2006/relationships/image" Target="../media/image194.png"/><Relationship Id="rId7" Type="http://schemas.openxmlformats.org/officeDocument/2006/relationships/image" Target="../media/image120.png"/><Relationship Id="rId71" Type="http://schemas.openxmlformats.org/officeDocument/2006/relationships/image" Target="../media/image146.png"/><Relationship Id="rId92" Type="http://schemas.openxmlformats.org/officeDocument/2006/relationships/customXml" Target="../ink/ink211.xml"/><Relationship Id="rId162" Type="http://schemas.openxmlformats.org/officeDocument/2006/relationships/customXml" Target="../ink/ink246.xml"/><Relationship Id="rId2" Type="http://schemas.openxmlformats.org/officeDocument/2006/relationships/customXml" Target="../ink/ink165.xml"/><Relationship Id="rId29" Type="http://schemas.openxmlformats.org/officeDocument/2006/relationships/image" Target="../media/image125.png"/><Relationship Id="rId24" Type="http://schemas.openxmlformats.org/officeDocument/2006/relationships/customXml" Target="../ink/ink177.xml"/><Relationship Id="rId40" Type="http://schemas.openxmlformats.org/officeDocument/2006/relationships/customXml" Target="../ink/ink185.xml"/><Relationship Id="rId45" Type="http://schemas.openxmlformats.org/officeDocument/2006/relationships/image" Target="../media/image133.png"/><Relationship Id="rId66" Type="http://schemas.openxmlformats.org/officeDocument/2006/relationships/customXml" Target="../ink/ink198.xml"/><Relationship Id="rId87" Type="http://schemas.openxmlformats.org/officeDocument/2006/relationships/image" Target="../media/image154.png"/><Relationship Id="rId110" Type="http://schemas.openxmlformats.org/officeDocument/2006/relationships/customXml" Target="../ink/ink220.xml"/><Relationship Id="rId115" Type="http://schemas.openxmlformats.org/officeDocument/2006/relationships/image" Target="../media/image168.png"/><Relationship Id="rId131" Type="http://schemas.openxmlformats.org/officeDocument/2006/relationships/image" Target="../media/image176.png"/><Relationship Id="rId136" Type="http://schemas.openxmlformats.org/officeDocument/2006/relationships/customXml" Target="../ink/ink233.xml"/><Relationship Id="rId157" Type="http://schemas.openxmlformats.org/officeDocument/2006/relationships/image" Target="../media/image189.png"/><Relationship Id="rId61" Type="http://schemas.openxmlformats.org/officeDocument/2006/relationships/image" Target="../media/image141.png"/><Relationship Id="rId82" Type="http://schemas.openxmlformats.org/officeDocument/2006/relationships/customXml" Target="../ink/ink206.xml"/><Relationship Id="rId152" Type="http://schemas.openxmlformats.org/officeDocument/2006/relationships/customXml" Target="../ink/ink241.xml"/><Relationship Id="rId173" Type="http://schemas.openxmlformats.org/officeDocument/2006/relationships/image" Target="../media/image197.png"/><Relationship Id="rId19" Type="http://schemas.openxmlformats.org/officeDocument/2006/relationships/image" Target="../media/image122.png"/><Relationship Id="rId14" Type="http://schemas.openxmlformats.org/officeDocument/2006/relationships/customXml" Target="../ink/ink172.xml"/><Relationship Id="rId30" Type="http://schemas.openxmlformats.org/officeDocument/2006/relationships/customXml" Target="../ink/ink180.xml"/><Relationship Id="rId35" Type="http://schemas.openxmlformats.org/officeDocument/2006/relationships/image" Target="../media/image128.png"/><Relationship Id="rId56" Type="http://schemas.openxmlformats.org/officeDocument/2006/relationships/customXml" Target="../ink/ink193.xml"/><Relationship Id="rId77" Type="http://schemas.openxmlformats.org/officeDocument/2006/relationships/image" Target="../media/image149.png"/><Relationship Id="rId100" Type="http://schemas.openxmlformats.org/officeDocument/2006/relationships/customXml" Target="../ink/ink215.xml"/><Relationship Id="rId105" Type="http://schemas.openxmlformats.org/officeDocument/2006/relationships/image" Target="../media/image163.png"/><Relationship Id="rId126" Type="http://schemas.openxmlformats.org/officeDocument/2006/relationships/customXml" Target="../ink/ink228.xml"/><Relationship Id="rId147" Type="http://schemas.openxmlformats.org/officeDocument/2006/relationships/image" Target="../media/image184.png"/><Relationship Id="rId168" Type="http://schemas.openxmlformats.org/officeDocument/2006/relationships/customXml" Target="../ink/ink249.xml"/><Relationship Id="rId8" Type="http://schemas.openxmlformats.org/officeDocument/2006/relationships/customXml" Target="../ink/ink168.xml"/><Relationship Id="rId51" Type="http://schemas.openxmlformats.org/officeDocument/2006/relationships/image" Target="../media/image136.png"/><Relationship Id="rId72" Type="http://schemas.openxmlformats.org/officeDocument/2006/relationships/customXml" Target="../ink/ink201.xml"/><Relationship Id="rId93" Type="http://schemas.openxmlformats.org/officeDocument/2006/relationships/image" Target="../media/image157.png"/><Relationship Id="rId98" Type="http://schemas.openxmlformats.org/officeDocument/2006/relationships/customXml" Target="../ink/ink214.xml"/><Relationship Id="rId121" Type="http://schemas.openxmlformats.org/officeDocument/2006/relationships/image" Target="../media/image171.png"/><Relationship Id="rId142" Type="http://schemas.openxmlformats.org/officeDocument/2006/relationships/customXml" Target="../ink/ink236.xml"/><Relationship Id="rId163" Type="http://schemas.openxmlformats.org/officeDocument/2006/relationships/image" Target="../media/image192.png"/><Relationship Id="rId3" Type="http://schemas.openxmlformats.org/officeDocument/2006/relationships/image" Target="../media/image113.png"/><Relationship Id="rId25" Type="http://schemas.openxmlformats.org/officeDocument/2006/relationships/image" Target="../media/image123.png"/><Relationship Id="rId46" Type="http://schemas.openxmlformats.org/officeDocument/2006/relationships/customXml" Target="../ink/ink188.xml"/><Relationship Id="rId67" Type="http://schemas.openxmlformats.org/officeDocument/2006/relationships/image" Target="../media/image144.png"/><Relationship Id="rId116" Type="http://schemas.openxmlformats.org/officeDocument/2006/relationships/customXml" Target="../ink/ink223.xml"/><Relationship Id="rId137" Type="http://schemas.openxmlformats.org/officeDocument/2006/relationships/image" Target="../media/image179.png"/><Relationship Id="rId158" Type="http://schemas.openxmlformats.org/officeDocument/2006/relationships/customXml" Target="../ink/ink244.xml"/><Relationship Id="rId20" Type="http://schemas.openxmlformats.org/officeDocument/2006/relationships/customXml" Target="../ink/ink175.xml"/><Relationship Id="rId41" Type="http://schemas.openxmlformats.org/officeDocument/2006/relationships/image" Target="../media/image131.png"/><Relationship Id="rId62" Type="http://schemas.openxmlformats.org/officeDocument/2006/relationships/customXml" Target="../ink/ink196.xml"/><Relationship Id="rId83" Type="http://schemas.openxmlformats.org/officeDocument/2006/relationships/image" Target="../media/image152.png"/><Relationship Id="rId88" Type="http://schemas.openxmlformats.org/officeDocument/2006/relationships/customXml" Target="../ink/ink209.xml"/><Relationship Id="rId111" Type="http://schemas.openxmlformats.org/officeDocument/2006/relationships/image" Target="../media/image166.png"/><Relationship Id="rId132" Type="http://schemas.openxmlformats.org/officeDocument/2006/relationships/customXml" Target="../ink/ink231.xml"/><Relationship Id="rId153" Type="http://schemas.openxmlformats.org/officeDocument/2006/relationships/image" Target="../media/image187.png"/><Relationship Id="rId15" Type="http://schemas.openxmlformats.org/officeDocument/2006/relationships/image" Target="../media/image107.png"/><Relationship Id="rId36" Type="http://schemas.openxmlformats.org/officeDocument/2006/relationships/customXml" Target="../ink/ink183.xml"/><Relationship Id="rId57" Type="http://schemas.openxmlformats.org/officeDocument/2006/relationships/image" Target="../media/image139.png"/><Relationship Id="rId106" Type="http://schemas.openxmlformats.org/officeDocument/2006/relationships/customXml" Target="../ink/ink218.xml"/><Relationship Id="rId127" Type="http://schemas.openxmlformats.org/officeDocument/2006/relationships/image" Target="../media/image174.png"/><Relationship Id="rId10" Type="http://schemas.openxmlformats.org/officeDocument/2006/relationships/customXml" Target="../ink/ink170.xml"/><Relationship Id="rId31" Type="http://schemas.openxmlformats.org/officeDocument/2006/relationships/image" Target="../media/image126.png"/><Relationship Id="rId52" Type="http://schemas.openxmlformats.org/officeDocument/2006/relationships/customXml" Target="../ink/ink191.xml"/><Relationship Id="rId73" Type="http://schemas.openxmlformats.org/officeDocument/2006/relationships/image" Target="../media/image147.png"/><Relationship Id="rId78" Type="http://schemas.openxmlformats.org/officeDocument/2006/relationships/customXml" Target="../ink/ink204.xml"/><Relationship Id="rId94" Type="http://schemas.openxmlformats.org/officeDocument/2006/relationships/customXml" Target="../ink/ink212.xml"/><Relationship Id="rId99" Type="http://schemas.openxmlformats.org/officeDocument/2006/relationships/image" Target="../media/image160.png"/><Relationship Id="rId101" Type="http://schemas.openxmlformats.org/officeDocument/2006/relationships/image" Target="../media/image161.png"/><Relationship Id="rId122" Type="http://schemas.openxmlformats.org/officeDocument/2006/relationships/customXml" Target="../ink/ink226.xml"/><Relationship Id="rId143" Type="http://schemas.openxmlformats.org/officeDocument/2006/relationships/image" Target="../media/image182.png"/><Relationship Id="rId148" Type="http://schemas.openxmlformats.org/officeDocument/2006/relationships/customXml" Target="../ink/ink239.xml"/><Relationship Id="rId164" Type="http://schemas.openxmlformats.org/officeDocument/2006/relationships/customXml" Target="../ink/ink247.xml"/><Relationship Id="rId169" Type="http://schemas.openxmlformats.org/officeDocument/2006/relationships/image" Target="../media/image195.png"/><Relationship Id="rId4" Type="http://schemas.openxmlformats.org/officeDocument/2006/relationships/customXml" Target="../ink/ink166.xml"/><Relationship Id="rId9" Type="http://schemas.openxmlformats.org/officeDocument/2006/relationships/customXml" Target="../ink/ink169.xml"/><Relationship Id="rId26" Type="http://schemas.openxmlformats.org/officeDocument/2006/relationships/customXml" Target="../ink/ink178.xml"/><Relationship Id="rId47" Type="http://schemas.openxmlformats.org/officeDocument/2006/relationships/image" Target="../media/image134.png"/><Relationship Id="rId68" Type="http://schemas.openxmlformats.org/officeDocument/2006/relationships/customXml" Target="../ink/ink199.xml"/><Relationship Id="rId89" Type="http://schemas.openxmlformats.org/officeDocument/2006/relationships/image" Target="../media/image155.png"/><Relationship Id="rId112" Type="http://schemas.openxmlformats.org/officeDocument/2006/relationships/customXml" Target="../ink/ink221.xml"/><Relationship Id="rId133" Type="http://schemas.openxmlformats.org/officeDocument/2006/relationships/image" Target="../media/image177.png"/><Relationship Id="rId154" Type="http://schemas.openxmlformats.org/officeDocument/2006/relationships/customXml" Target="../ink/ink242.xml"/><Relationship Id="rId16" Type="http://schemas.openxmlformats.org/officeDocument/2006/relationships/customXml" Target="../ink/ink173.xml"/><Relationship Id="rId37" Type="http://schemas.openxmlformats.org/officeDocument/2006/relationships/image" Target="../media/image129.png"/><Relationship Id="rId58" Type="http://schemas.openxmlformats.org/officeDocument/2006/relationships/customXml" Target="../ink/ink194.xml"/><Relationship Id="rId79" Type="http://schemas.openxmlformats.org/officeDocument/2006/relationships/image" Target="../media/image150.png"/><Relationship Id="rId102" Type="http://schemas.openxmlformats.org/officeDocument/2006/relationships/customXml" Target="../ink/ink216.xml"/><Relationship Id="rId123" Type="http://schemas.openxmlformats.org/officeDocument/2006/relationships/image" Target="../media/image172.png"/><Relationship Id="rId144" Type="http://schemas.openxmlformats.org/officeDocument/2006/relationships/customXml" Target="../ink/ink237.xml"/><Relationship Id="rId90" Type="http://schemas.openxmlformats.org/officeDocument/2006/relationships/customXml" Target="../ink/ink210.xml"/><Relationship Id="rId165" Type="http://schemas.openxmlformats.org/officeDocument/2006/relationships/image" Target="../media/image193.png"/><Relationship Id="rId27" Type="http://schemas.openxmlformats.org/officeDocument/2006/relationships/image" Target="../media/image124.png"/><Relationship Id="rId48" Type="http://schemas.openxmlformats.org/officeDocument/2006/relationships/customXml" Target="../ink/ink189.xml"/><Relationship Id="rId69" Type="http://schemas.openxmlformats.org/officeDocument/2006/relationships/image" Target="../media/image145.png"/><Relationship Id="rId113" Type="http://schemas.openxmlformats.org/officeDocument/2006/relationships/image" Target="../media/image167.png"/><Relationship Id="rId134" Type="http://schemas.openxmlformats.org/officeDocument/2006/relationships/customXml" Target="../ink/ink232.xml"/><Relationship Id="rId80" Type="http://schemas.openxmlformats.org/officeDocument/2006/relationships/customXml" Target="../ink/ink205.xml"/><Relationship Id="rId155" Type="http://schemas.openxmlformats.org/officeDocument/2006/relationships/image" Target="../media/image188.png"/><Relationship Id="rId17" Type="http://schemas.openxmlformats.org/officeDocument/2006/relationships/image" Target="../media/image105.png"/><Relationship Id="rId38" Type="http://schemas.openxmlformats.org/officeDocument/2006/relationships/customXml" Target="../ink/ink184.xml"/><Relationship Id="rId59" Type="http://schemas.openxmlformats.org/officeDocument/2006/relationships/image" Target="../media/image140.png"/><Relationship Id="rId103" Type="http://schemas.openxmlformats.org/officeDocument/2006/relationships/image" Target="../media/image162.png"/><Relationship Id="rId124" Type="http://schemas.openxmlformats.org/officeDocument/2006/relationships/customXml" Target="../ink/ink227.xml"/><Relationship Id="rId70" Type="http://schemas.openxmlformats.org/officeDocument/2006/relationships/customXml" Target="../ink/ink200.xml"/><Relationship Id="rId91" Type="http://schemas.openxmlformats.org/officeDocument/2006/relationships/image" Target="../media/image156.png"/><Relationship Id="rId145" Type="http://schemas.openxmlformats.org/officeDocument/2006/relationships/image" Target="../media/image183.png"/><Relationship Id="rId166" Type="http://schemas.openxmlformats.org/officeDocument/2006/relationships/customXml" Target="../ink/ink248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4.xml"/><Relationship Id="rId21" Type="http://schemas.openxmlformats.org/officeDocument/2006/relationships/image" Target="../media/image207.png"/><Relationship Id="rId42" Type="http://schemas.openxmlformats.org/officeDocument/2006/relationships/customXml" Target="../ink/ink272.xml"/><Relationship Id="rId47" Type="http://schemas.openxmlformats.org/officeDocument/2006/relationships/image" Target="../media/image220.png"/><Relationship Id="rId63" Type="http://schemas.openxmlformats.org/officeDocument/2006/relationships/image" Target="../media/image228.png"/><Relationship Id="rId68" Type="http://schemas.openxmlformats.org/officeDocument/2006/relationships/customXml" Target="../ink/ink285.xml"/><Relationship Id="rId84" Type="http://schemas.openxmlformats.org/officeDocument/2006/relationships/customXml" Target="../ink/ink293.xml"/><Relationship Id="rId89" Type="http://schemas.openxmlformats.org/officeDocument/2006/relationships/image" Target="../media/image241.png"/><Relationship Id="rId16" Type="http://schemas.openxmlformats.org/officeDocument/2006/relationships/customXml" Target="../ink/ink259.xml"/><Relationship Id="rId11" Type="http://schemas.openxmlformats.org/officeDocument/2006/relationships/image" Target="../media/image202.png"/><Relationship Id="rId32" Type="http://schemas.openxmlformats.org/officeDocument/2006/relationships/customXml" Target="../ink/ink267.xml"/><Relationship Id="rId37" Type="http://schemas.openxmlformats.org/officeDocument/2006/relationships/image" Target="../media/image215.png"/><Relationship Id="rId53" Type="http://schemas.openxmlformats.org/officeDocument/2006/relationships/image" Target="../media/image223.png"/><Relationship Id="rId58" Type="http://schemas.openxmlformats.org/officeDocument/2006/relationships/customXml" Target="../ink/ink280.xml"/><Relationship Id="rId74" Type="http://schemas.openxmlformats.org/officeDocument/2006/relationships/customXml" Target="../ink/ink288.xml"/><Relationship Id="rId79" Type="http://schemas.openxmlformats.org/officeDocument/2006/relationships/image" Target="../media/image236.png"/><Relationship Id="rId5" Type="http://schemas.openxmlformats.org/officeDocument/2006/relationships/image" Target="../media/image199.png"/><Relationship Id="rId90" Type="http://schemas.openxmlformats.org/officeDocument/2006/relationships/customXml" Target="../ink/ink296.xml"/><Relationship Id="rId22" Type="http://schemas.openxmlformats.org/officeDocument/2006/relationships/customXml" Target="../ink/ink262.xml"/><Relationship Id="rId27" Type="http://schemas.openxmlformats.org/officeDocument/2006/relationships/image" Target="../media/image210.png"/><Relationship Id="rId43" Type="http://schemas.openxmlformats.org/officeDocument/2006/relationships/image" Target="../media/image218.png"/><Relationship Id="rId48" Type="http://schemas.openxmlformats.org/officeDocument/2006/relationships/customXml" Target="../ink/ink275.xml"/><Relationship Id="rId64" Type="http://schemas.openxmlformats.org/officeDocument/2006/relationships/customXml" Target="../ink/ink283.xml"/><Relationship Id="rId69" Type="http://schemas.openxmlformats.org/officeDocument/2006/relationships/image" Target="../media/image231.png"/><Relationship Id="rId8" Type="http://schemas.openxmlformats.org/officeDocument/2006/relationships/customXml" Target="../ink/ink255.xml"/><Relationship Id="rId51" Type="http://schemas.openxmlformats.org/officeDocument/2006/relationships/image" Target="../media/image222.png"/><Relationship Id="rId72" Type="http://schemas.openxmlformats.org/officeDocument/2006/relationships/customXml" Target="../ink/ink287.xml"/><Relationship Id="rId80" Type="http://schemas.openxmlformats.org/officeDocument/2006/relationships/customXml" Target="../ink/ink291.xml"/><Relationship Id="rId85" Type="http://schemas.openxmlformats.org/officeDocument/2006/relationships/image" Target="../media/image239.png"/><Relationship Id="rId93" Type="http://schemas.openxmlformats.org/officeDocument/2006/relationships/image" Target="../media/image243.png"/><Relationship Id="rId3" Type="http://schemas.openxmlformats.org/officeDocument/2006/relationships/image" Target="../media/image198.png"/><Relationship Id="rId12" Type="http://schemas.openxmlformats.org/officeDocument/2006/relationships/customXml" Target="../ink/ink257.xml"/><Relationship Id="rId17" Type="http://schemas.openxmlformats.org/officeDocument/2006/relationships/image" Target="../media/image205.png"/><Relationship Id="rId25" Type="http://schemas.openxmlformats.org/officeDocument/2006/relationships/image" Target="../media/image209.png"/><Relationship Id="rId33" Type="http://schemas.openxmlformats.org/officeDocument/2006/relationships/image" Target="../media/image213.png"/><Relationship Id="rId38" Type="http://schemas.openxmlformats.org/officeDocument/2006/relationships/customXml" Target="../ink/ink270.xml"/><Relationship Id="rId46" Type="http://schemas.openxmlformats.org/officeDocument/2006/relationships/customXml" Target="../ink/ink274.xml"/><Relationship Id="rId59" Type="http://schemas.openxmlformats.org/officeDocument/2006/relationships/image" Target="../media/image226.png"/><Relationship Id="rId67" Type="http://schemas.openxmlformats.org/officeDocument/2006/relationships/image" Target="../media/image230.png"/><Relationship Id="rId20" Type="http://schemas.openxmlformats.org/officeDocument/2006/relationships/customXml" Target="../ink/ink261.xml"/><Relationship Id="rId41" Type="http://schemas.openxmlformats.org/officeDocument/2006/relationships/image" Target="../media/image217.png"/><Relationship Id="rId54" Type="http://schemas.openxmlformats.org/officeDocument/2006/relationships/customXml" Target="../ink/ink278.xml"/><Relationship Id="rId62" Type="http://schemas.openxmlformats.org/officeDocument/2006/relationships/customXml" Target="../ink/ink282.xml"/><Relationship Id="rId70" Type="http://schemas.openxmlformats.org/officeDocument/2006/relationships/customXml" Target="../ink/ink286.xml"/><Relationship Id="rId75" Type="http://schemas.openxmlformats.org/officeDocument/2006/relationships/image" Target="../media/image234.png"/><Relationship Id="rId83" Type="http://schemas.openxmlformats.org/officeDocument/2006/relationships/image" Target="../media/image238.png"/><Relationship Id="rId88" Type="http://schemas.openxmlformats.org/officeDocument/2006/relationships/customXml" Target="../ink/ink295.xml"/><Relationship Id="rId91" Type="http://schemas.openxmlformats.org/officeDocument/2006/relationships/image" Target="../media/image24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54.xml"/><Relationship Id="rId15" Type="http://schemas.openxmlformats.org/officeDocument/2006/relationships/image" Target="../media/image204.png"/><Relationship Id="rId23" Type="http://schemas.openxmlformats.org/officeDocument/2006/relationships/image" Target="../media/image208.png"/><Relationship Id="rId28" Type="http://schemas.openxmlformats.org/officeDocument/2006/relationships/customXml" Target="../ink/ink265.xml"/><Relationship Id="rId36" Type="http://schemas.openxmlformats.org/officeDocument/2006/relationships/customXml" Target="../ink/ink269.xml"/><Relationship Id="rId49" Type="http://schemas.openxmlformats.org/officeDocument/2006/relationships/image" Target="../media/image221.png"/><Relationship Id="rId57" Type="http://schemas.openxmlformats.org/officeDocument/2006/relationships/image" Target="../media/image225.png"/><Relationship Id="rId10" Type="http://schemas.openxmlformats.org/officeDocument/2006/relationships/customXml" Target="../ink/ink256.xml"/><Relationship Id="rId31" Type="http://schemas.openxmlformats.org/officeDocument/2006/relationships/image" Target="../media/image212.png"/><Relationship Id="rId44" Type="http://schemas.openxmlformats.org/officeDocument/2006/relationships/customXml" Target="../ink/ink273.xml"/><Relationship Id="rId52" Type="http://schemas.openxmlformats.org/officeDocument/2006/relationships/customXml" Target="../ink/ink277.xml"/><Relationship Id="rId60" Type="http://schemas.openxmlformats.org/officeDocument/2006/relationships/customXml" Target="../ink/ink281.xml"/><Relationship Id="rId65" Type="http://schemas.openxmlformats.org/officeDocument/2006/relationships/image" Target="../media/image229.png"/><Relationship Id="rId73" Type="http://schemas.openxmlformats.org/officeDocument/2006/relationships/image" Target="../media/image233.png"/><Relationship Id="rId78" Type="http://schemas.openxmlformats.org/officeDocument/2006/relationships/customXml" Target="../ink/ink290.xml"/><Relationship Id="rId81" Type="http://schemas.openxmlformats.org/officeDocument/2006/relationships/image" Target="../media/image237.png"/><Relationship Id="rId86" Type="http://schemas.openxmlformats.org/officeDocument/2006/relationships/customXml" Target="../ink/ink294.xml"/><Relationship Id="rId4" Type="http://schemas.openxmlformats.org/officeDocument/2006/relationships/customXml" Target="../ink/ink253.xml"/><Relationship Id="rId9" Type="http://schemas.openxmlformats.org/officeDocument/2006/relationships/image" Target="../media/image201.png"/><Relationship Id="rId13" Type="http://schemas.openxmlformats.org/officeDocument/2006/relationships/image" Target="../media/image203.png"/><Relationship Id="rId18" Type="http://schemas.openxmlformats.org/officeDocument/2006/relationships/customXml" Target="../ink/ink260.xml"/><Relationship Id="rId39" Type="http://schemas.openxmlformats.org/officeDocument/2006/relationships/image" Target="../media/image216.png"/><Relationship Id="rId34" Type="http://schemas.openxmlformats.org/officeDocument/2006/relationships/customXml" Target="../ink/ink268.xml"/><Relationship Id="rId50" Type="http://schemas.openxmlformats.org/officeDocument/2006/relationships/customXml" Target="../ink/ink276.xml"/><Relationship Id="rId55" Type="http://schemas.openxmlformats.org/officeDocument/2006/relationships/image" Target="../media/image224.png"/><Relationship Id="rId76" Type="http://schemas.openxmlformats.org/officeDocument/2006/relationships/customXml" Target="../ink/ink289.xml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97.xml"/><Relationship Id="rId2" Type="http://schemas.openxmlformats.org/officeDocument/2006/relationships/customXml" Target="../ink/ink252.xml"/><Relationship Id="rId29" Type="http://schemas.openxmlformats.org/officeDocument/2006/relationships/image" Target="../media/image211.png"/><Relationship Id="rId24" Type="http://schemas.openxmlformats.org/officeDocument/2006/relationships/customXml" Target="../ink/ink263.xml"/><Relationship Id="rId40" Type="http://schemas.openxmlformats.org/officeDocument/2006/relationships/customXml" Target="../ink/ink271.xml"/><Relationship Id="rId45" Type="http://schemas.openxmlformats.org/officeDocument/2006/relationships/image" Target="../media/image219.png"/><Relationship Id="rId66" Type="http://schemas.openxmlformats.org/officeDocument/2006/relationships/customXml" Target="../ink/ink284.xml"/><Relationship Id="rId87" Type="http://schemas.openxmlformats.org/officeDocument/2006/relationships/image" Target="../media/image240.png"/><Relationship Id="rId61" Type="http://schemas.openxmlformats.org/officeDocument/2006/relationships/image" Target="../media/image227.png"/><Relationship Id="rId82" Type="http://schemas.openxmlformats.org/officeDocument/2006/relationships/customXml" Target="../ink/ink292.xml"/><Relationship Id="rId19" Type="http://schemas.openxmlformats.org/officeDocument/2006/relationships/image" Target="../media/image206.png"/><Relationship Id="rId14" Type="http://schemas.openxmlformats.org/officeDocument/2006/relationships/customXml" Target="../ink/ink258.xml"/><Relationship Id="rId30" Type="http://schemas.openxmlformats.org/officeDocument/2006/relationships/customXml" Target="../ink/ink266.xml"/><Relationship Id="rId35" Type="http://schemas.openxmlformats.org/officeDocument/2006/relationships/image" Target="../media/image214.png"/><Relationship Id="rId56" Type="http://schemas.openxmlformats.org/officeDocument/2006/relationships/customXml" Target="../ink/ink279.xml"/><Relationship Id="rId77" Type="http://schemas.openxmlformats.org/officeDocument/2006/relationships/image" Target="../media/image2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Farhan Hakim Iskandar 13220007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DF4A4D-5266-440C-9B2D-201358AC3A86}"/>
                  </a:ext>
                </a:extLst>
              </p14:cNvPr>
              <p14:cNvContentPartPr/>
              <p14:nvPr/>
            </p14:nvContentPartPr>
            <p14:xfrm>
              <a:off x="5759464" y="2217945"/>
              <a:ext cx="5568840" cy="110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DF4A4D-5266-440C-9B2D-201358AC3A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304" y="2179785"/>
                <a:ext cx="5644800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DAF4BD-8E10-446E-AEAA-BA70108BB05D}"/>
                  </a:ext>
                </a:extLst>
              </p14:cNvPr>
              <p14:cNvContentPartPr/>
              <p14:nvPr/>
            </p14:nvContentPartPr>
            <p14:xfrm>
              <a:off x="3609904" y="8655105"/>
              <a:ext cx="3180240" cy="2051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DAF4BD-8E10-446E-AEAA-BA70108BB0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744" y="8616945"/>
                <a:ext cx="3256200" cy="21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019E6A0-5562-4126-B8BD-8AF3629FF232}"/>
                  </a:ext>
                </a:extLst>
              </p14:cNvPr>
              <p14:cNvContentPartPr/>
              <p14:nvPr/>
            </p14:nvContentPartPr>
            <p14:xfrm>
              <a:off x="7602304" y="10841025"/>
              <a:ext cx="2718720" cy="225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019E6A0-5562-4126-B8BD-8AF3629FF2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64144" y="10802865"/>
                <a:ext cx="2794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26DFA4-1532-43D1-9F6B-6DA0FBB8275F}"/>
                  </a:ext>
                </a:extLst>
              </p14:cNvPr>
              <p14:cNvContentPartPr/>
              <p14:nvPr/>
            </p14:nvContentPartPr>
            <p14:xfrm>
              <a:off x="10702264" y="8179185"/>
              <a:ext cx="2835720" cy="2399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26DFA4-1532-43D1-9F6B-6DA0FBB827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64104" y="8141025"/>
                <a:ext cx="2911680" cy="24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BCDA098-31D7-47B5-8FA7-D8A61EBC2E73}"/>
                  </a:ext>
                </a:extLst>
              </p14:cNvPr>
              <p14:cNvContentPartPr/>
              <p14:nvPr/>
            </p14:nvContentPartPr>
            <p14:xfrm>
              <a:off x="14801224" y="8656545"/>
              <a:ext cx="19440" cy="53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BCDA098-31D7-47B5-8FA7-D8A61EBC2E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63064" y="8618385"/>
                <a:ext cx="954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E6C7DE4-FF35-4D09-A07F-A87299924BED}"/>
                  </a:ext>
                </a:extLst>
              </p14:cNvPr>
              <p14:cNvContentPartPr/>
              <p14:nvPr/>
            </p14:nvContentPartPr>
            <p14:xfrm>
              <a:off x="14803744" y="8427225"/>
              <a:ext cx="2390760" cy="129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E6C7DE4-FF35-4D09-A07F-A87299924B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65584" y="8389425"/>
                <a:ext cx="2466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786289-5AEE-4BDE-A84F-FB6F533406E1}"/>
                  </a:ext>
                </a:extLst>
              </p14:cNvPr>
              <p14:cNvContentPartPr/>
              <p14:nvPr/>
            </p14:nvContentPartPr>
            <p14:xfrm>
              <a:off x="18289984" y="5756025"/>
              <a:ext cx="3328560" cy="1997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786289-5AEE-4BDE-A84F-FB6F533406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251824" y="5717865"/>
                <a:ext cx="3404520" cy="20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11D897-D2EF-4DE2-ACB3-9ABB0E171AAF}"/>
                  </a:ext>
                </a:extLst>
              </p14:cNvPr>
              <p14:cNvContentPartPr/>
              <p14:nvPr/>
            </p14:nvContentPartPr>
            <p14:xfrm>
              <a:off x="2671744" y="5785905"/>
              <a:ext cx="186480" cy="2016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11D897-D2EF-4DE2-ACB3-9ABB0E171A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33584" y="5748105"/>
                <a:ext cx="262440" cy="20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192FFF8-C5EA-43F5-8BAE-1E30005B57BE}"/>
                  </a:ext>
                </a:extLst>
              </p14:cNvPr>
              <p14:cNvContentPartPr/>
              <p14:nvPr/>
            </p14:nvContentPartPr>
            <p14:xfrm>
              <a:off x="4844704" y="12680265"/>
              <a:ext cx="516240" cy="227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192FFF8-C5EA-43F5-8BAE-1E30005B57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06544" y="12642105"/>
                <a:ext cx="5922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BDEFC55-DD51-41BF-8AC9-BB28EED0FCA9}"/>
                  </a:ext>
                </a:extLst>
              </p14:cNvPr>
              <p14:cNvContentPartPr/>
              <p14:nvPr/>
            </p14:nvContentPartPr>
            <p14:xfrm>
              <a:off x="846184" y="12246105"/>
              <a:ext cx="3129480" cy="954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BDEFC55-DD51-41BF-8AC9-BB28EED0FC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8024" y="12207945"/>
                <a:ext cx="320544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022F3C3-92F1-4858-9A66-544758956CC7}"/>
                  </a:ext>
                </a:extLst>
              </p14:cNvPr>
              <p14:cNvContentPartPr/>
              <p14:nvPr/>
            </p14:nvContentPartPr>
            <p14:xfrm>
              <a:off x="6325024" y="12528345"/>
              <a:ext cx="2500560" cy="657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022F3C3-92F1-4858-9A66-544758956CC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86864" y="12490185"/>
                <a:ext cx="257652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755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01E5A1-94C1-4C50-8C83-858F6AB72895}"/>
                  </a:ext>
                </a:extLst>
              </p14:cNvPr>
              <p14:cNvContentPartPr/>
              <p14:nvPr/>
            </p14:nvContentPartPr>
            <p14:xfrm>
              <a:off x="13861264" y="3235665"/>
              <a:ext cx="3093120" cy="15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01E5A1-94C1-4C50-8C83-858F6AB728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3104" y="3197505"/>
                <a:ext cx="31690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2BAED7-1190-4D34-860B-BC2D54086CAB}"/>
                  </a:ext>
                </a:extLst>
              </p14:cNvPr>
              <p14:cNvContentPartPr/>
              <p14:nvPr/>
            </p14:nvContentPartPr>
            <p14:xfrm>
              <a:off x="1716304" y="4064025"/>
              <a:ext cx="3798000" cy="6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2BAED7-1190-4D34-860B-BC2D54086C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8144" y="4025865"/>
                <a:ext cx="3873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E718AD-EBB4-4D0E-8E55-2616E042B5FB}"/>
                  </a:ext>
                </a:extLst>
              </p14:cNvPr>
              <p14:cNvContentPartPr/>
              <p14:nvPr/>
            </p14:nvContentPartPr>
            <p14:xfrm>
              <a:off x="10499944" y="5843865"/>
              <a:ext cx="137880" cy="194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E718AD-EBB4-4D0E-8E55-2616E042B5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61784" y="5805705"/>
                <a:ext cx="21384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9005F4-4F04-486C-9D96-53B2D7EF7867}"/>
                  </a:ext>
                </a:extLst>
              </p14:cNvPr>
              <p14:cNvContentPartPr/>
              <p14:nvPr/>
            </p14:nvContentPartPr>
            <p14:xfrm>
              <a:off x="9596704" y="7839705"/>
              <a:ext cx="1122480" cy="3014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9005F4-4F04-486C-9D96-53B2D7EF78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58544" y="7801545"/>
                <a:ext cx="1198440" cy="30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38D760-713A-4F4B-AA5A-73CB620561D2}"/>
                  </a:ext>
                </a:extLst>
              </p14:cNvPr>
              <p14:cNvContentPartPr/>
              <p14:nvPr/>
            </p14:nvContentPartPr>
            <p14:xfrm>
              <a:off x="21859024" y="8652225"/>
              <a:ext cx="160560" cy="208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38D760-713A-4F4B-AA5A-73CB620561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20864" y="8614065"/>
                <a:ext cx="236520" cy="21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17D6F9-25E6-4075-88BD-279A41BE01F7}"/>
                  </a:ext>
                </a:extLst>
              </p14:cNvPr>
              <p14:cNvContentPartPr/>
              <p14:nvPr/>
            </p14:nvContentPartPr>
            <p14:xfrm>
              <a:off x="11185744" y="8435865"/>
              <a:ext cx="10062720" cy="2558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17D6F9-25E6-4075-88BD-279A41BE01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47584" y="8397705"/>
                <a:ext cx="10138680" cy="26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5760E3B-900B-4958-A36B-3DAB09865286}"/>
                  </a:ext>
                </a:extLst>
              </p14:cNvPr>
              <p14:cNvContentPartPr/>
              <p14:nvPr/>
            </p14:nvContentPartPr>
            <p14:xfrm>
              <a:off x="5594584" y="12685305"/>
              <a:ext cx="459720" cy="245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5760E3B-900B-4958-A36B-3DAB0986528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56424" y="12647145"/>
                <a:ext cx="5356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43F2FC-0927-4336-ACB2-C1993E7B26D1}"/>
                  </a:ext>
                </a:extLst>
              </p14:cNvPr>
              <p14:cNvContentPartPr/>
              <p14:nvPr/>
            </p14:nvContentPartPr>
            <p14:xfrm>
              <a:off x="1185304" y="12265185"/>
              <a:ext cx="3306600" cy="959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43F2FC-0927-4336-ACB2-C1993E7B26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47144" y="12227025"/>
                <a:ext cx="338256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60CD85-0507-428D-9D0A-8653A61A6485}"/>
                  </a:ext>
                </a:extLst>
              </p14:cNvPr>
              <p14:cNvContentPartPr/>
              <p14:nvPr/>
            </p14:nvContentPartPr>
            <p14:xfrm>
              <a:off x="6829384" y="12572625"/>
              <a:ext cx="2352600" cy="741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60CD85-0507-428D-9D0A-8653A61A64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91224" y="12534465"/>
                <a:ext cx="2428560" cy="8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8544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6CECCA5-F62B-4171-88ED-10FA53E6ED66}"/>
                  </a:ext>
                </a:extLst>
              </p14:cNvPr>
              <p14:cNvContentPartPr/>
              <p14:nvPr/>
            </p14:nvContentPartPr>
            <p14:xfrm>
              <a:off x="404464" y="11144505"/>
              <a:ext cx="5456160" cy="1248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6CECCA5-F62B-4171-88ED-10FA53E6E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04" y="11106345"/>
                <a:ext cx="553212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6FA87C-429C-4F64-BC06-D310D674B071}"/>
                  </a:ext>
                </a:extLst>
              </p14:cNvPr>
              <p14:cNvContentPartPr/>
              <p14:nvPr/>
            </p14:nvContentPartPr>
            <p14:xfrm>
              <a:off x="6429784" y="11131185"/>
              <a:ext cx="3124800" cy="865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6FA87C-429C-4F64-BC06-D310D674B0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24" y="11093025"/>
                <a:ext cx="32007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1FCBBF1-6282-4EFD-8D0B-9589A182D56F}"/>
                  </a:ext>
                </a:extLst>
              </p14:cNvPr>
              <p14:cNvContentPartPr/>
              <p14:nvPr/>
            </p14:nvContentPartPr>
            <p14:xfrm>
              <a:off x="10080184" y="10818345"/>
              <a:ext cx="4582800" cy="960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1FCBBF1-6282-4EFD-8D0B-9589A182D5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2024" y="10780185"/>
                <a:ext cx="465876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5B2E4EB-7FA1-4E18-BE8F-21E6685D485D}"/>
                  </a:ext>
                </a:extLst>
              </p14:cNvPr>
              <p14:cNvContentPartPr/>
              <p14:nvPr/>
            </p14:nvContentPartPr>
            <p14:xfrm>
              <a:off x="297904" y="12472905"/>
              <a:ext cx="12966840" cy="11779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5B2E4EB-7FA1-4E18-BE8F-21E6685D48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744" y="12434745"/>
                <a:ext cx="13042800" cy="12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1DB25F-5059-44DC-BF9A-BAA978132145}"/>
                  </a:ext>
                </a:extLst>
              </p14:cNvPr>
              <p14:cNvContentPartPr/>
              <p14:nvPr/>
            </p14:nvContentPartPr>
            <p14:xfrm>
              <a:off x="544864" y="520905"/>
              <a:ext cx="1419840" cy="678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1DB25F-5059-44DC-BF9A-BAA978132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24" y="492465"/>
                <a:ext cx="147672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18BF5A7-FF2C-4A28-98EE-280465C79178}"/>
                  </a:ext>
                </a:extLst>
              </p14:cNvPr>
              <p14:cNvContentPartPr/>
              <p14:nvPr/>
            </p14:nvContentPartPr>
            <p14:xfrm>
              <a:off x="410584" y="2049465"/>
              <a:ext cx="1537920" cy="988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8BF5A7-FF2C-4A28-98EE-280465C791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144" y="2021025"/>
                <a:ext cx="159480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ACCEF0-D7A4-468B-AE6D-50D24AD34934}"/>
                  </a:ext>
                </a:extLst>
              </p14:cNvPr>
              <p14:cNvContentPartPr/>
              <p14:nvPr/>
            </p14:nvContentPartPr>
            <p14:xfrm>
              <a:off x="441184" y="1643385"/>
              <a:ext cx="15638040" cy="22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ACCEF0-D7A4-468B-AE6D-50D24AD349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744" y="1614945"/>
                <a:ext cx="15694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EA5977-79A9-480F-A650-39571B09C451}"/>
                  </a:ext>
                </a:extLst>
              </p14:cNvPr>
              <p14:cNvContentPartPr/>
              <p14:nvPr/>
            </p14:nvContentPartPr>
            <p14:xfrm>
              <a:off x="2472664" y="497505"/>
              <a:ext cx="51120" cy="2818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EA5977-79A9-480F-A650-39571B09C4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4224" y="469065"/>
                <a:ext cx="108000" cy="28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F92741-BE29-4516-A8A6-70E43BB33828}"/>
                  </a:ext>
                </a:extLst>
              </p14:cNvPr>
              <p14:cNvContentPartPr/>
              <p14:nvPr/>
            </p14:nvContentPartPr>
            <p14:xfrm>
              <a:off x="2857864" y="1041825"/>
              <a:ext cx="208080" cy="291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F92741-BE29-4516-A8A6-70E43BB338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9424" y="1013385"/>
                <a:ext cx="2649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7698D90-29C4-43CE-A596-60DE1FB1B3FE}"/>
                  </a:ext>
                </a:extLst>
              </p14:cNvPr>
              <p14:cNvContentPartPr/>
              <p14:nvPr/>
            </p14:nvContentPartPr>
            <p14:xfrm>
              <a:off x="4730584" y="1044705"/>
              <a:ext cx="374400" cy="526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7698D90-29C4-43CE-A596-60DE1FB1B3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2144" y="1016265"/>
                <a:ext cx="4312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D89D5A-072C-4690-A590-096CF4904A6E}"/>
                  </a:ext>
                </a:extLst>
              </p14:cNvPr>
              <p14:cNvContentPartPr/>
              <p14:nvPr/>
            </p14:nvContentPartPr>
            <p14:xfrm>
              <a:off x="3702064" y="1035705"/>
              <a:ext cx="478080" cy="425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D89D5A-072C-4690-A590-096CF4904A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3624" y="1007265"/>
                <a:ext cx="5349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2E5E2C-FC34-4B00-870E-2799C4315395}"/>
                  </a:ext>
                </a:extLst>
              </p14:cNvPr>
              <p14:cNvContentPartPr/>
              <p14:nvPr/>
            </p14:nvContentPartPr>
            <p14:xfrm>
              <a:off x="5686384" y="811065"/>
              <a:ext cx="504720" cy="641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2E5E2C-FC34-4B00-870E-2799C43153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7944" y="782625"/>
                <a:ext cx="5616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6D691F-AC0B-4018-AA72-D00241FCC214}"/>
                  </a:ext>
                </a:extLst>
              </p14:cNvPr>
              <p14:cNvContentPartPr/>
              <p14:nvPr/>
            </p14:nvContentPartPr>
            <p14:xfrm>
              <a:off x="6845584" y="1074585"/>
              <a:ext cx="494280" cy="325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6D691F-AC0B-4018-AA72-D00241FCC2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17144" y="1046145"/>
                <a:ext cx="5511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6BF413-DE44-4B8A-8982-68622A16DEF6}"/>
                  </a:ext>
                </a:extLst>
              </p14:cNvPr>
              <p14:cNvContentPartPr/>
              <p14:nvPr/>
            </p14:nvContentPartPr>
            <p14:xfrm>
              <a:off x="2961544" y="2237025"/>
              <a:ext cx="41400" cy="450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6BF413-DE44-4B8A-8982-68622A16DE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33104" y="2208585"/>
                <a:ext cx="982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2D9B9B4-F64A-4B0E-93C7-C872605AF44E}"/>
                  </a:ext>
                </a:extLst>
              </p14:cNvPr>
              <p14:cNvContentPartPr/>
              <p14:nvPr/>
            </p14:nvContentPartPr>
            <p14:xfrm>
              <a:off x="3963064" y="2315145"/>
              <a:ext cx="96840" cy="359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2D9B9B4-F64A-4B0E-93C7-C872605AF4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4624" y="2286705"/>
                <a:ext cx="1537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861E9F8-7343-42C4-9E0E-E0139510FA2B}"/>
                  </a:ext>
                </a:extLst>
              </p14:cNvPr>
              <p14:cNvContentPartPr/>
              <p14:nvPr/>
            </p14:nvContentPartPr>
            <p14:xfrm>
              <a:off x="5078704" y="2370585"/>
              <a:ext cx="96480" cy="397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861E9F8-7343-42C4-9E0E-E0139510FA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50264" y="2342145"/>
                <a:ext cx="1533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9FCCAC-5AF2-448A-993B-DFE5F46BDDA2}"/>
                  </a:ext>
                </a:extLst>
              </p14:cNvPr>
              <p14:cNvContentPartPr/>
              <p14:nvPr/>
            </p14:nvContentPartPr>
            <p14:xfrm>
              <a:off x="6108664" y="2393985"/>
              <a:ext cx="178560" cy="411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9FCCAC-5AF2-448A-993B-DFE5F46BDD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0224" y="2365545"/>
                <a:ext cx="2354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7F0A77-A62D-41F9-B628-780F90B25137}"/>
                  </a:ext>
                </a:extLst>
              </p14:cNvPr>
              <p14:cNvContentPartPr/>
              <p14:nvPr/>
            </p14:nvContentPartPr>
            <p14:xfrm>
              <a:off x="7150864" y="2378505"/>
              <a:ext cx="49320" cy="412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7F0A77-A62D-41F9-B628-780F90B251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22424" y="2350065"/>
                <a:ext cx="1062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0EFA53-32DB-414B-84A1-4E21284935D1}"/>
                  </a:ext>
                </a:extLst>
              </p14:cNvPr>
              <p14:cNvContentPartPr/>
              <p14:nvPr/>
            </p14:nvContentPartPr>
            <p14:xfrm>
              <a:off x="8054824" y="1110225"/>
              <a:ext cx="363600" cy="282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0EFA53-32DB-414B-84A1-4E21284935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26384" y="1081785"/>
                <a:ext cx="4204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4FB6B2-D6C2-4544-9BD7-78E494EDCC48}"/>
                  </a:ext>
                </a:extLst>
              </p14:cNvPr>
              <p14:cNvContentPartPr/>
              <p14:nvPr/>
            </p14:nvContentPartPr>
            <p14:xfrm>
              <a:off x="9184504" y="1030305"/>
              <a:ext cx="362520" cy="495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4FB6B2-D6C2-4544-9BD7-78E494EDCC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56064" y="1001865"/>
                <a:ext cx="4194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C4D724-C92E-47E4-9A43-196E8A94E1B1}"/>
                  </a:ext>
                </a:extLst>
              </p14:cNvPr>
              <p14:cNvContentPartPr/>
              <p14:nvPr/>
            </p14:nvContentPartPr>
            <p14:xfrm>
              <a:off x="10023304" y="1105185"/>
              <a:ext cx="290520" cy="447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C4D724-C92E-47E4-9A43-196E8A94E1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4864" y="1076745"/>
                <a:ext cx="3474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A55B63E-F039-491B-B70A-821ECD90364A}"/>
                  </a:ext>
                </a:extLst>
              </p14:cNvPr>
              <p14:cNvContentPartPr/>
              <p14:nvPr/>
            </p14:nvContentPartPr>
            <p14:xfrm>
              <a:off x="8003704" y="2224425"/>
              <a:ext cx="582120" cy="362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A55B63E-F039-491B-B70A-821ECD9036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5264" y="2195985"/>
                <a:ext cx="6390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0CA42B-4312-46DA-B2B1-A68A44B30434}"/>
                  </a:ext>
                </a:extLst>
              </p14:cNvPr>
              <p14:cNvContentPartPr/>
              <p14:nvPr/>
            </p14:nvContentPartPr>
            <p14:xfrm>
              <a:off x="9319144" y="2231265"/>
              <a:ext cx="1310040" cy="451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0CA42B-4312-46DA-B2B1-A68A44B3043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90704" y="2202825"/>
                <a:ext cx="13669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B7F100B-AA6A-48D0-A9F4-D17FA75B619A}"/>
                  </a:ext>
                </a:extLst>
              </p14:cNvPr>
              <p14:cNvContentPartPr/>
              <p14:nvPr/>
            </p14:nvContentPartPr>
            <p14:xfrm>
              <a:off x="11006104" y="889185"/>
              <a:ext cx="559080" cy="594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B7F100B-AA6A-48D0-A9F4-D17FA75B61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77664" y="860745"/>
                <a:ext cx="61596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A664618-B1B2-42E5-B861-B5C111A9080A}"/>
                  </a:ext>
                </a:extLst>
              </p14:cNvPr>
              <p14:cNvContentPartPr/>
              <p14:nvPr/>
            </p14:nvContentPartPr>
            <p14:xfrm>
              <a:off x="11220664" y="2238105"/>
              <a:ext cx="355320" cy="482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A664618-B1B2-42E5-B861-B5C111A908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92224" y="2209665"/>
                <a:ext cx="4122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D28D33C-83A4-4C87-AD7D-71C1E3A3B47B}"/>
                  </a:ext>
                </a:extLst>
              </p14:cNvPr>
              <p14:cNvContentPartPr/>
              <p14:nvPr/>
            </p14:nvContentPartPr>
            <p14:xfrm>
              <a:off x="12290584" y="988905"/>
              <a:ext cx="196560" cy="459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D28D33C-83A4-4C87-AD7D-71C1E3A3B4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262144" y="960465"/>
                <a:ext cx="25344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60DFE67-4A20-4F81-B476-C33D64B33BA8}"/>
                  </a:ext>
                </a:extLst>
              </p14:cNvPr>
              <p14:cNvContentPartPr/>
              <p14:nvPr/>
            </p14:nvContentPartPr>
            <p14:xfrm>
              <a:off x="13205344" y="1141545"/>
              <a:ext cx="370800" cy="307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60DFE67-4A20-4F81-B476-C33D64B33B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76904" y="1113105"/>
                <a:ext cx="4276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B202D56-281F-4314-AAF2-BC12F227DDE6}"/>
                  </a:ext>
                </a:extLst>
              </p14:cNvPr>
              <p14:cNvContentPartPr/>
              <p14:nvPr/>
            </p14:nvContentPartPr>
            <p14:xfrm>
              <a:off x="14153944" y="1110225"/>
              <a:ext cx="736200" cy="410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B202D56-281F-4314-AAF2-BC12F227DD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125504" y="1081785"/>
                <a:ext cx="7930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2BA4E5-769B-435A-8434-796B993EA525}"/>
                  </a:ext>
                </a:extLst>
              </p14:cNvPr>
              <p14:cNvContentPartPr/>
              <p14:nvPr/>
            </p14:nvContentPartPr>
            <p14:xfrm>
              <a:off x="12284464" y="2269425"/>
              <a:ext cx="327600" cy="419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2BA4E5-769B-435A-8434-796B993EA5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56024" y="2240985"/>
                <a:ext cx="384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DE74DF1-1F78-4ECE-8DB1-EECE81793F80}"/>
                  </a:ext>
                </a:extLst>
              </p14:cNvPr>
              <p14:cNvContentPartPr/>
              <p14:nvPr/>
            </p14:nvContentPartPr>
            <p14:xfrm>
              <a:off x="13269784" y="2320905"/>
              <a:ext cx="516240" cy="484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DE74DF1-1F78-4ECE-8DB1-EECE81793F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241344" y="2292465"/>
                <a:ext cx="5731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ECF9ED2-6AA0-42E6-8B1B-0A47667195B0}"/>
                  </a:ext>
                </a:extLst>
              </p14:cNvPr>
              <p14:cNvContentPartPr/>
              <p14:nvPr/>
            </p14:nvContentPartPr>
            <p14:xfrm>
              <a:off x="14464984" y="2354025"/>
              <a:ext cx="532440" cy="586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ECF9ED2-6AA0-42E6-8B1B-0A47667195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436544" y="2325585"/>
                <a:ext cx="58932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55D7425-49BD-4F69-A722-F673611DA869}"/>
                  </a:ext>
                </a:extLst>
              </p14:cNvPr>
              <p14:cNvContentPartPr/>
              <p14:nvPr/>
            </p14:nvContentPartPr>
            <p14:xfrm>
              <a:off x="15780424" y="1848945"/>
              <a:ext cx="5865480" cy="251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55D7425-49BD-4F69-A722-F673611DA8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751984" y="1820505"/>
                <a:ext cx="5922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5AB7FBF-9F25-4C14-8A12-2E21F350102E}"/>
                  </a:ext>
                </a:extLst>
              </p14:cNvPr>
              <p14:cNvContentPartPr/>
              <p14:nvPr/>
            </p14:nvContentPartPr>
            <p14:xfrm>
              <a:off x="15740824" y="747705"/>
              <a:ext cx="1490760" cy="929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5AB7FBF-9F25-4C14-8A12-2E21F35010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712384" y="719265"/>
                <a:ext cx="154764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41F6A19-1822-4C12-90C4-25FD63A5DF6A}"/>
                  </a:ext>
                </a:extLst>
              </p14:cNvPr>
              <p14:cNvContentPartPr/>
              <p14:nvPr/>
            </p14:nvContentPartPr>
            <p14:xfrm>
              <a:off x="18929344" y="1388865"/>
              <a:ext cx="27720" cy="270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41F6A19-1822-4C12-90C4-25FD63A5DF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900904" y="1360425"/>
                <a:ext cx="84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C397A50-81B8-4BD4-B62E-04A9D50DE224}"/>
                  </a:ext>
                </a:extLst>
              </p14:cNvPr>
              <p14:cNvContentPartPr/>
              <p14:nvPr/>
            </p14:nvContentPartPr>
            <p14:xfrm>
              <a:off x="18754384" y="940305"/>
              <a:ext cx="283680" cy="58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C397A50-81B8-4BD4-B62E-04A9D50DE22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725944" y="911865"/>
                <a:ext cx="340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71D1FAA-2B3D-436F-9A06-6B7AD6D4D3C3}"/>
                  </a:ext>
                </a:extLst>
              </p14:cNvPr>
              <p14:cNvContentPartPr/>
              <p14:nvPr/>
            </p14:nvContentPartPr>
            <p14:xfrm>
              <a:off x="15513304" y="2422065"/>
              <a:ext cx="4014720" cy="810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71D1FAA-2B3D-436F-9A06-6B7AD6D4D3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484864" y="2393625"/>
                <a:ext cx="407160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AC61497-C4CD-430D-B5C9-47E522401434}"/>
                  </a:ext>
                </a:extLst>
              </p14:cNvPr>
              <p14:cNvContentPartPr/>
              <p14:nvPr/>
            </p14:nvContentPartPr>
            <p14:xfrm>
              <a:off x="17630464" y="886665"/>
              <a:ext cx="422280" cy="686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AC61497-C4CD-430D-B5C9-47E52240143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602024" y="858210"/>
                <a:ext cx="479160" cy="74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40698B2-FD70-427B-ACCC-FC9E2E4E292A}"/>
                  </a:ext>
                </a:extLst>
              </p14:cNvPr>
              <p14:cNvContentPartPr/>
              <p14:nvPr/>
            </p14:nvContentPartPr>
            <p14:xfrm>
              <a:off x="20020864" y="1156665"/>
              <a:ext cx="447480" cy="442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40698B2-FD70-427B-ACCC-FC9E2E4E29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992424" y="1128225"/>
                <a:ext cx="504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6D7E0E7-F7EF-49E4-BED5-796DE576E14F}"/>
                  </a:ext>
                </a:extLst>
              </p14:cNvPr>
              <p14:cNvContentPartPr/>
              <p14:nvPr/>
            </p14:nvContentPartPr>
            <p14:xfrm>
              <a:off x="21268984" y="1295265"/>
              <a:ext cx="312840" cy="424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6D7E0E7-F7EF-49E4-BED5-796DE576E1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240478" y="1266825"/>
                <a:ext cx="369851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8435B69-430A-4429-B184-9A790BF73AAA}"/>
                  </a:ext>
                </a:extLst>
              </p14:cNvPr>
              <p14:cNvContentPartPr/>
              <p14:nvPr/>
            </p14:nvContentPartPr>
            <p14:xfrm>
              <a:off x="21149104" y="2695305"/>
              <a:ext cx="479520" cy="398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8435B69-430A-4429-B184-9A790BF73AA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120664" y="2666865"/>
                <a:ext cx="536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0ED2D26-36B4-4E3F-91D2-1407C200956A}"/>
                  </a:ext>
                </a:extLst>
              </p14:cNvPr>
              <p14:cNvContentPartPr/>
              <p14:nvPr/>
            </p14:nvContentPartPr>
            <p14:xfrm>
              <a:off x="19994944" y="2546985"/>
              <a:ext cx="603360" cy="567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0ED2D26-36B4-4E3F-91D2-1407C20095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966504" y="2518545"/>
                <a:ext cx="6602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2599430-DA92-4424-B662-B9FCC2F63D7E}"/>
                  </a:ext>
                </a:extLst>
              </p14:cNvPr>
              <p14:cNvContentPartPr/>
              <p14:nvPr/>
            </p14:nvContentPartPr>
            <p14:xfrm>
              <a:off x="733864" y="4557225"/>
              <a:ext cx="280800" cy="2991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2599430-DA92-4424-B662-B9FCC2F63D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5424" y="4528785"/>
                <a:ext cx="3376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7D6919C-9C11-4F49-9CD1-7715E57A81C0}"/>
                  </a:ext>
                </a:extLst>
              </p14:cNvPr>
              <p14:cNvContentPartPr/>
              <p14:nvPr/>
            </p14:nvContentPartPr>
            <p14:xfrm>
              <a:off x="1197904" y="4536345"/>
              <a:ext cx="1024920" cy="3628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7D6919C-9C11-4F49-9CD1-7715E57A81C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9464" y="4507905"/>
                <a:ext cx="10818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3880F3E-B90B-489F-9DCF-253CBA2C7A0B}"/>
                  </a:ext>
                </a:extLst>
              </p14:cNvPr>
              <p14:cNvContentPartPr/>
              <p14:nvPr/>
            </p14:nvContentPartPr>
            <p14:xfrm>
              <a:off x="3100144" y="4330785"/>
              <a:ext cx="710280" cy="8557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3880F3E-B90B-489F-9DCF-253CBA2C7A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71704" y="4302345"/>
                <a:ext cx="76716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467E16BA-5E9D-473F-9275-CBE830FA2FAA}"/>
                  </a:ext>
                </a:extLst>
              </p14:cNvPr>
              <p14:cNvContentPartPr/>
              <p14:nvPr/>
            </p14:nvContentPartPr>
            <p14:xfrm>
              <a:off x="1211944" y="5474865"/>
              <a:ext cx="231120" cy="4381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467E16BA-5E9D-473F-9275-CBE830FA2FA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83504" y="5446425"/>
                <a:ext cx="2880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54FA1E7-198C-4038-B441-A272DCFF92DC}"/>
                  </a:ext>
                </a:extLst>
              </p14:cNvPr>
              <p14:cNvContentPartPr/>
              <p14:nvPr/>
            </p14:nvContentPartPr>
            <p14:xfrm>
              <a:off x="3284104" y="5560905"/>
              <a:ext cx="347040" cy="2556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54FA1E7-198C-4038-B441-A272DCFF92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55664" y="5532465"/>
                <a:ext cx="4039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65668EE-4232-45D1-B086-9B94BC1878DC}"/>
                  </a:ext>
                </a:extLst>
              </p14:cNvPr>
              <p14:cNvContentPartPr/>
              <p14:nvPr/>
            </p14:nvContentPartPr>
            <p14:xfrm>
              <a:off x="4386784" y="4673505"/>
              <a:ext cx="363600" cy="2822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65668EE-4232-45D1-B086-9B94BC1878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58344" y="4645065"/>
                <a:ext cx="4204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4602302-65FC-4D2E-AF72-AE5AD0C63B38}"/>
                  </a:ext>
                </a:extLst>
              </p14:cNvPr>
              <p14:cNvContentPartPr/>
              <p14:nvPr/>
            </p14:nvContentPartPr>
            <p14:xfrm>
              <a:off x="5516464" y="4593585"/>
              <a:ext cx="362520" cy="4953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4602302-65FC-4D2E-AF72-AE5AD0C63B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88024" y="4565145"/>
                <a:ext cx="4194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E767661-7EAF-4375-960E-CABEB7C6550B}"/>
                  </a:ext>
                </a:extLst>
              </p14:cNvPr>
              <p14:cNvContentPartPr/>
              <p14:nvPr/>
            </p14:nvContentPartPr>
            <p14:xfrm>
              <a:off x="6355264" y="4668465"/>
              <a:ext cx="290520" cy="4478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E767661-7EAF-4375-960E-CABEB7C655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26824" y="4640025"/>
                <a:ext cx="3474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3C8192C-0151-41BC-A5BF-FC43FCE68282}"/>
                  </a:ext>
                </a:extLst>
              </p14:cNvPr>
              <p14:cNvContentPartPr/>
              <p14:nvPr/>
            </p14:nvContentPartPr>
            <p14:xfrm>
              <a:off x="7338064" y="4452465"/>
              <a:ext cx="559080" cy="5940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3C8192C-0151-41BC-A5BF-FC43FCE682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09624" y="4424025"/>
                <a:ext cx="61596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144BA12-6E47-444E-851B-729ABF0955E3}"/>
                  </a:ext>
                </a:extLst>
              </p14:cNvPr>
              <p14:cNvContentPartPr/>
              <p14:nvPr/>
            </p14:nvContentPartPr>
            <p14:xfrm>
              <a:off x="8622544" y="4552185"/>
              <a:ext cx="196560" cy="4593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144BA12-6E47-444E-851B-729ABF0955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94104" y="4523745"/>
                <a:ext cx="25344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A707910-CABA-4681-8306-9FF1EF148B11}"/>
                  </a:ext>
                </a:extLst>
              </p14:cNvPr>
              <p14:cNvContentPartPr/>
              <p14:nvPr/>
            </p14:nvContentPartPr>
            <p14:xfrm>
              <a:off x="9537304" y="4704825"/>
              <a:ext cx="370800" cy="3078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A707910-CABA-4681-8306-9FF1EF148B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08864" y="4676385"/>
                <a:ext cx="4276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57B8F2D-81BE-4BBD-834D-A8336A235FC9}"/>
                  </a:ext>
                </a:extLst>
              </p14:cNvPr>
              <p14:cNvContentPartPr/>
              <p14:nvPr/>
            </p14:nvContentPartPr>
            <p14:xfrm>
              <a:off x="10485904" y="4673505"/>
              <a:ext cx="736200" cy="410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57B8F2D-81BE-4BBD-834D-A8336A235F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57464" y="4645065"/>
                <a:ext cx="7930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7BD50E7-F77C-41E5-AF46-79FFCF7C1DEE}"/>
                  </a:ext>
                </a:extLst>
              </p14:cNvPr>
              <p14:cNvContentPartPr/>
              <p14:nvPr/>
            </p14:nvContentPartPr>
            <p14:xfrm>
              <a:off x="12072784" y="4310985"/>
              <a:ext cx="1490760" cy="9291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7BD50E7-F77C-41E5-AF46-79FFCF7C1D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044344" y="4282545"/>
                <a:ext cx="154764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39F1941-7A3E-4A22-8B1F-47DA6CC1DE25}"/>
                  </a:ext>
                </a:extLst>
              </p14:cNvPr>
              <p14:cNvContentPartPr/>
              <p14:nvPr/>
            </p14:nvContentPartPr>
            <p14:xfrm>
              <a:off x="15261304" y="4952145"/>
              <a:ext cx="27720" cy="2707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39F1941-7A3E-4A22-8B1F-47DA6CC1DE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232864" y="4923705"/>
                <a:ext cx="84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95C0DA3-5131-4254-BE14-E59520387171}"/>
                  </a:ext>
                </a:extLst>
              </p14:cNvPr>
              <p14:cNvContentPartPr/>
              <p14:nvPr/>
            </p14:nvContentPartPr>
            <p14:xfrm>
              <a:off x="15086344" y="4503585"/>
              <a:ext cx="283680" cy="583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95C0DA3-5131-4254-BE14-E595203871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057904" y="4475145"/>
                <a:ext cx="340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006FCAE-612D-4C2D-8EC3-2D558A33CFC4}"/>
                  </a:ext>
                </a:extLst>
              </p14:cNvPr>
              <p14:cNvContentPartPr/>
              <p14:nvPr/>
            </p14:nvContentPartPr>
            <p14:xfrm>
              <a:off x="13962424" y="4449945"/>
              <a:ext cx="422280" cy="6868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006FCAE-612D-4C2D-8EC3-2D558A33CF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933984" y="4421490"/>
                <a:ext cx="479160" cy="74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09B3A60-C9DE-41DE-953A-231BDDAE4D50}"/>
                  </a:ext>
                </a:extLst>
              </p14:cNvPr>
              <p14:cNvContentPartPr/>
              <p14:nvPr/>
            </p14:nvContentPartPr>
            <p14:xfrm>
              <a:off x="16352824" y="4719945"/>
              <a:ext cx="447480" cy="4420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09B3A60-C9DE-41DE-953A-231BDDAE4D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324384" y="4691505"/>
                <a:ext cx="504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5713FBEF-8E79-4512-B6C2-DA7C05BB22CD}"/>
                  </a:ext>
                </a:extLst>
              </p14:cNvPr>
              <p14:cNvContentPartPr/>
              <p14:nvPr/>
            </p14:nvContentPartPr>
            <p14:xfrm>
              <a:off x="17600944" y="4858545"/>
              <a:ext cx="312840" cy="4240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5713FBEF-8E79-4512-B6C2-DA7C05BB22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572438" y="4830105"/>
                <a:ext cx="369851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A254342B-5665-46D3-BA80-AA993EFD6026}"/>
                  </a:ext>
                </a:extLst>
              </p14:cNvPr>
              <p14:cNvContentPartPr/>
              <p14:nvPr/>
            </p14:nvContentPartPr>
            <p14:xfrm>
              <a:off x="4288864" y="5443872"/>
              <a:ext cx="582120" cy="3621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A254342B-5665-46D3-BA80-AA993EFD60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60424" y="5415432"/>
                <a:ext cx="6390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F04253F4-DA0F-433D-8759-3FEFF39DF2E1}"/>
                  </a:ext>
                </a:extLst>
              </p14:cNvPr>
              <p14:cNvContentPartPr/>
              <p14:nvPr/>
            </p14:nvContentPartPr>
            <p14:xfrm>
              <a:off x="5604304" y="5450712"/>
              <a:ext cx="1310040" cy="4510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F04253F4-DA0F-433D-8759-3FEFF39DF2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75864" y="5422272"/>
                <a:ext cx="13669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0BF202E-3EE6-40B3-A2CA-D472540E58D6}"/>
                  </a:ext>
                </a:extLst>
              </p14:cNvPr>
              <p14:cNvContentPartPr/>
              <p14:nvPr/>
            </p14:nvContentPartPr>
            <p14:xfrm>
              <a:off x="7505824" y="5457552"/>
              <a:ext cx="355320" cy="4827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0BF202E-3EE6-40B3-A2CA-D472540E58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77384" y="5429112"/>
                <a:ext cx="4122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F9DFC97-AB30-4E14-9E17-D8D0B76D40CF}"/>
                  </a:ext>
                </a:extLst>
              </p14:cNvPr>
              <p14:cNvContentPartPr/>
              <p14:nvPr/>
            </p14:nvContentPartPr>
            <p14:xfrm>
              <a:off x="8569624" y="5488872"/>
              <a:ext cx="327600" cy="4190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F9DFC97-AB30-4E14-9E17-D8D0B76D40C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41184" y="5460432"/>
                <a:ext cx="384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BD4D842-9C55-483E-9E7C-A7889924503E}"/>
                  </a:ext>
                </a:extLst>
              </p14:cNvPr>
              <p14:cNvContentPartPr/>
              <p14:nvPr/>
            </p14:nvContentPartPr>
            <p14:xfrm>
              <a:off x="9554944" y="5540352"/>
              <a:ext cx="516240" cy="4849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BD4D842-9C55-483E-9E7C-A788992450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26504" y="5511912"/>
                <a:ext cx="5731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0C1B3AD-2641-4D65-8973-FC752C8855A3}"/>
                  </a:ext>
                </a:extLst>
              </p14:cNvPr>
              <p14:cNvContentPartPr/>
              <p14:nvPr/>
            </p14:nvContentPartPr>
            <p14:xfrm>
              <a:off x="10750144" y="5573472"/>
              <a:ext cx="532440" cy="5864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0C1B3AD-2641-4D65-8973-FC752C8855A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21704" y="5545032"/>
                <a:ext cx="58932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69A67A5-C3D8-4C35-8C72-F29639FD3B1F}"/>
                  </a:ext>
                </a:extLst>
              </p14:cNvPr>
              <p14:cNvContentPartPr/>
              <p14:nvPr/>
            </p14:nvContentPartPr>
            <p14:xfrm>
              <a:off x="11798464" y="5641512"/>
              <a:ext cx="4014720" cy="8100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69A67A5-C3D8-4C35-8C72-F29639FD3B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770024" y="5613072"/>
                <a:ext cx="407160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1A94ADE-6672-4D8E-95C3-7D3D2D65846C}"/>
                  </a:ext>
                </a:extLst>
              </p14:cNvPr>
              <p14:cNvContentPartPr/>
              <p14:nvPr/>
            </p14:nvContentPartPr>
            <p14:xfrm>
              <a:off x="17434264" y="5914752"/>
              <a:ext cx="479520" cy="3988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1A94ADE-6672-4D8E-95C3-7D3D2D6584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405824" y="5886312"/>
                <a:ext cx="536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939C5E7-4574-4BA9-8A81-D9DF9372798F}"/>
                  </a:ext>
                </a:extLst>
              </p14:cNvPr>
              <p14:cNvContentPartPr/>
              <p14:nvPr/>
            </p14:nvContentPartPr>
            <p14:xfrm>
              <a:off x="16280104" y="5766432"/>
              <a:ext cx="603360" cy="5670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939C5E7-4574-4BA9-8A81-D9DF9372798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251664" y="5737992"/>
                <a:ext cx="6602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205A8C9A-7706-4767-8503-2AF7B91D0C2D}"/>
                  </a:ext>
                </a:extLst>
              </p14:cNvPr>
              <p14:cNvContentPartPr/>
              <p14:nvPr/>
            </p14:nvContentPartPr>
            <p14:xfrm>
              <a:off x="679504" y="6807585"/>
              <a:ext cx="1638360" cy="7927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205A8C9A-7706-4767-8503-2AF7B91D0C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1064" y="6779145"/>
                <a:ext cx="169524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06E6DBF3-01E4-4FBF-8BBF-60BC9FFBD846}"/>
                  </a:ext>
                </a:extLst>
              </p14:cNvPr>
              <p14:cNvContentPartPr/>
              <p14:nvPr/>
            </p14:nvContentPartPr>
            <p14:xfrm>
              <a:off x="3078904" y="6965625"/>
              <a:ext cx="927360" cy="11066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06E6DBF3-01E4-4FBF-8BBF-60BC9FFBD84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50464" y="6937185"/>
                <a:ext cx="98424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829D352B-84A0-40A5-BD89-D67687D723D7}"/>
                  </a:ext>
                </a:extLst>
              </p14:cNvPr>
              <p14:cNvContentPartPr/>
              <p14:nvPr/>
            </p14:nvContentPartPr>
            <p14:xfrm>
              <a:off x="1243264" y="8297985"/>
              <a:ext cx="305280" cy="58140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829D352B-84A0-40A5-BD89-D67687D723D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14824" y="8269545"/>
                <a:ext cx="3621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5B1F177-7FD5-4CD7-82D9-E8B79143B9CC}"/>
                  </a:ext>
                </a:extLst>
              </p14:cNvPr>
              <p14:cNvContentPartPr/>
              <p14:nvPr/>
            </p14:nvContentPartPr>
            <p14:xfrm>
              <a:off x="3324784" y="8365665"/>
              <a:ext cx="426600" cy="5961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5B1F177-7FD5-4CD7-82D9-E8B79143B9C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96344" y="8337225"/>
                <a:ext cx="4834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34783C4C-1C01-4097-BD46-A45B8317CEC2}"/>
                  </a:ext>
                </a:extLst>
              </p14:cNvPr>
              <p14:cNvContentPartPr/>
              <p14:nvPr/>
            </p14:nvContentPartPr>
            <p14:xfrm>
              <a:off x="5056744" y="8236425"/>
              <a:ext cx="443160" cy="5342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34783C4C-1C01-4097-BD46-A45B8317CEC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28304" y="8207985"/>
                <a:ext cx="50004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3A15A23A-402A-4DFA-9260-3EFC2551E60A}"/>
                  </a:ext>
                </a:extLst>
              </p14:cNvPr>
              <p14:cNvContentPartPr/>
              <p14:nvPr/>
            </p14:nvContentPartPr>
            <p14:xfrm>
              <a:off x="4934344" y="7133025"/>
              <a:ext cx="669600" cy="5634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3A15A23A-402A-4DFA-9260-3EFC2551E60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05904" y="7104585"/>
                <a:ext cx="7264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3B50B0D2-E730-4D19-B944-D085CB7D0520}"/>
                  </a:ext>
                </a:extLst>
              </p14:cNvPr>
              <p14:cNvContentPartPr/>
              <p14:nvPr/>
            </p14:nvContentPartPr>
            <p14:xfrm>
              <a:off x="6371104" y="7281672"/>
              <a:ext cx="196560" cy="4593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3B50B0D2-E730-4D19-B944-D085CB7D05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42664" y="7253232"/>
                <a:ext cx="25344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6EFAEDC0-8742-4DF9-9C7A-6DF2BACAFFB6}"/>
                  </a:ext>
                </a:extLst>
              </p14:cNvPr>
              <p14:cNvContentPartPr/>
              <p14:nvPr/>
            </p14:nvContentPartPr>
            <p14:xfrm>
              <a:off x="7285864" y="7434312"/>
              <a:ext cx="370800" cy="3078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6EFAEDC0-8742-4DF9-9C7A-6DF2BACAFF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57424" y="7405872"/>
                <a:ext cx="4276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1C9E0F2-78A3-4403-827F-0E29E51995DC}"/>
                  </a:ext>
                </a:extLst>
              </p14:cNvPr>
              <p14:cNvContentPartPr/>
              <p14:nvPr/>
            </p14:nvContentPartPr>
            <p14:xfrm>
              <a:off x="8234464" y="7402992"/>
              <a:ext cx="736200" cy="4100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1C9E0F2-78A3-4403-827F-0E29E51995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6024" y="7374552"/>
                <a:ext cx="7930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27B3962-9E24-4841-BA56-06F83882AB41}"/>
                  </a:ext>
                </a:extLst>
              </p14:cNvPr>
              <p14:cNvContentPartPr/>
              <p14:nvPr/>
            </p14:nvContentPartPr>
            <p14:xfrm>
              <a:off x="9821344" y="7040472"/>
              <a:ext cx="1490760" cy="9291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27B3962-9E24-4841-BA56-06F83882AB4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92904" y="7012032"/>
                <a:ext cx="154764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F8A5976D-5D9C-429A-8149-D8AA444312B1}"/>
                  </a:ext>
                </a:extLst>
              </p14:cNvPr>
              <p14:cNvContentPartPr/>
              <p14:nvPr/>
            </p14:nvContentPartPr>
            <p14:xfrm>
              <a:off x="13009864" y="7681632"/>
              <a:ext cx="27720" cy="2707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F8A5976D-5D9C-429A-8149-D8AA444312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981424" y="7653192"/>
                <a:ext cx="84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A9F394E-FEBA-41A2-A712-B24190428970}"/>
                  </a:ext>
                </a:extLst>
              </p14:cNvPr>
              <p14:cNvContentPartPr/>
              <p14:nvPr/>
            </p14:nvContentPartPr>
            <p14:xfrm>
              <a:off x="12834904" y="7233072"/>
              <a:ext cx="283680" cy="583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A9F394E-FEBA-41A2-A712-B2419042897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806464" y="7204632"/>
                <a:ext cx="340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49DD645C-CF13-4F4B-9C75-BD1A734A657A}"/>
                  </a:ext>
                </a:extLst>
              </p14:cNvPr>
              <p14:cNvContentPartPr/>
              <p14:nvPr/>
            </p14:nvContentPartPr>
            <p14:xfrm>
              <a:off x="11710984" y="7179432"/>
              <a:ext cx="422280" cy="6868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49DD645C-CF13-4F4B-9C75-BD1A734A65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682544" y="7150977"/>
                <a:ext cx="479160" cy="74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F871604-25C9-4133-B6C6-50781FD0E1B2}"/>
                  </a:ext>
                </a:extLst>
              </p14:cNvPr>
              <p14:cNvContentPartPr/>
              <p14:nvPr/>
            </p14:nvContentPartPr>
            <p14:xfrm>
              <a:off x="14101384" y="7449432"/>
              <a:ext cx="447480" cy="4420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F871604-25C9-4133-B6C6-50781FD0E1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072944" y="7420992"/>
                <a:ext cx="504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80C0D75-697F-436D-BD8C-2ED981F38A08}"/>
                  </a:ext>
                </a:extLst>
              </p14:cNvPr>
              <p14:cNvContentPartPr/>
              <p14:nvPr/>
            </p14:nvContentPartPr>
            <p14:xfrm>
              <a:off x="15349504" y="7588032"/>
              <a:ext cx="312840" cy="4240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80C0D75-697F-436D-BD8C-2ED981F38A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320998" y="7559592"/>
                <a:ext cx="369851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DDCC1D5-3268-4501-A5A3-594B1C0C2210}"/>
                  </a:ext>
                </a:extLst>
              </p14:cNvPr>
              <p14:cNvContentPartPr/>
              <p14:nvPr/>
            </p14:nvContentPartPr>
            <p14:xfrm>
              <a:off x="6318184" y="8218359"/>
              <a:ext cx="327600" cy="4190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DDCC1D5-3268-4501-A5A3-594B1C0C22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89744" y="8189919"/>
                <a:ext cx="384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2CB6B8A1-472E-41F6-AC50-AEA9DD321DF9}"/>
                  </a:ext>
                </a:extLst>
              </p14:cNvPr>
              <p14:cNvContentPartPr/>
              <p14:nvPr/>
            </p14:nvContentPartPr>
            <p14:xfrm>
              <a:off x="7303504" y="8269839"/>
              <a:ext cx="516240" cy="4849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2CB6B8A1-472E-41F6-AC50-AEA9DD321D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75064" y="8241399"/>
                <a:ext cx="5731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983A700-3217-4A44-B6A2-BA783FA8EE59}"/>
                  </a:ext>
                </a:extLst>
              </p14:cNvPr>
              <p14:cNvContentPartPr/>
              <p14:nvPr/>
            </p14:nvContentPartPr>
            <p14:xfrm>
              <a:off x="8498704" y="8302959"/>
              <a:ext cx="532440" cy="5864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983A700-3217-4A44-B6A2-BA783FA8EE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0264" y="8274519"/>
                <a:ext cx="58932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DDBE846A-506F-4A83-B22D-F7E740132747}"/>
                  </a:ext>
                </a:extLst>
              </p14:cNvPr>
              <p14:cNvContentPartPr/>
              <p14:nvPr/>
            </p14:nvContentPartPr>
            <p14:xfrm>
              <a:off x="9547024" y="8370999"/>
              <a:ext cx="4014720" cy="8100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DDBE846A-506F-4A83-B22D-F7E7401327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18584" y="8342559"/>
                <a:ext cx="407160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F8B9483-2B75-4279-B0F1-F0B963176B60}"/>
                  </a:ext>
                </a:extLst>
              </p14:cNvPr>
              <p14:cNvContentPartPr/>
              <p14:nvPr/>
            </p14:nvContentPartPr>
            <p14:xfrm>
              <a:off x="15182824" y="8644239"/>
              <a:ext cx="479520" cy="3988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F8B9483-2B75-4279-B0F1-F0B963176B6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154384" y="8615799"/>
                <a:ext cx="536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2423161F-C9B3-4A43-9382-375AACBDFB0C}"/>
                  </a:ext>
                </a:extLst>
              </p14:cNvPr>
              <p14:cNvContentPartPr/>
              <p14:nvPr/>
            </p14:nvContentPartPr>
            <p14:xfrm>
              <a:off x="14028664" y="8495919"/>
              <a:ext cx="603360" cy="5670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2423161F-C9B3-4A43-9382-375AACBDFB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000224" y="8467479"/>
                <a:ext cx="6602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8017C84-A98E-44F2-A009-0B624C967F4D}"/>
                  </a:ext>
                </a:extLst>
              </p14:cNvPr>
              <p14:cNvContentPartPr/>
              <p14:nvPr/>
            </p14:nvContentPartPr>
            <p14:xfrm>
              <a:off x="627304" y="9883065"/>
              <a:ext cx="1545120" cy="7030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8017C84-A98E-44F2-A009-0B624C967F4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98864" y="9854625"/>
                <a:ext cx="16020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16758BB-03D4-48B3-8A04-C4D5132DA647}"/>
                  </a:ext>
                </a:extLst>
              </p14:cNvPr>
              <p14:cNvContentPartPr/>
              <p14:nvPr/>
            </p14:nvContentPartPr>
            <p14:xfrm>
              <a:off x="2922304" y="9821505"/>
              <a:ext cx="890640" cy="9558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16758BB-03D4-48B3-8A04-C4D5132DA6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893864" y="9793065"/>
                <a:ext cx="94752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2CE0CAB1-7CC8-4B86-A275-A83AF8D15860}"/>
                  </a:ext>
                </a:extLst>
              </p14:cNvPr>
              <p14:cNvContentPartPr/>
              <p14:nvPr/>
            </p14:nvContentPartPr>
            <p14:xfrm>
              <a:off x="4000504" y="10203465"/>
              <a:ext cx="570960" cy="3286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2CE0CAB1-7CC8-4B86-A275-A83AF8D1586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972064" y="10175025"/>
                <a:ext cx="6278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F3BCAD7-5FE9-43DD-8731-FE6C02DCD977}"/>
                  </a:ext>
                </a:extLst>
              </p14:cNvPr>
              <p14:cNvContentPartPr/>
              <p14:nvPr/>
            </p14:nvContentPartPr>
            <p14:xfrm>
              <a:off x="1170544" y="11330985"/>
              <a:ext cx="360360" cy="58500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F3BCAD7-5FE9-43DD-8731-FE6C02DCD97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42104" y="11302545"/>
                <a:ext cx="4172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06EFB147-2153-4BC9-A8ED-E7A2BDDAEA63}"/>
                  </a:ext>
                </a:extLst>
              </p14:cNvPr>
              <p14:cNvContentPartPr/>
              <p14:nvPr/>
            </p14:nvContentPartPr>
            <p14:xfrm>
              <a:off x="3392464" y="11378145"/>
              <a:ext cx="524160" cy="5947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06EFB147-2153-4BC9-A8ED-E7A2BDDAEA6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64024" y="11349705"/>
                <a:ext cx="58104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0856C4A-EA8B-411A-9D0B-DA83E8753076}"/>
                  </a:ext>
                </a:extLst>
              </p14:cNvPr>
              <p14:cNvContentPartPr/>
              <p14:nvPr/>
            </p14:nvContentPartPr>
            <p14:xfrm>
              <a:off x="7032424" y="11292465"/>
              <a:ext cx="346680" cy="5212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0856C4A-EA8B-411A-9D0B-DA83E875307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003984" y="11264025"/>
                <a:ext cx="4035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EA2DF73-AC24-4929-ADD0-3E463DE4C7A7}"/>
                  </a:ext>
                </a:extLst>
              </p14:cNvPr>
              <p14:cNvContentPartPr/>
              <p14:nvPr/>
            </p14:nvContentPartPr>
            <p14:xfrm>
              <a:off x="5427544" y="9753825"/>
              <a:ext cx="1920240" cy="10288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EA2DF73-AC24-4929-ADD0-3E463DE4C7A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399104" y="9725385"/>
                <a:ext cx="197712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BA74B5C9-4290-43A3-A63B-4FB337A90CEC}"/>
                  </a:ext>
                </a:extLst>
              </p14:cNvPr>
              <p14:cNvContentPartPr/>
              <p14:nvPr/>
            </p14:nvContentPartPr>
            <p14:xfrm>
              <a:off x="5693224" y="11416305"/>
              <a:ext cx="412560" cy="8366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BA74B5C9-4290-43A3-A63B-4FB337A90CE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64784" y="11387865"/>
                <a:ext cx="46944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55A6409D-EED3-4866-B651-90D22547E15D}"/>
                  </a:ext>
                </a:extLst>
              </p14:cNvPr>
              <p14:cNvContentPartPr/>
              <p14:nvPr/>
            </p14:nvContentPartPr>
            <p14:xfrm>
              <a:off x="10272909" y="10626432"/>
              <a:ext cx="27720" cy="2707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55A6409D-EED3-4866-B651-90D22547E15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44469" y="10597992"/>
                <a:ext cx="84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4F24598-FDFE-459D-B49B-8F956014FD9D}"/>
                  </a:ext>
                </a:extLst>
              </p14:cNvPr>
              <p14:cNvContentPartPr/>
              <p14:nvPr/>
            </p14:nvContentPartPr>
            <p14:xfrm>
              <a:off x="10097949" y="10177872"/>
              <a:ext cx="283680" cy="5832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4F24598-FDFE-459D-B49B-8F956014FD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69509" y="10149432"/>
                <a:ext cx="340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408AAB6-208C-4C53-9CE2-A6271267D3DF}"/>
                  </a:ext>
                </a:extLst>
              </p14:cNvPr>
              <p14:cNvContentPartPr/>
              <p14:nvPr/>
            </p14:nvContentPartPr>
            <p14:xfrm>
              <a:off x="8974029" y="10124232"/>
              <a:ext cx="422280" cy="68688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408AAB6-208C-4C53-9CE2-A6271267D3D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45589" y="10095777"/>
                <a:ext cx="479160" cy="74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8673C5A-0947-4067-8059-97B63B8A2B5D}"/>
                  </a:ext>
                </a:extLst>
              </p14:cNvPr>
              <p14:cNvContentPartPr/>
              <p14:nvPr/>
            </p14:nvContentPartPr>
            <p14:xfrm>
              <a:off x="11364429" y="10394232"/>
              <a:ext cx="447480" cy="4420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8673C5A-0947-4067-8059-97B63B8A2B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335989" y="10365792"/>
                <a:ext cx="504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D2FE6621-8E0A-4FF7-91B0-B3B464F437EC}"/>
                  </a:ext>
                </a:extLst>
              </p14:cNvPr>
              <p14:cNvContentPartPr/>
              <p14:nvPr/>
            </p14:nvContentPartPr>
            <p14:xfrm>
              <a:off x="12612549" y="10532832"/>
              <a:ext cx="312840" cy="4240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D2FE6621-8E0A-4FF7-91B0-B3B464F437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584043" y="10504392"/>
                <a:ext cx="369851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D59787AA-5B4C-4A1C-8F7F-FD477DE6E831}"/>
                  </a:ext>
                </a:extLst>
              </p14:cNvPr>
              <p14:cNvContentPartPr/>
              <p14:nvPr/>
            </p14:nvContentPartPr>
            <p14:xfrm>
              <a:off x="12445869" y="11589039"/>
              <a:ext cx="479520" cy="39888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D59787AA-5B4C-4A1C-8F7F-FD477DE6E83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417429" y="11560599"/>
                <a:ext cx="536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0E97BFF-0429-4DF8-98E5-0EAD0658316B}"/>
                  </a:ext>
                </a:extLst>
              </p14:cNvPr>
              <p14:cNvContentPartPr/>
              <p14:nvPr/>
            </p14:nvContentPartPr>
            <p14:xfrm>
              <a:off x="11291709" y="11440719"/>
              <a:ext cx="603360" cy="56700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0E97BFF-0429-4DF8-98E5-0EAD065831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63269" y="11412279"/>
                <a:ext cx="6602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7BA3901C-4AE5-46EA-8EF9-F5940DE924B3}"/>
                  </a:ext>
                </a:extLst>
              </p14:cNvPr>
              <p14:cNvContentPartPr/>
              <p14:nvPr/>
            </p14:nvContentPartPr>
            <p14:xfrm>
              <a:off x="8085424" y="10204905"/>
              <a:ext cx="426960" cy="40176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7BA3901C-4AE5-46EA-8EF9-F5940DE924B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56984" y="10176465"/>
                <a:ext cx="4838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3122A59D-8EB7-44C1-9ECE-2D6935EE032F}"/>
                  </a:ext>
                </a:extLst>
              </p14:cNvPr>
              <p14:cNvContentPartPr/>
              <p14:nvPr/>
            </p14:nvContentPartPr>
            <p14:xfrm>
              <a:off x="8168584" y="11580105"/>
              <a:ext cx="372240" cy="6966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3122A59D-8EB7-44C1-9ECE-2D6935EE032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40144" y="11551665"/>
                <a:ext cx="42912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304660FD-0CC8-4DFB-B02C-017EB2EE4A3D}"/>
                  </a:ext>
                </a:extLst>
              </p14:cNvPr>
              <p14:cNvContentPartPr/>
              <p14:nvPr/>
            </p14:nvContentPartPr>
            <p14:xfrm>
              <a:off x="10145344" y="11622225"/>
              <a:ext cx="420480" cy="6069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304660FD-0CC8-4DFB-B02C-017EB2EE4A3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16904" y="11593785"/>
                <a:ext cx="4773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2C420C06-6FD6-4A45-8754-3284402F13ED}"/>
                  </a:ext>
                </a:extLst>
              </p14:cNvPr>
              <p14:cNvContentPartPr/>
              <p14:nvPr/>
            </p14:nvContentPartPr>
            <p14:xfrm>
              <a:off x="9121144" y="11624385"/>
              <a:ext cx="459720" cy="61272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2C420C06-6FD6-4A45-8754-3284402F13E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92704" y="11595945"/>
                <a:ext cx="516600" cy="6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1649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604BFD-5A93-4B66-98F0-8648BB8FDB6C}"/>
                  </a:ext>
                </a:extLst>
              </p14:cNvPr>
              <p14:cNvContentPartPr/>
              <p14:nvPr/>
            </p14:nvContentPartPr>
            <p14:xfrm>
              <a:off x="1039864" y="832372"/>
              <a:ext cx="1545120" cy="70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604BFD-5A93-4B66-98F0-8648BB8FD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424" y="803932"/>
                <a:ext cx="16020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6BA3F2-0898-4109-85CF-BC22E6A280CA}"/>
                  </a:ext>
                </a:extLst>
              </p14:cNvPr>
              <p14:cNvContentPartPr/>
              <p14:nvPr/>
            </p14:nvContentPartPr>
            <p14:xfrm>
              <a:off x="3334864" y="770812"/>
              <a:ext cx="890640" cy="95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6BA3F2-0898-4109-85CF-BC22E6A28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424" y="742372"/>
                <a:ext cx="94752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530D4C-A592-4EAE-B13D-EC0D8CE0E8D8}"/>
                  </a:ext>
                </a:extLst>
              </p14:cNvPr>
              <p14:cNvContentPartPr/>
              <p14:nvPr/>
            </p14:nvContentPartPr>
            <p14:xfrm>
              <a:off x="4413064" y="1152772"/>
              <a:ext cx="570960" cy="32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530D4C-A592-4EAE-B13D-EC0D8CE0E8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4624" y="1124332"/>
                <a:ext cx="6278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AE0296-DD2F-4C8A-B997-D17BAC88A14E}"/>
                  </a:ext>
                </a:extLst>
              </p14:cNvPr>
              <p14:cNvContentPartPr/>
              <p14:nvPr/>
            </p14:nvContentPartPr>
            <p14:xfrm>
              <a:off x="1583104" y="2280292"/>
              <a:ext cx="360360" cy="58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AE0296-DD2F-4C8A-B997-D17BAC88A1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4664" y="2251852"/>
                <a:ext cx="4172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150D22-A045-4A99-8096-834080746939}"/>
                  </a:ext>
                </a:extLst>
              </p14:cNvPr>
              <p14:cNvContentPartPr/>
              <p14:nvPr/>
            </p14:nvContentPartPr>
            <p14:xfrm>
              <a:off x="3805024" y="2327452"/>
              <a:ext cx="524160" cy="594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150D22-A045-4A99-8096-8340807469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6584" y="2299012"/>
                <a:ext cx="58104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08A972-B19E-4CB8-B651-E14E5F08DD39}"/>
                  </a:ext>
                </a:extLst>
              </p14:cNvPr>
              <p14:cNvContentPartPr/>
              <p14:nvPr/>
            </p14:nvContentPartPr>
            <p14:xfrm>
              <a:off x="7444984" y="2241772"/>
              <a:ext cx="346680" cy="521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08A972-B19E-4CB8-B651-E14E5F08DD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6544" y="2213332"/>
                <a:ext cx="4035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5176D7-0A64-44B4-8CE7-A4D870033D58}"/>
                  </a:ext>
                </a:extLst>
              </p14:cNvPr>
              <p14:cNvContentPartPr/>
              <p14:nvPr/>
            </p14:nvContentPartPr>
            <p14:xfrm>
              <a:off x="5840104" y="703132"/>
              <a:ext cx="1920240" cy="1028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5176D7-0A64-44B4-8CE7-A4D870033D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1664" y="674692"/>
                <a:ext cx="197712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69553F-5ED0-4A26-B956-BB554D1E3597}"/>
                  </a:ext>
                </a:extLst>
              </p14:cNvPr>
              <p14:cNvContentPartPr/>
              <p14:nvPr/>
            </p14:nvContentPartPr>
            <p14:xfrm>
              <a:off x="6105784" y="2365612"/>
              <a:ext cx="412560" cy="83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69553F-5ED0-4A26-B956-BB554D1E35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77344" y="2337172"/>
                <a:ext cx="46944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C28225-BFEC-41EE-A89A-9CF2ED57BEE2}"/>
                  </a:ext>
                </a:extLst>
              </p14:cNvPr>
              <p14:cNvContentPartPr/>
              <p14:nvPr/>
            </p14:nvContentPartPr>
            <p14:xfrm>
              <a:off x="10685469" y="1575739"/>
              <a:ext cx="27720" cy="270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C28225-BFEC-41EE-A89A-9CF2ED57BE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57029" y="1547299"/>
                <a:ext cx="84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5C14DA-AF39-431F-9203-693987692A25}"/>
                  </a:ext>
                </a:extLst>
              </p14:cNvPr>
              <p14:cNvContentPartPr/>
              <p14:nvPr/>
            </p14:nvContentPartPr>
            <p14:xfrm>
              <a:off x="10510509" y="1127179"/>
              <a:ext cx="283680" cy="58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5C14DA-AF39-431F-9203-693987692A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82069" y="1098739"/>
                <a:ext cx="340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DEF708-064C-428D-8D4A-1218914492E1}"/>
                  </a:ext>
                </a:extLst>
              </p14:cNvPr>
              <p14:cNvContentPartPr/>
              <p14:nvPr/>
            </p14:nvContentPartPr>
            <p14:xfrm>
              <a:off x="9386589" y="1073539"/>
              <a:ext cx="422280" cy="68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DEF708-064C-428D-8D4A-1218914492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58149" y="1045084"/>
                <a:ext cx="479160" cy="74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F571FB-5FDC-43F4-8654-E855B7B17EB8}"/>
                  </a:ext>
                </a:extLst>
              </p14:cNvPr>
              <p14:cNvContentPartPr/>
              <p14:nvPr/>
            </p14:nvContentPartPr>
            <p14:xfrm>
              <a:off x="11776989" y="1343539"/>
              <a:ext cx="447480" cy="442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F571FB-5FDC-43F4-8654-E855B7B17E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48549" y="1315099"/>
                <a:ext cx="504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A24108-EDF6-40BF-8158-41137C363D89}"/>
                  </a:ext>
                </a:extLst>
              </p14:cNvPr>
              <p14:cNvContentPartPr/>
              <p14:nvPr/>
            </p14:nvContentPartPr>
            <p14:xfrm>
              <a:off x="13025109" y="1482139"/>
              <a:ext cx="312840" cy="424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A24108-EDF6-40BF-8158-41137C363D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96603" y="1453699"/>
                <a:ext cx="369851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6AD7D8-662A-4943-8713-53490730C8F1}"/>
                  </a:ext>
                </a:extLst>
              </p14:cNvPr>
              <p14:cNvContentPartPr/>
              <p14:nvPr/>
            </p14:nvContentPartPr>
            <p14:xfrm>
              <a:off x="12858429" y="2538346"/>
              <a:ext cx="479520" cy="398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6AD7D8-662A-4943-8713-53490730C8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829989" y="2509906"/>
                <a:ext cx="536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F6038C-4E00-406E-854B-E9864385CAE3}"/>
                  </a:ext>
                </a:extLst>
              </p14:cNvPr>
              <p14:cNvContentPartPr/>
              <p14:nvPr/>
            </p14:nvContentPartPr>
            <p14:xfrm>
              <a:off x="11704269" y="2390026"/>
              <a:ext cx="603360" cy="56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F6038C-4E00-406E-854B-E9864385CA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75829" y="2361586"/>
                <a:ext cx="6602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5250AC-D961-47A6-B9FE-EDD78ED3EE5C}"/>
                  </a:ext>
                </a:extLst>
              </p14:cNvPr>
              <p14:cNvContentPartPr/>
              <p14:nvPr/>
            </p14:nvContentPartPr>
            <p14:xfrm>
              <a:off x="8497984" y="1154212"/>
              <a:ext cx="426960" cy="401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5250AC-D961-47A6-B9FE-EDD78ED3EE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69544" y="1125772"/>
                <a:ext cx="4838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F41EF4-9BA3-47F6-B1CB-236480CB5069}"/>
                  </a:ext>
                </a:extLst>
              </p14:cNvPr>
              <p14:cNvContentPartPr/>
              <p14:nvPr/>
            </p14:nvContentPartPr>
            <p14:xfrm>
              <a:off x="8581144" y="2529412"/>
              <a:ext cx="372240" cy="696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F41EF4-9BA3-47F6-B1CB-236480CB50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52704" y="2500972"/>
                <a:ext cx="42912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466F3D-B350-42FD-813B-939BD46D5049}"/>
                  </a:ext>
                </a:extLst>
              </p14:cNvPr>
              <p14:cNvContentPartPr/>
              <p14:nvPr/>
            </p14:nvContentPartPr>
            <p14:xfrm>
              <a:off x="10557904" y="2571532"/>
              <a:ext cx="420480" cy="606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466F3D-B350-42FD-813B-939BD46D50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29464" y="2543092"/>
                <a:ext cx="4773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83C838-6A10-4009-8F05-427F5815F0E4}"/>
                  </a:ext>
                </a:extLst>
              </p14:cNvPr>
              <p14:cNvContentPartPr/>
              <p14:nvPr/>
            </p14:nvContentPartPr>
            <p14:xfrm>
              <a:off x="9533704" y="2573692"/>
              <a:ext cx="459720" cy="612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83C838-6A10-4009-8F05-427F5815F0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5264" y="2545252"/>
                <a:ext cx="5166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0B09BC-CB5C-48E5-B0F6-58EC9BC6DCDF}"/>
                  </a:ext>
                </a:extLst>
              </p14:cNvPr>
              <p14:cNvContentPartPr/>
              <p14:nvPr/>
            </p14:nvContentPartPr>
            <p14:xfrm>
              <a:off x="742864" y="4191105"/>
              <a:ext cx="2904840" cy="880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0B09BC-CB5C-48E5-B0F6-58EC9BC6DC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4424" y="4162665"/>
                <a:ext cx="296172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AD17114-876B-4DC0-A577-417B613C5D1C}"/>
                  </a:ext>
                </a:extLst>
              </p14:cNvPr>
              <p14:cNvContentPartPr/>
              <p14:nvPr/>
            </p14:nvContentPartPr>
            <p14:xfrm>
              <a:off x="4549504" y="4309185"/>
              <a:ext cx="3223800" cy="1329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AD17114-876B-4DC0-A577-417B613C5D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21064" y="4280745"/>
                <a:ext cx="3280680" cy="13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8B4F9A-D3F6-4671-82B8-8C8EA54BCFB6}"/>
                  </a:ext>
                </a:extLst>
              </p14:cNvPr>
              <p14:cNvContentPartPr/>
              <p14:nvPr/>
            </p14:nvContentPartPr>
            <p14:xfrm>
              <a:off x="8821264" y="4464705"/>
              <a:ext cx="1631880" cy="772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8B4F9A-D3F6-4671-82B8-8C8EA54BCF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92824" y="4436265"/>
                <a:ext cx="168876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52A820-E4F9-4DC0-8580-DB738DF4B580}"/>
                  </a:ext>
                </a:extLst>
              </p14:cNvPr>
              <p14:cNvContentPartPr/>
              <p14:nvPr/>
            </p14:nvContentPartPr>
            <p14:xfrm>
              <a:off x="11614144" y="4640385"/>
              <a:ext cx="312120" cy="492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52A820-E4F9-4DC0-8580-DB738DF4B5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585704" y="4611945"/>
                <a:ext cx="3690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6B4E7E0-D07F-4D1C-A834-375E7FE6ACAE}"/>
                  </a:ext>
                </a:extLst>
              </p14:cNvPr>
              <p14:cNvContentPartPr/>
              <p14:nvPr/>
            </p14:nvContentPartPr>
            <p14:xfrm>
              <a:off x="5629864" y="6116025"/>
              <a:ext cx="705600" cy="461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6B4E7E0-D07F-4D1C-A834-375E7FE6AC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01424" y="6087585"/>
                <a:ext cx="7624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1C4E88B-74A4-4FDC-8610-7ED1B5D6A999}"/>
                  </a:ext>
                </a:extLst>
              </p14:cNvPr>
              <p14:cNvContentPartPr/>
              <p14:nvPr/>
            </p14:nvContentPartPr>
            <p14:xfrm>
              <a:off x="1499584" y="6055185"/>
              <a:ext cx="999720" cy="477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1C4E88B-74A4-4FDC-8610-7ED1B5D6A9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71144" y="6026745"/>
                <a:ext cx="105660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F1D92B8-C315-4983-8F21-40495F586812}"/>
                  </a:ext>
                </a:extLst>
              </p14:cNvPr>
              <p14:cNvContentPartPr/>
              <p14:nvPr/>
            </p14:nvContentPartPr>
            <p14:xfrm>
              <a:off x="11613424" y="5970585"/>
              <a:ext cx="610200" cy="521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F1D92B8-C315-4983-8F21-40495F5868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584984" y="5942145"/>
                <a:ext cx="6670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DB3B92D-DBA4-4B4C-B94D-70889344F70C}"/>
                  </a:ext>
                </a:extLst>
              </p14:cNvPr>
              <p14:cNvContentPartPr/>
              <p14:nvPr/>
            </p14:nvContentPartPr>
            <p14:xfrm>
              <a:off x="9424984" y="5870865"/>
              <a:ext cx="761400" cy="815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DB3B92D-DBA4-4B4C-B94D-70889344F7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96544" y="5842425"/>
                <a:ext cx="81828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48AAA88-63EE-4D73-8E17-F8B5EFBEEF8C}"/>
                  </a:ext>
                </a:extLst>
              </p14:cNvPr>
              <p14:cNvContentPartPr/>
              <p14:nvPr/>
            </p14:nvContentPartPr>
            <p14:xfrm>
              <a:off x="831424" y="7842225"/>
              <a:ext cx="3403440" cy="929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48AAA88-63EE-4D73-8E17-F8B5EFBEEF8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2984" y="7813785"/>
                <a:ext cx="34603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0313E08-5235-4FE2-B3E9-2AE286E6F4A4}"/>
                  </a:ext>
                </a:extLst>
              </p14:cNvPr>
              <p14:cNvContentPartPr/>
              <p14:nvPr/>
            </p14:nvContentPartPr>
            <p14:xfrm>
              <a:off x="2051464" y="9525945"/>
              <a:ext cx="461880" cy="353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0313E08-5235-4FE2-B3E9-2AE286E6F4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23024" y="9497505"/>
                <a:ext cx="5187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CAB3F16-FB22-4DFB-931D-C43EF611FC52}"/>
                  </a:ext>
                </a:extLst>
              </p14:cNvPr>
              <p14:cNvContentPartPr/>
              <p14:nvPr/>
            </p14:nvContentPartPr>
            <p14:xfrm>
              <a:off x="5788624" y="7856985"/>
              <a:ext cx="5563080" cy="1177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CAB3F16-FB22-4DFB-931D-C43EF611FC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60184" y="7828545"/>
                <a:ext cx="5619960" cy="12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7789D4B-ED67-450E-BD93-265B26180801}"/>
                  </a:ext>
                </a:extLst>
              </p14:cNvPr>
              <p14:cNvContentPartPr/>
              <p14:nvPr/>
            </p14:nvContentPartPr>
            <p14:xfrm>
              <a:off x="7928104" y="9513705"/>
              <a:ext cx="709560" cy="555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7789D4B-ED67-450E-BD93-265B261808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99664" y="9485265"/>
                <a:ext cx="7664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7D90A59-8A28-4779-A88A-4DCF79155A93}"/>
                  </a:ext>
                </a:extLst>
              </p14:cNvPr>
              <p14:cNvContentPartPr/>
              <p14:nvPr/>
            </p14:nvContentPartPr>
            <p14:xfrm>
              <a:off x="8950504" y="9370425"/>
              <a:ext cx="779040" cy="718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7D90A59-8A28-4779-A88A-4DCF79155A9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22064" y="9341985"/>
                <a:ext cx="8359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99720E0-406B-4AB8-804C-3C23F921564A}"/>
                  </a:ext>
                </a:extLst>
              </p14:cNvPr>
              <p14:cNvContentPartPr/>
              <p14:nvPr/>
            </p14:nvContentPartPr>
            <p14:xfrm>
              <a:off x="3334864" y="10741598"/>
              <a:ext cx="3403440" cy="929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99720E0-406B-4AB8-804C-3C23F921564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06424" y="10713158"/>
                <a:ext cx="34603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B93D850-09BA-4BD5-8916-34234D5C6C47}"/>
                  </a:ext>
                </a:extLst>
              </p14:cNvPr>
              <p14:cNvContentPartPr/>
              <p14:nvPr/>
            </p14:nvContentPartPr>
            <p14:xfrm>
              <a:off x="6800224" y="10830643"/>
              <a:ext cx="5563080" cy="1177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B93D850-09BA-4BD5-8916-34234D5C6C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71784" y="10802203"/>
                <a:ext cx="5619960" cy="12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65EF318-F584-408B-8E2C-F7AC08E1D309}"/>
                  </a:ext>
                </a:extLst>
              </p14:cNvPr>
              <p14:cNvContentPartPr/>
              <p14:nvPr/>
            </p14:nvContentPartPr>
            <p14:xfrm>
              <a:off x="2442064" y="9616305"/>
              <a:ext cx="691560" cy="525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65EF318-F584-408B-8E2C-F7AC08E1D3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13624" y="9587865"/>
                <a:ext cx="7484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18E7529-D8B9-493F-BB8B-7813DCFFD2BB}"/>
                  </a:ext>
                </a:extLst>
              </p14:cNvPr>
              <p14:cNvContentPartPr/>
              <p14:nvPr/>
            </p14:nvContentPartPr>
            <p14:xfrm>
              <a:off x="6593944" y="12644625"/>
              <a:ext cx="1096200" cy="671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18E7529-D8B9-493F-BB8B-7813DCFFD2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65504" y="12616185"/>
                <a:ext cx="115308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8505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544222-6D52-4406-A6FD-3DE73BC428F6}"/>
                  </a:ext>
                </a:extLst>
              </p14:cNvPr>
              <p14:cNvContentPartPr/>
              <p14:nvPr/>
            </p14:nvContentPartPr>
            <p14:xfrm>
              <a:off x="7361824" y="753582"/>
              <a:ext cx="3403440" cy="92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544222-6D52-4406-A6FD-3DE73BC42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3384" y="725142"/>
                <a:ext cx="34603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311A3D-6C51-40E3-B07F-E60BBFF11FC6}"/>
                  </a:ext>
                </a:extLst>
              </p14:cNvPr>
              <p14:cNvContentPartPr/>
              <p14:nvPr/>
            </p14:nvContentPartPr>
            <p14:xfrm>
              <a:off x="10827184" y="842627"/>
              <a:ext cx="5563080" cy="117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311A3D-6C51-40E3-B07F-E60BBFF11F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98744" y="814187"/>
                <a:ext cx="5619960" cy="12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641AE2-8CCB-46BF-A581-699FB7506139}"/>
                  </a:ext>
                </a:extLst>
              </p14:cNvPr>
              <p14:cNvContentPartPr/>
              <p14:nvPr/>
            </p14:nvContentPartPr>
            <p14:xfrm>
              <a:off x="8390836" y="2270270"/>
              <a:ext cx="5735520" cy="72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641AE2-8CCB-46BF-A581-699FB75061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2396" y="2241830"/>
                <a:ext cx="579240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DBD346-DE2A-403F-9682-E4DA2AA5BF64}"/>
                  </a:ext>
                </a:extLst>
              </p14:cNvPr>
              <p14:cNvContentPartPr/>
              <p14:nvPr/>
            </p14:nvContentPartPr>
            <p14:xfrm>
              <a:off x="12506665" y="3246473"/>
              <a:ext cx="5563080" cy="117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DBD346-DE2A-403F-9682-E4DA2AA5BF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8225" y="3218033"/>
                <a:ext cx="5619960" cy="12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CFC861-2614-4963-99F3-D4F0FC04012A}"/>
                  </a:ext>
                </a:extLst>
              </p14:cNvPr>
              <p14:cNvContentPartPr/>
              <p14:nvPr/>
            </p14:nvContentPartPr>
            <p14:xfrm>
              <a:off x="5660104" y="3119158"/>
              <a:ext cx="3403440" cy="929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CFC861-2614-4963-99F3-D4F0FC040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1664" y="3090718"/>
                <a:ext cx="34603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A6D65A-4005-4B0E-9F77-9F8E3976D420}"/>
                  </a:ext>
                </a:extLst>
              </p14:cNvPr>
              <p14:cNvContentPartPr/>
              <p14:nvPr/>
            </p14:nvContentPartPr>
            <p14:xfrm>
              <a:off x="13137304" y="4734345"/>
              <a:ext cx="4043160" cy="765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A6D65A-4005-4B0E-9F77-9F8E3976D4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08864" y="4705905"/>
                <a:ext cx="410004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BC4BD9-0B44-4C5F-9C6E-3F80B1B521E3}"/>
                  </a:ext>
                </a:extLst>
              </p14:cNvPr>
              <p14:cNvContentPartPr/>
              <p14:nvPr/>
            </p14:nvContentPartPr>
            <p14:xfrm>
              <a:off x="16044818" y="5809657"/>
              <a:ext cx="3223800" cy="1329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BC4BD9-0B44-4C5F-9C6E-3F80B1B521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16378" y="5781217"/>
                <a:ext cx="3280680" cy="13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57156C-6AA8-4698-885C-0DCDA6BA2A1C}"/>
                  </a:ext>
                </a:extLst>
              </p14:cNvPr>
              <p14:cNvContentPartPr/>
              <p14:nvPr/>
            </p14:nvContentPartPr>
            <p14:xfrm>
              <a:off x="11976844" y="5809657"/>
              <a:ext cx="1631880" cy="77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57156C-6AA8-4698-885C-0DCDA6BA2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48404" y="5781217"/>
                <a:ext cx="168876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6F48D4C-065E-400D-A54C-1CCE4BBD518B}"/>
                  </a:ext>
                </a:extLst>
              </p14:cNvPr>
              <p14:cNvContentPartPr/>
              <p14:nvPr/>
            </p14:nvContentPartPr>
            <p14:xfrm>
              <a:off x="5497564" y="5537160"/>
              <a:ext cx="2904840" cy="88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6F48D4C-065E-400D-A54C-1CCE4BBD51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9124" y="5508720"/>
                <a:ext cx="296172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ABD9B5-51D6-4F5B-A640-B05C76DC0568}"/>
                  </a:ext>
                </a:extLst>
              </p14:cNvPr>
              <p14:cNvContentPartPr/>
              <p14:nvPr/>
            </p14:nvContentPartPr>
            <p14:xfrm>
              <a:off x="2417224" y="4363905"/>
              <a:ext cx="4532760" cy="1128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ABD9B5-51D6-4F5B-A640-B05C76DC05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8784" y="4335465"/>
                <a:ext cx="458964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31E2C9-08B7-4A28-8586-5225FAED41FB}"/>
                  </a:ext>
                </a:extLst>
              </p14:cNvPr>
              <p14:cNvContentPartPr/>
              <p14:nvPr/>
            </p14:nvContentPartPr>
            <p14:xfrm>
              <a:off x="1611004" y="5585344"/>
              <a:ext cx="312120" cy="492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31E2C9-08B7-4A28-8586-5225FAED41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82564" y="5556904"/>
                <a:ext cx="3690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A2AE8A-557C-4E92-B12F-0203E66D3D65}"/>
                  </a:ext>
                </a:extLst>
              </p14:cNvPr>
              <p14:cNvContentPartPr/>
              <p14:nvPr/>
            </p14:nvContentPartPr>
            <p14:xfrm>
              <a:off x="6177424" y="7554662"/>
              <a:ext cx="1545120" cy="703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A2AE8A-557C-4E92-B12F-0203E66D3D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8984" y="7526222"/>
                <a:ext cx="16020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E84AA2-8632-4A0C-A85D-5550FFF92644}"/>
                  </a:ext>
                </a:extLst>
              </p14:cNvPr>
              <p14:cNvContentPartPr/>
              <p14:nvPr/>
            </p14:nvContentPartPr>
            <p14:xfrm>
              <a:off x="2944264" y="7956705"/>
              <a:ext cx="925200" cy="581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E84AA2-8632-4A0C-A85D-5550FFF926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6104" y="7918545"/>
                <a:ext cx="10011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1AE9B4-06C2-407C-8C2D-13A01AE56573}"/>
                  </a:ext>
                </a:extLst>
              </p14:cNvPr>
              <p14:cNvContentPartPr/>
              <p14:nvPr/>
            </p14:nvContentPartPr>
            <p14:xfrm>
              <a:off x="12719704" y="8112945"/>
              <a:ext cx="948240" cy="660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1AE9B4-06C2-407C-8C2D-13A01AE565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681544" y="8074785"/>
                <a:ext cx="10242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0EB2620-EDCB-4AB8-B3EF-7FB9C2FE2ECC}"/>
                  </a:ext>
                </a:extLst>
              </p14:cNvPr>
              <p14:cNvContentPartPr/>
              <p14:nvPr/>
            </p14:nvContentPartPr>
            <p14:xfrm>
              <a:off x="10510744" y="7984065"/>
              <a:ext cx="260640" cy="454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0EB2620-EDCB-4AB8-B3EF-7FB9C2FE2E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72584" y="7945905"/>
                <a:ext cx="3366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D7D2D05-E86A-43E3-9AD2-47BE4593E4D1}"/>
                  </a:ext>
                </a:extLst>
              </p14:cNvPr>
              <p14:cNvContentPartPr/>
              <p14:nvPr/>
            </p14:nvContentPartPr>
            <p14:xfrm>
              <a:off x="4075384" y="6704985"/>
              <a:ext cx="2608920" cy="1149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D7D2D05-E86A-43E3-9AD2-47BE4593E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6944" y="6676545"/>
                <a:ext cx="266580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11189C1-4BF4-41F9-8CA5-F9F579D79D06}"/>
                  </a:ext>
                </a:extLst>
              </p14:cNvPr>
              <p14:cNvContentPartPr/>
              <p14:nvPr/>
            </p14:nvContentPartPr>
            <p14:xfrm>
              <a:off x="10836904" y="6952665"/>
              <a:ext cx="2039400" cy="1000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1189C1-4BF4-41F9-8CA5-F9F579D79D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08464" y="6924225"/>
                <a:ext cx="209628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5427C78-B65B-46B6-95B3-6573285F146C}"/>
                  </a:ext>
                </a:extLst>
              </p14:cNvPr>
              <p14:cNvContentPartPr/>
              <p14:nvPr/>
            </p14:nvContentPartPr>
            <p14:xfrm>
              <a:off x="15727144" y="7296465"/>
              <a:ext cx="3171960" cy="792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5427C78-B65B-46B6-95B3-6573285F14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98704" y="7268025"/>
                <a:ext cx="32288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45F407-850D-41E8-A66E-7A7C5689811D}"/>
                  </a:ext>
                </a:extLst>
              </p14:cNvPr>
              <p14:cNvContentPartPr/>
              <p14:nvPr/>
            </p14:nvContentPartPr>
            <p14:xfrm>
              <a:off x="10916464" y="9142545"/>
              <a:ext cx="2650680" cy="1031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45F407-850D-41E8-A66E-7A7C568981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88024" y="9114105"/>
                <a:ext cx="270756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2AF038-A34E-4BE0-9540-CDF8C9BCF811}"/>
                  </a:ext>
                </a:extLst>
              </p14:cNvPr>
              <p14:cNvContentPartPr/>
              <p14:nvPr/>
            </p14:nvContentPartPr>
            <p14:xfrm>
              <a:off x="1591384" y="8924025"/>
              <a:ext cx="1828080" cy="859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2AF038-A34E-4BE0-9540-CDF8C9BCF8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62944" y="8895585"/>
                <a:ext cx="188496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7071C9D-C71B-45A4-86CD-33D69A951ABE}"/>
                  </a:ext>
                </a:extLst>
              </p14:cNvPr>
              <p14:cNvContentPartPr/>
              <p14:nvPr/>
            </p14:nvContentPartPr>
            <p14:xfrm>
              <a:off x="5611144" y="8667705"/>
              <a:ext cx="2155320" cy="1034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7071C9D-C71B-45A4-86CD-33D69A951A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82704" y="8639265"/>
                <a:ext cx="221220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C6AFC62-8CA8-4E6F-8B88-B62365326FCA}"/>
                  </a:ext>
                </a:extLst>
              </p14:cNvPr>
              <p14:cNvContentPartPr/>
              <p14:nvPr/>
            </p14:nvContentPartPr>
            <p14:xfrm>
              <a:off x="954904" y="9835905"/>
              <a:ext cx="263160" cy="571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C6AFC62-8CA8-4E6F-8B88-B62365326F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6464" y="9807465"/>
                <a:ext cx="32004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A7CD18-9865-49DB-A75D-233C76F943A7}"/>
                  </a:ext>
                </a:extLst>
              </p14:cNvPr>
              <p14:cNvContentPartPr/>
              <p14:nvPr/>
            </p14:nvContentPartPr>
            <p14:xfrm>
              <a:off x="2919064" y="10099065"/>
              <a:ext cx="455040" cy="469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A7CD18-9865-49DB-A75D-233C76F943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0624" y="10070625"/>
                <a:ext cx="51192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32728F6-6937-41DC-BC2D-C60868B13688}"/>
                  </a:ext>
                </a:extLst>
              </p14:cNvPr>
              <p14:cNvContentPartPr/>
              <p14:nvPr/>
            </p14:nvContentPartPr>
            <p14:xfrm>
              <a:off x="10490224" y="10513065"/>
              <a:ext cx="534960" cy="367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32728F6-6937-41DC-BC2D-C60868B136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61784" y="10484625"/>
                <a:ext cx="5918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7245E2-B79D-45FA-B7E8-8A36949CCB34}"/>
                  </a:ext>
                </a:extLst>
              </p14:cNvPr>
              <p14:cNvContentPartPr/>
              <p14:nvPr/>
            </p14:nvContentPartPr>
            <p14:xfrm>
              <a:off x="13073944" y="10606305"/>
              <a:ext cx="700200" cy="484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7245E2-B79D-45FA-B7E8-8A36949CCB3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045504" y="10577865"/>
                <a:ext cx="7570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C34CC3E-4E11-4D48-905E-B0C13E4F2ECA}"/>
                  </a:ext>
                </a:extLst>
              </p14:cNvPr>
              <p14:cNvContentPartPr/>
              <p14:nvPr/>
            </p14:nvContentPartPr>
            <p14:xfrm>
              <a:off x="12059824" y="11556705"/>
              <a:ext cx="2478240" cy="692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C34CC3E-4E11-4D48-905E-B0C13E4F2E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031384" y="11528265"/>
                <a:ext cx="25351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014C04E-50D3-496E-B7EA-B1F72BF8345F}"/>
                  </a:ext>
                </a:extLst>
              </p14:cNvPr>
              <p14:cNvContentPartPr/>
              <p14:nvPr/>
            </p14:nvContentPartPr>
            <p14:xfrm>
              <a:off x="14238544" y="12680265"/>
              <a:ext cx="332640" cy="457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014C04E-50D3-496E-B7EA-B1F72BF834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210104" y="12651825"/>
                <a:ext cx="3895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13394BF-3836-4832-9215-D7E795C16699}"/>
                  </a:ext>
                </a:extLst>
              </p14:cNvPr>
              <p14:cNvContentPartPr/>
              <p14:nvPr/>
            </p14:nvContentPartPr>
            <p14:xfrm>
              <a:off x="11732224" y="12539145"/>
              <a:ext cx="432360" cy="465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13394BF-3836-4832-9215-D7E795C166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703784" y="12510683"/>
                <a:ext cx="489240" cy="522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1F02AC-82E9-466B-A6C1-F8F238365E00}"/>
                  </a:ext>
                </a:extLst>
              </p14:cNvPr>
              <p14:cNvContentPartPr/>
              <p14:nvPr/>
            </p14:nvContentPartPr>
            <p14:xfrm>
              <a:off x="4954864" y="10105545"/>
              <a:ext cx="373320" cy="691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1F02AC-82E9-466B-A6C1-F8F238365E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26424" y="10077105"/>
                <a:ext cx="43020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222E9A5-9436-4A5F-B635-44941E7E1EEA}"/>
                  </a:ext>
                </a:extLst>
              </p14:cNvPr>
              <p14:cNvContentPartPr/>
              <p14:nvPr/>
            </p14:nvContentPartPr>
            <p14:xfrm>
              <a:off x="6910384" y="10104825"/>
              <a:ext cx="1425960" cy="469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222E9A5-9436-4A5F-B635-44941E7E1E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81944" y="10076385"/>
                <a:ext cx="14828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78A20F4-104F-49EF-B3F3-2FF028357DA8}"/>
                  </a:ext>
                </a:extLst>
              </p14:cNvPr>
              <p14:cNvContentPartPr/>
              <p14:nvPr/>
            </p14:nvContentPartPr>
            <p14:xfrm>
              <a:off x="5657584" y="11640945"/>
              <a:ext cx="392760" cy="389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78A20F4-104F-49EF-B3F3-2FF028357DA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29144" y="11612505"/>
                <a:ext cx="4496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DB1BA8-FDD5-40B3-B92A-F63A4A7D3431}"/>
                  </a:ext>
                </a:extLst>
              </p14:cNvPr>
              <p14:cNvContentPartPr/>
              <p14:nvPr/>
            </p14:nvContentPartPr>
            <p14:xfrm>
              <a:off x="7659184" y="11662545"/>
              <a:ext cx="736200" cy="452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DB1BA8-FDD5-40B3-B92A-F63A4A7D343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30744" y="11634105"/>
                <a:ext cx="7930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96B7174-142A-48FD-98E2-1AC5198838E6}"/>
                  </a:ext>
                </a:extLst>
              </p14:cNvPr>
              <p14:cNvContentPartPr/>
              <p14:nvPr/>
            </p14:nvContentPartPr>
            <p14:xfrm>
              <a:off x="6902464" y="13102905"/>
              <a:ext cx="353160" cy="333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96B7174-142A-48FD-98E2-1AC5198838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74024" y="13074465"/>
                <a:ext cx="4100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4548FC8-83C7-4546-9A4D-8D31AEB31585}"/>
                  </a:ext>
                </a:extLst>
              </p14:cNvPr>
              <p14:cNvContentPartPr/>
              <p14:nvPr/>
            </p14:nvContentPartPr>
            <p14:xfrm>
              <a:off x="8884984" y="13107225"/>
              <a:ext cx="568800" cy="466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4548FC8-83C7-4546-9A4D-8D31AEB315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56544" y="13078785"/>
                <a:ext cx="6256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8666499-3F81-4BD5-B6AE-D4B8C5EF6C9D}"/>
                  </a:ext>
                </a:extLst>
              </p14:cNvPr>
              <p14:cNvContentPartPr/>
              <p14:nvPr/>
            </p14:nvContentPartPr>
            <p14:xfrm>
              <a:off x="7428784" y="12496305"/>
              <a:ext cx="1366920" cy="459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8666499-3F81-4BD5-B6AE-D4B8C5EF6C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00344" y="12467865"/>
                <a:ext cx="14238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ABDDAF3-D614-4974-8A6B-CAB5C5DB3420}"/>
                  </a:ext>
                </a:extLst>
              </p14:cNvPr>
              <p14:cNvContentPartPr/>
              <p14:nvPr/>
            </p14:nvContentPartPr>
            <p14:xfrm>
              <a:off x="6404584" y="10949745"/>
              <a:ext cx="1560960" cy="577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ABDDAF3-D614-4974-8A6B-CAB5C5DB34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76144" y="10921305"/>
                <a:ext cx="16178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E9A77E3-175F-4A3F-8D1D-043A6F67E3E3}"/>
                  </a:ext>
                </a:extLst>
              </p14:cNvPr>
              <p14:cNvContentPartPr/>
              <p14:nvPr/>
            </p14:nvContentPartPr>
            <p14:xfrm>
              <a:off x="15438064" y="8477625"/>
              <a:ext cx="1254600" cy="800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E9A77E3-175F-4A3F-8D1D-043A6F67E3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409624" y="8449185"/>
                <a:ext cx="131148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2A2A1E5-588B-41AD-932D-3347DA19E309}"/>
                  </a:ext>
                </a:extLst>
              </p14:cNvPr>
              <p14:cNvContentPartPr/>
              <p14:nvPr/>
            </p14:nvContentPartPr>
            <p14:xfrm>
              <a:off x="18870304" y="8171265"/>
              <a:ext cx="1991520" cy="1069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2A2A1E5-588B-41AD-932D-3347DA19E3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841838" y="8142825"/>
                <a:ext cx="2048451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A23A2B3-5C94-4C25-A84B-9043E6DACA92}"/>
                  </a:ext>
                </a:extLst>
              </p14:cNvPr>
              <p14:cNvContentPartPr/>
              <p14:nvPr/>
            </p14:nvContentPartPr>
            <p14:xfrm>
              <a:off x="14853424" y="9960465"/>
              <a:ext cx="564120" cy="651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A23A2B3-5C94-4C25-A84B-9043E6DACA9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824984" y="9932025"/>
                <a:ext cx="62100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8F3FED7-B195-404C-B002-B1A1E12B8B1D}"/>
                  </a:ext>
                </a:extLst>
              </p14:cNvPr>
              <p14:cNvContentPartPr/>
              <p14:nvPr/>
            </p14:nvContentPartPr>
            <p14:xfrm>
              <a:off x="16296304" y="12248625"/>
              <a:ext cx="354240" cy="613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8F3FED7-B195-404C-B002-B1A1E12B8B1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67864" y="12220185"/>
                <a:ext cx="41112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4705B90-F974-4DEE-83BE-6350A94A041F}"/>
                  </a:ext>
                </a:extLst>
              </p14:cNvPr>
              <p14:cNvContentPartPr/>
              <p14:nvPr/>
            </p14:nvContentPartPr>
            <p14:xfrm>
              <a:off x="16673584" y="10245585"/>
              <a:ext cx="851040" cy="678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4705B90-F974-4DEE-83BE-6350A94A041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645144" y="10217145"/>
                <a:ext cx="90792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6D3BD32-21AE-43B4-9CD5-54E5E9B4E529}"/>
                  </a:ext>
                </a:extLst>
              </p14:cNvPr>
              <p14:cNvContentPartPr/>
              <p14:nvPr/>
            </p14:nvContentPartPr>
            <p14:xfrm>
              <a:off x="18014224" y="12180945"/>
              <a:ext cx="457920" cy="59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6D3BD32-21AE-43B4-9CD5-54E5E9B4E5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985784" y="12152505"/>
                <a:ext cx="5148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81C3F81-D963-40F2-A931-1FDBFAAD32BD}"/>
                  </a:ext>
                </a:extLst>
              </p14:cNvPr>
              <p14:cNvContentPartPr/>
              <p14:nvPr/>
            </p14:nvContentPartPr>
            <p14:xfrm>
              <a:off x="19386544" y="10083585"/>
              <a:ext cx="796320" cy="391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81C3F81-D963-40F2-A931-1FDBFAAD32B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358104" y="10055145"/>
                <a:ext cx="8532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D9FA2FB-190F-4047-B457-F4C3514584FB}"/>
                  </a:ext>
                </a:extLst>
              </p14:cNvPr>
              <p14:cNvContentPartPr/>
              <p14:nvPr/>
            </p14:nvContentPartPr>
            <p14:xfrm>
              <a:off x="21495424" y="9766065"/>
              <a:ext cx="1266480" cy="1179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D9FA2FB-190F-4047-B457-F4C3514584F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466984" y="9737625"/>
                <a:ext cx="132336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94FF169-F8E5-4991-8200-6DB9F5F09CD4}"/>
                  </a:ext>
                </a:extLst>
              </p14:cNvPr>
              <p14:cNvContentPartPr/>
              <p14:nvPr/>
            </p14:nvContentPartPr>
            <p14:xfrm>
              <a:off x="20359624" y="11840025"/>
              <a:ext cx="403920" cy="372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94FF169-F8E5-4991-8200-6DB9F5F09C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331184" y="11811585"/>
                <a:ext cx="4608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DB86029-6A29-4F41-A65B-04689469D76A}"/>
                  </a:ext>
                </a:extLst>
              </p14:cNvPr>
              <p14:cNvContentPartPr/>
              <p14:nvPr/>
            </p14:nvContentPartPr>
            <p14:xfrm>
              <a:off x="22244944" y="11480745"/>
              <a:ext cx="914400" cy="954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DB86029-6A29-4F41-A65B-04689469D7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216504" y="11452305"/>
                <a:ext cx="97128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CC1ACED-D9D6-4EB9-990C-525539C17485}"/>
                  </a:ext>
                </a:extLst>
              </p14:cNvPr>
              <p14:cNvContentPartPr/>
              <p14:nvPr/>
            </p14:nvContentPartPr>
            <p14:xfrm>
              <a:off x="21578584" y="13060425"/>
              <a:ext cx="339840" cy="654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CC1ACED-D9D6-4EB9-990C-525539C174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550144" y="13031985"/>
                <a:ext cx="39672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6620C5E-0EDF-4A3C-8A74-E43598788B4D}"/>
                  </a:ext>
                </a:extLst>
              </p14:cNvPr>
              <p14:cNvContentPartPr/>
              <p14:nvPr/>
            </p14:nvContentPartPr>
            <p14:xfrm>
              <a:off x="23248984" y="12899145"/>
              <a:ext cx="366120" cy="574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6620C5E-0EDF-4A3C-8A74-E43598788B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220544" y="12870705"/>
                <a:ext cx="42300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71EE388-B36E-4623-9C64-F318362CAFB3}"/>
                  </a:ext>
                </a:extLst>
              </p14:cNvPr>
              <p14:cNvContentPartPr/>
              <p14:nvPr/>
            </p14:nvContentPartPr>
            <p14:xfrm>
              <a:off x="15497104" y="9509025"/>
              <a:ext cx="1092240" cy="504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71EE388-B36E-4623-9C64-F318362CAF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468664" y="9480585"/>
                <a:ext cx="1149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B38F24F-188E-472C-848A-E0D6E13870F4}"/>
                  </a:ext>
                </a:extLst>
              </p14:cNvPr>
              <p14:cNvContentPartPr/>
              <p14:nvPr/>
            </p14:nvContentPartPr>
            <p14:xfrm>
              <a:off x="16613104" y="11234865"/>
              <a:ext cx="1375920" cy="730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B38F24F-188E-472C-848A-E0D6E13870F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584664" y="11206425"/>
                <a:ext cx="14328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B7AF6E1-1B07-4582-9C3C-2C7FE32CFA5A}"/>
                  </a:ext>
                </a:extLst>
              </p14:cNvPr>
              <p14:cNvContentPartPr/>
              <p14:nvPr/>
            </p14:nvContentPartPr>
            <p14:xfrm>
              <a:off x="20115544" y="9240105"/>
              <a:ext cx="1384560" cy="816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B7AF6E1-1B07-4582-9C3C-2C7FE32CFA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087104" y="9211665"/>
                <a:ext cx="144144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BF9F7C4-DDD7-4192-9A6C-4ECD2E247433}"/>
                  </a:ext>
                </a:extLst>
              </p14:cNvPr>
              <p14:cNvContentPartPr/>
              <p14:nvPr/>
            </p14:nvContentPartPr>
            <p14:xfrm>
              <a:off x="20789104" y="10900425"/>
              <a:ext cx="1643040" cy="760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BF9F7C4-DDD7-4192-9A6C-4ECD2E24743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760664" y="10871985"/>
                <a:ext cx="169992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B896B92-8017-4DDE-B98D-C35C47F02018}"/>
                  </a:ext>
                </a:extLst>
              </p14:cNvPr>
              <p14:cNvContentPartPr/>
              <p14:nvPr/>
            </p14:nvContentPartPr>
            <p14:xfrm>
              <a:off x="22080064" y="12625545"/>
              <a:ext cx="856080" cy="372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B896B92-8017-4DDE-B98D-C35C47F0201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2051624" y="12597105"/>
                <a:ext cx="9129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81D691B-06EA-40D8-9673-097E3C224937}"/>
                  </a:ext>
                </a:extLst>
              </p14:cNvPr>
              <p14:cNvContentPartPr/>
              <p14:nvPr/>
            </p14:nvContentPartPr>
            <p14:xfrm>
              <a:off x="6502144" y="2507025"/>
              <a:ext cx="462240" cy="369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81D691B-06EA-40D8-9673-097E3C22493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63984" y="2468865"/>
                <a:ext cx="53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4E911AF-E844-49EB-94FC-112D93819771}"/>
                  </a:ext>
                </a:extLst>
              </p14:cNvPr>
              <p14:cNvContentPartPr/>
              <p14:nvPr/>
            </p14:nvContentPartPr>
            <p14:xfrm>
              <a:off x="15319984" y="2703945"/>
              <a:ext cx="42840" cy="4590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4E911AF-E844-49EB-94FC-112D938197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281824" y="2665785"/>
                <a:ext cx="1188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45F3679-8ABD-4FF3-88F1-33DFA4736E50}"/>
                  </a:ext>
                </a:extLst>
              </p14:cNvPr>
              <p14:cNvContentPartPr/>
              <p14:nvPr/>
            </p14:nvContentPartPr>
            <p14:xfrm>
              <a:off x="1331464" y="4750185"/>
              <a:ext cx="531720" cy="369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45F3679-8ABD-4FF3-88F1-33DFA4736E5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93304" y="4712025"/>
                <a:ext cx="6076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F7A7894-06A1-436D-A923-DC9420C63F7D}"/>
                  </a:ext>
                </a:extLst>
              </p14:cNvPr>
              <p14:cNvContentPartPr/>
              <p14:nvPr/>
            </p14:nvContentPartPr>
            <p14:xfrm>
              <a:off x="8252824" y="5057625"/>
              <a:ext cx="34560" cy="501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F7A7894-06A1-436D-A923-DC9420C63F7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14664" y="5019465"/>
                <a:ext cx="1105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1955E00-DE16-4016-A03E-F5EEB077BC4B}"/>
                  </a:ext>
                </a:extLst>
              </p14:cNvPr>
              <p14:cNvContentPartPr/>
              <p14:nvPr/>
            </p14:nvContentPartPr>
            <p14:xfrm>
              <a:off x="11838064" y="5002905"/>
              <a:ext cx="532800" cy="546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1955E00-DE16-4016-A03E-F5EEB077BC4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799904" y="4964745"/>
                <a:ext cx="6087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5973945-0266-4477-8572-AF6BE3C575EC}"/>
                  </a:ext>
                </a:extLst>
              </p14:cNvPr>
              <p14:cNvContentPartPr/>
              <p14:nvPr/>
            </p14:nvContentPartPr>
            <p14:xfrm>
              <a:off x="18082984" y="5392425"/>
              <a:ext cx="21240" cy="497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5973945-0266-4477-8572-AF6BE3C575E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044824" y="5354265"/>
                <a:ext cx="972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B886192-0013-4E35-8F68-3A7F664437B1}"/>
                  </a:ext>
                </a:extLst>
              </p14:cNvPr>
              <p14:cNvContentPartPr/>
              <p14:nvPr/>
            </p14:nvContentPartPr>
            <p14:xfrm>
              <a:off x="2930584" y="7341465"/>
              <a:ext cx="615240" cy="402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B886192-0013-4E35-8F68-3A7F664437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92424" y="7303305"/>
                <a:ext cx="6912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EC7F231-F1DE-463A-A895-EFDAD5AA19AB}"/>
                  </a:ext>
                </a:extLst>
              </p14:cNvPr>
              <p14:cNvContentPartPr/>
              <p14:nvPr/>
            </p14:nvContentPartPr>
            <p14:xfrm>
              <a:off x="7962304" y="7215825"/>
              <a:ext cx="142200" cy="412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EC7F231-F1DE-463A-A895-EFDAD5AA19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24144" y="7177665"/>
                <a:ext cx="2181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D271573-DB2D-49B4-87EA-9BED6E0C3078}"/>
                  </a:ext>
                </a:extLst>
              </p14:cNvPr>
              <p14:cNvContentPartPr/>
              <p14:nvPr/>
            </p14:nvContentPartPr>
            <p14:xfrm>
              <a:off x="10084864" y="7169385"/>
              <a:ext cx="572400" cy="439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D271573-DB2D-49B4-87EA-9BED6E0C30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046704" y="7131225"/>
                <a:ext cx="64836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493A3B5-4592-4A8E-835E-976C37350191}"/>
                  </a:ext>
                </a:extLst>
              </p14:cNvPr>
              <p14:cNvContentPartPr/>
              <p14:nvPr/>
            </p14:nvContentPartPr>
            <p14:xfrm>
              <a:off x="13578664" y="7581225"/>
              <a:ext cx="122400" cy="400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493A3B5-4592-4A8E-835E-976C3735019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3540504" y="7543065"/>
                <a:ext cx="1983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664D445-A1ED-446F-A23C-B769134D0C87}"/>
                  </a:ext>
                </a:extLst>
              </p14:cNvPr>
              <p14:cNvContentPartPr/>
              <p14:nvPr/>
            </p14:nvContentPartPr>
            <p14:xfrm>
              <a:off x="14932984" y="7706865"/>
              <a:ext cx="507240" cy="397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664D445-A1ED-446F-A23C-B769134D0C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894824" y="7668705"/>
                <a:ext cx="583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AD6F15E-4B32-4BAF-B2C3-60727CF16DD9}"/>
                  </a:ext>
                </a:extLst>
              </p14:cNvPr>
              <p14:cNvContentPartPr/>
              <p14:nvPr/>
            </p14:nvContentPartPr>
            <p14:xfrm>
              <a:off x="19898464" y="7815225"/>
              <a:ext cx="13320" cy="425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AD6F15E-4B32-4BAF-B2C3-60727CF16D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9860304" y="7777065"/>
                <a:ext cx="892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2FAC561-0678-45BD-850D-0912936C3F86}"/>
                  </a:ext>
                </a:extLst>
              </p14:cNvPr>
              <p14:cNvContentPartPr/>
              <p14:nvPr/>
            </p14:nvContentPartPr>
            <p14:xfrm>
              <a:off x="449104" y="9182145"/>
              <a:ext cx="488880" cy="290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2FAC561-0678-45BD-850D-0912936C3F8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0944" y="9143985"/>
                <a:ext cx="5648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100738A-77FF-478A-972C-EC78E52E5ABE}"/>
                  </a:ext>
                </a:extLst>
              </p14:cNvPr>
              <p14:cNvContentPartPr/>
              <p14:nvPr/>
            </p14:nvContentPartPr>
            <p14:xfrm>
              <a:off x="3718264" y="9386625"/>
              <a:ext cx="42120" cy="326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100738A-77FF-478A-972C-EC78E52E5AB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80104" y="9348465"/>
                <a:ext cx="1180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9F2AA3B-9508-48BF-8CF3-41127B0C939E}"/>
                  </a:ext>
                </a:extLst>
              </p14:cNvPr>
              <p14:cNvContentPartPr/>
              <p14:nvPr/>
            </p14:nvContentPartPr>
            <p14:xfrm>
              <a:off x="5271664" y="9145785"/>
              <a:ext cx="420120" cy="430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9F2AA3B-9508-48BF-8CF3-41127B0C939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33504" y="9107625"/>
                <a:ext cx="49608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50E421A-71E3-49A9-AA7E-CA22119B791E}"/>
                  </a:ext>
                </a:extLst>
              </p14:cNvPr>
              <p14:cNvContentPartPr/>
              <p14:nvPr/>
            </p14:nvContentPartPr>
            <p14:xfrm>
              <a:off x="7895704" y="9055065"/>
              <a:ext cx="112680" cy="4543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50E421A-71E3-49A9-AA7E-CA22119B791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57544" y="9016905"/>
                <a:ext cx="1886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10CDB5A-19F8-441D-9908-29C1CA9C129F}"/>
                  </a:ext>
                </a:extLst>
              </p14:cNvPr>
              <p14:cNvContentPartPr/>
              <p14:nvPr/>
            </p14:nvContentPartPr>
            <p14:xfrm>
              <a:off x="5969704" y="10878105"/>
              <a:ext cx="450360" cy="433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10CDB5A-19F8-441D-9908-29C1CA9C129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31544" y="10839945"/>
                <a:ext cx="52632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756B879-1E6F-4542-935C-24B156456A56}"/>
                  </a:ext>
                </a:extLst>
              </p14:cNvPr>
              <p14:cNvContentPartPr/>
              <p14:nvPr/>
            </p14:nvContentPartPr>
            <p14:xfrm>
              <a:off x="8642344" y="11225505"/>
              <a:ext cx="143280" cy="282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756B879-1E6F-4542-935C-24B156456A5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04184" y="11187345"/>
                <a:ext cx="2192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A030DF5-D417-4252-9370-45ADD84FA19A}"/>
                  </a:ext>
                </a:extLst>
              </p14:cNvPr>
              <p14:cNvContentPartPr/>
              <p14:nvPr/>
            </p14:nvContentPartPr>
            <p14:xfrm>
              <a:off x="6681064" y="12570465"/>
              <a:ext cx="456480" cy="419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A030DF5-D417-4252-9370-45ADD84FA19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42904" y="12532305"/>
                <a:ext cx="5324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1AA10CC-D81B-4E93-BC33-4FFBFA2266B7}"/>
                  </a:ext>
                </a:extLst>
              </p14:cNvPr>
              <p14:cNvContentPartPr/>
              <p14:nvPr/>
            </p14:nvContentPartPr>
            <p14:xfrm>
              <a:off x="9223744" y="12468585"/>
              <a:ext cx="146880" cy="342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1AA10CC-D81B-4E93-BC33-4FFBFA2266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85584" y="12430425"/>
                <a:ext cx="22284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33CAE77-DA5A-4C22-A54E-27DDF661AC43}"/>
                  </a:ext>
                </a:extLst>
              </p14:cNvPr>
              <p14:cNvContentPartPr/>
              <p14:nvPr/>
            </p14:nvContentPartPr>
            <p14:xfrm>
              <a:off x="10263064" y="9532785"/>
              <a:ext cx="490680" cy="3834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33CAE77-DA5A-4C22-A54E-27DDF661AC4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224904" y="9494625"/>
                <a:ext cx="5666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E55E40E-FC55-46F1-8CE5-55A8694E5E40}"/>
                  </a:ext>
                </a:extLst>
              </p14:cNvPr>
              <p14:cNvContentPartPr/>
              <p14:nvPr/>
            </p14:nvContentPartPr>
            <p14:xfrm>
              <a:off x="12972424" y="9679305"/>
              <a:ext cx="101880" cy="509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E55E40E-FC55-46F1-8CE5-55A8694E5E4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934264" y="9641145"/>
                <a:ext cx="17784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404A508-E689-494E-95C8-552C1A1398BE}"/>
                  </a:ext>
                </a:extLst>
              </p14:cNvPr>
              <p14:cNvContentPartPr/>
              <p14:nvPr/>
            </p14:nvContentPartPr>
            <p14:xfrm>
              <a:off x="11357104" y="11995905"/>
              <a:ext cx="308160" cy="3301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404A508-E689-494E-95C8-552C1A1398B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18944" y="11957745"/>
                <a:ext cx="384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A34F187-E76F-4ED9-ADF7-69433207C614}"/>
                  </a:ext>
                </a:extLst>
              </p14:cNvPr>
              <p14:cNvContentPartPr/>
              <p14:nvPr/>
            </p14:nvContentPartPr>
            <p14:xfrm>
              <a:off x="13588024" y="12209745"/>
              <a:ext cx="96840" cy="309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A34F187-E76F-4ED9-ADF7-69433207C61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549864" y="12171585"/>
                <a:ext cx="172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646E31E-91AB-4224-BC63-91B70360B427}"/>
                  </a:ext>
                </a:extLst>
              </p14:cNvPr>
              <p14:cNvContentPartPr/>
              <p14:nvPr/>
            </p14:nvContentPartPr>
            <p14:xfrm>
              <a:off x="14764504" y="9516945"/>
              <a:ext cx="569880" cy="4212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646E31E-91AB-4224-BC63-91B70360B42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4726344" y="9478785"/>
                <a:ext cx="6458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78E7A38-F7B7-46CC-9152-4A7EEA930184}"/>
                  </a:ext>
                </a:extLst>
              </p14:cNvPr>
              <p14:cNvContentPartPr/>
              <p14:nvPr/>
            </p14:nvContentPartPr>
            <p14:xfrm>
              <a:off x="17015944" y="9604425"/>
              <a:ext cx="119520" cy="522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78E7A38-F7B7-46CC-9152-4A7EEA93018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977784" y="9566265"/>
                <a:ext cx="1954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1EA1638-6522-4865-A0BF-5DC3FC323BF0}"/>
                  </a:ext>
                </a:extLst>
              </p14:cNvPr>
              <p14:cNvContentPartPr/>
              <p14:nvPr/>
            </p14:nvContentPartPr>
            <p14:xfrm>
              <a:off x="15931984" y="11590905"/>
              <a:ext cx="479160" cy="3495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1EA1638-6522-4865-A0BF-5DC3FC323BF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893824" y="11552745"/>
                <a:ext cx="5551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7B829E3-86B8-490A-958F-BC00D5A088B5}"/>
                  </a:ext>
                </a:extLst>
              </p14:cNvPr>
              <p14:cNvContentPartPr/>
              <p14:nvPr/>
            </p14:nvContentPartPr>
            <p14:xfrm>
              <a:off x="17563864" y="11849385"/>
              <a:ext cx="111600" cy="434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7B829E3-86B8-490A-958F-BC00D5A088B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7525704" y="11811225"/>
                <a:ext cx="1875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8243228-110F-4E17-B01E-5E98EC807112}"/>
                  </a:ext>
                </a:extLst>
              </p14:cNvPr>
              <p14:cNvContentPartPr/>
              <p14:nvPr/>
            </p14:nvContentPartPr>
            <p14:xfrm>
              <a:off x="18925024" y="9641865"/>
              <a:ext cx="525600" cy="453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8243228-110F-4E17-B01E-5E98EC80711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8886864" y="9603705"/>
                <a:ext cx="6015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37B1988-BF1D-490C-A629-7AFB164556E6}"/>
                  </a:ext>
                </a:extLst>
              </p14:cNvPr>
              <p14:cNvContentPartPr/>
              <p14:nvPr/>
            </p14:nvContentPartPr>
            <p14:xfrm>
              <a:off x="22271224" y="9361425"/>
              <a:ext cx="12240" cy="4996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37B1988-BF1D-490C-A629-7AFB164556E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2233064" y="9323265"/>
                <a:ext cx="882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5D60F3D-C4FE-44B3-A1D3-4246CFA19392}"/>
                  </a:ext>
                </a:extLst>
              </p14:cNvPr>
              <p14:cNvContentPartPr/>
              <p14:nvPr/>
            </p14:nvContentPartPr>
            <p14:xfrm>
              <a:off x="19748704" y="11149545"/>
              <a:ext cx="480240" cy="521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5D60F3D-C4FE-44B3-A1D3-4246CFA1939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9710544" y="11111385"/>
                <a:ext cx="5562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F28E748-7DB1-41DC-9E1D-023C9DFEBE90}"/>
                  </a:ext>
                </a:extLst>
              </p14:cNvPr>
              <p14:cNvContentPartPr/>
              <p14:nvPr/>
            </p14:nvContentPartPr>
            <p14:xfrm>
              <a:off x="21969184" y="11494425"/>
              <a:ext cx="67320" cy="5587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F28E748-7DB1-41DC-9E1D-023C9DFEBE9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1931024" y="11456265"/>
                <a:ext cx="1432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6816F26-737F-490B-9BB0-E55023E2BF15}"/>
                  </a:ext>
                </a:extLst>
              </p14:cNvPr>
              <p14:cNvContentPartPr/>
              <p14:nvPr/>
            </p14:nvContentPartPr>
            <p14:xfrm>
              <a:off x="20959024" y="12875745"/>
              <a:ext cx="300960" cy="478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6816F26-737F-490B-9BB0-E55023E2BF1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0920864" y="12837585"/>
                <a:ext cx="3769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2F2B613-DB60-4038-8318-77AF215E454A}"/>
                  </a:ext>
                </a:extLst>
              </p14:cNvPr>
              <p14:cNvContentPartPr/>
              <p14:nvPr/>
            </p14:nvContentPartPr>
            <p14:xfrm>
              <a:off x="22680904" y="13101105"/>
              <a:ext cx="57600" cy="416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2F2B613-DB60-4038-8318-77AF215E454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2642744" y="13062945"/>
                <a:ext cx="13356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3285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129E88-AF7D-4844-920D-AD246D27872D}"/>
                  </a:ext>
                </a:extLst>
              </p14:cNvPr>
              <p14:cNvContentPartPr/>
              <p14:nvPr/>
            </p14:nvContentPartPr>
            <p14:xfrm>
              <a:off x="570784" y="568425"/>
              <a:ext cx="363960" cy="493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129E88-AF7D-4844-920D-AD246D278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624" y="530265"/>
                <a:ext cx="4399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FF57E4-8422-49E2-81F4-1496F0E9D8BC}"/>
                  </a:ext>
                </a:extLst>
              </p14:cNvPr>
              <p14:cNvContentPartPr/>
              <p14:nvPr/>
            </p14:nvContentPartPr>
            <p14:xfrm>
              <a:off x="537664" y="1744905"/>
              <a:ext cx="309600" cy="466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FF57E4-8422-49E2-81F4-1496F0E9D8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504" y="1706745"/>
                <a:ext cx="3855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717A4E-3725-49AC-BF4E-3C4FC5BAD5FB}"/>
                  </a:ext>
                </a:extLst>
              </p14:cNvPr>
              <p14:cNvContentPartPr/>
              <p14:nvPr/>
            </p14:nvContentPartPr>
            <p14:xfrm>
              <a:off x="604264" y="2912025"/>
              <a:ext cx="332640" cy="398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717A4E-3725-49AC-BF4E-3C4FC5BAD5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104" y="2873865"/>
                <a:ext cx="4086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56D0B8-376C-47A2-932E-D617B37EB841}"/>
                  </a:ext>
                </a:extLst>
              </p14:cNvPr>
              <p14:cNvContentPartPr/>
              <p14:nvPr/>
            </p14:nvContentPartPr>
            <p14:xfrm>
              <a:off x="783544" y="3940905"/>
              <a:ext cx="134640" cy="388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56D0B8-376C-47A2-932E-D617B37EB8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384" y="3902745"/>
                <a:ext cx="2106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5471B6-6C75-496F-BDD5-30B05FC2F5A6}"/>
                  </a:ext>
                </a:extLst>
              </p14:cNvPr>
              <p14:cNvContentPartPr/>
              <p14:nvPr/>
            </p14:nvContentPartPr>
            <p14:xfrm>
              <a:off x="601744" y="5048625"/>
              <a:ext cx="487800" cy="341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5471B6-6C75-496F-BDD5-30B05FC2F5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584" y="5010465"/>
                <a:ext cx="5637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9427171-7FA7-44B7-9380-382D9F2E84A0}"/>
                  </a:ext>
                </a:extLst>
              </p14:cNvPr>
              <p14:cNvContentPartPr/>
              <p14:nvPr/>
            </p14:nvContentPartPr>
            <p14:xfrm>
              <a:off x="706504" y="6078225"/>
              <a:ext cx="325080" cy="280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9427171-7FA7-44B7-9380-382D9F2E84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344" y="6040065"/>
                <a:ext cx="4010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7D5763-FC4B-4DD9-AFB1-04A04C3B0090}"/>
                  </a:ext>
                </a:extLst>
              </p14:cNvPr>
              <p14:cNvContentPartPr/>
              <p14:nvPr/>
            </p14:nvContentPartPr>
            <p14:xfrm>
              <a:off x="683824" y="7198905"/>
              <a:ext cx="658800" cy="407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7D5763-FC4B-4DD9-AFB1-04A04C3B00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664" y="7160745"/>
                <a:ext cx="7347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D581EC-C675-4DC6-955D-E241A853125F}"/>
                  </a:ext>
                </a:extLst>
              </p14:cNvPr>
              <p14:cNvContentPartPr/>
              <p14:nvPr/>
            </p14:nvContentPartPr>
            <p14:xfrm>
              <a:off x="683824" y="8587425"/>
              <a:ext cx="300240" cy="386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D581EC-C675-4DC6-955D-E241A85312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5664" y="8549265"/>
                <a:ext cx="3762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BFCB5F-AD01-4707-B211-693B96BF23ED}"/>
                  </a:ext>
                </a:extLst>
              </p14:cNvPr>
              <p14:cNvContentPartPr/>
              <p14:nvPr/>
            </p14:nvContentPartPr>
            <p14:xfrm>
              <a:off x="769144" y="9859665"/>
              <a:ext cx="412560" cy="477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BFCB5F-AD01-4707-B211-693B96BF23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0984" y="9821505"/>
                <a:ext cx="4885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EC87038-A062-4AFE-ABBA-D68D1DE6D01C}"/>
                  </a:ext>
                </a:extLst>
              </p14:cNvPr>
              <p14:cNvContentPartPr/>
              <p14:nvPr/>
            </p14:nvContentPartPr>
            <p14:xfrm>
              <a:off x="758344" y="12704385"/>
              <a:ext cx="23400" cy="270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EC87038-A062-4AFE-ABBA-D68D1DE6D0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184" y="12666225"/>
                <a:ext cx="993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C35434-5972-404B-8091-EF1D068101AB}"/>
                  </a:ext>
                </a:extLst>
              </p14:cNvPr>
              <p14:cNvContentPartPr/>
              <p14:nvPr/>
            </p14:nvContentPartPr>
            <p14:xfrm>
              <a:off x="669784" y="12431145"/>
              <a:ext cx="354600" cy="42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C35434-5972-404B-8091-EF1D068101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1624" y="12392985"/>
                <a:ext cx="4305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F2160B-165E-44E2-AA88-83258EB57137}"/>
                  </a:ext>
                </a:extLst>
              </p14:cNvPr>
              <p14:cNvContentPartPr/>
              <p14:nvPr/>
            </p14:nvContentPartPr>
            <p14:xfrm>
              <a:off x="705784" y="11057025"/>
              <a:ext cx="296640" cy="481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F2160B-165E-44E2-AA88-83258EB571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7624" y="11018865"/>
                <a:ext cx="3726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D038BD-6A09-433B-84D8-5A66843307C6}"/>
                  </a:ext>
                </a:extLst>
              </p14:cNvPr>
              <p14:cNvContentPartPr/>
              <p14:nvPr/>
            </p14:nvContentPartPr>
            <p14:xfrm>
              <a:off x="9552784" y="1581825"/>
              <a:ext cx="337320" cy="593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D038BD-6A09-433B-84D8-5A66843307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14624" y="1543665"/>
                <a:ext cx="41328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1BE4FC6-1159-4AB9-BF86-EBB88D1CA52E}"/>
                  </a:ext>
                </a:extLst>
              </p14:cNvPr>
              <p14:cNvContentPartPr/>
              <p14:nvPr/>
            </p14:nvContentPartPr>
            <p14:xfrm>
              <a:off x="9410944" y="370065"/>
              <a:ext cx="438840" cy="644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1BE4FC6-1159-4AB9-BF86-EBB88D1CA5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72784" y="331905"/>
                <a:ext cx="51480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6B28777-8CB9-4929-A2A3-FADC5254B0FF}"/>
                  </a:ext>
                </a:extLst>
              </p14:cNvPr>
              <p14:cNvContentPartPr/>
              <p14:nvPr/>
            </p14:nvContentPartPr>
            <p14:xfrm>
              <a:off x="9368104" y="2764785"/>
              <a:ext cx="492840" cy="569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6B28777-8CB9-4929-A2A3-FADC5254B0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29944" y="2726625"/>
                <a:ext cx="56880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4B51B8-D92A-4D9E-A4B4-E977219D43A1}"/>
                  </a:ext>
                </a:extLst>
              </p14:cNvPr>
              <p14:cNvContentPartPr/>
              <p14:nvPr/>
            </p14:nvContentPartPr>
            <p14:xfrm>
              <a:off x="9292864" y="4097505"/>
              <a:ext cx="716400" cy="494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4B51B8-D92A-4D9E-A4B4-E977219D43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04" y="4059345"/>
                <a:ext cx="792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3E322E-8762-4C85-A4A4-88E7C9AFB45C}"/>
                  </a:ext>
                </a:extLst>
              </p14:cNvPr>
              <p14:cNvContentPartPr/>
              <p14:nvPr/>
            </p14:nvContentPartPr>
            <p14:xfrm>
              <a:off x="9498424" y="5227185"/>
              <a:ext cx="231120" cy="307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3E322E-8762-4C85-A4A4-88E7C9AFB4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60264" y="5189025"/>
                <a:ext cx="3070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8DB82D7-3B3D-4478-9BFB-F63532DF2C0F}"/>
                  </a:ext>
                </a:extLst>
              </p14:cNvPr>
              <p14:cNvContentPartPr/>
              <p14:nvPr/>
            </p14:nvContentPartPr>
            <p14:xfrm>
              <a:off x="9413104" y="6324105"/>
              <a:ext cx="382680" cy="525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8DB82D7-3B3D-4478-9BFB-F63532DF2C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74944" y="6285945"/>
                <a:ext cx="4586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49B007C-94CC-461B-A495-0DA70C77EB3D}"/>
                  </a:ext>
                </a:extLst>
              </p14:cNvPr>
              <p14:cNvContentPartPr/>
              <p14:nvPr/>
            </p14:nvContentPartPr>
            <p14:xfrm>
              <a:off x="9608944" y="7567545"/>
              <a:ext cx="420120" cy="720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49B007C-94CC-461B-A495-0DA70C77EB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0784" y="7529745"/>
                <a:ext cx="4960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4947B9C-0116-4AA9-A3D1-2487DCC8AAA9}"/>
                  </a:ext>
                </a:extLst>
              </p14:cNvPr>
              <p14:cNvContentPartPr/>
              <p14:nvPr/>
            </p14:nvContentPartPr>
            <p14:xfrm>
              <a:off x="2024464" y="484545"/>
              <a:ext cx="1082520" cy="523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4947B9C-0116-4AA9-A3D1-2487DCC8AA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15464" y="456105"/>
                <a:ext cx="111960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B9FB63D-BADD-4CDE-AE55-BF6CBB03B209}"/>
                  </a:ext>
                </a:extLst>
              </p14:cNvPr>
              <p14:cNvContentPartPr/>
              <p14:nvPr/>
            </p14:nvContentPartPr>
            <p14:xfrm>
              <a:off x="1942384" y="2879985"/>
              <a:ext cx="1849680" cy="521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B9FB63D-BADD-4CDE-AE55-BF6CBB03B2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3944" y="2851545"/>
                <a:ext cx="19065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7D21BD9-4CED-4B3E-A13B-DE3B704252A8}"/>
                  </a:ext>
                </a:extLst>
              </p14:cNvPr>
              <p14:cNvContentPartPr/>
              <p14:nvPr/>
            </p14:nvContentPartPr>
            <p14:xfrm>
              <a:off x="1954624" y="1701705"/>
              <a:ext cx="1934280" cy="568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7D21BD9-4CED-4B3E-A13B-DE3B704252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26184" y="1673265"/>
                <a:ext cx="19911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97AC331-5E57-4751-8550-0ED2CFE80C01}"/>
                  </a:ext>
                </a:extLst>
              </p14:cNvPr>
              <p14:cNvContentPartPr/>
              <p14:nvPr/>
            </p14:nvContentPartPr>
            <p14:xfrm>
              <a:off x="2113744" y="3976545"/>
              <a:ext cx="1392840" cy="424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97AC331-5E57-4751-8550-0ED2CFE80C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85304" y="3948105"/>
                <a:ext cx="14497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8519A32-9674-4987-89EE-B21B575E997E}"/>
                  </a:ext>
                </a:extLst>
              </p14:cNvPr>
              <p14:cNvContentPartPr/>
              <p14:nvPr/>
            </p14:nvContentPartPr>
            <p14:xfrm>
              <a:off x="1959304" y="5108025"/>
              <a:ext cx="2085840" cy="590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8519A32-9674-4987-89EE-B21B575E99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30864" y="5079585"/>
                <a:ext cx="214272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6ADDECF-55E9-47A6-8361-ED9A1E344B24}"/>
                  </a:ext>
                </a:extLst>
              </p14:cNvPr>
              <p14:cNvContentPartPr/>
              <p14:nvPr/>
            </p14:nvContentPartPr>
            <p14:xfrm>
              <a:off x="1960744" y="6249585"/>
              <a:ext cx="2448360" cy="563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6ADDECF-55E9-47A6-8361-ED9A1E344B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32304" y="6221145"/>
                <a:ext cx="250524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FED2A09-BEB0-48D4-A15C-930AC8FDA1DA}"/>
                  </a:ext>
                </a:extLst>
              </p14:cNvPr>
              <p14:cNvContentPartPr/>
              <p14:nvPr/>
            </p14:nvContentPartPr>
            <p14:xfrm>
              <a:off x="2041384" y="7409865"/>
              <a:ext cx="2131200" cy="684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FED2A09-BEB0-48D4-A15C-930AC8FDA1D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2944" y="7381425"/>
                <a:ext cx="218808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80A0E36-C3D7-46E8-AA62-CD905AD04F70}"/>
                  </a:ext>
                </a:extLst>
              </p14:cNvPr>
              <p14:cNvContentPartPr/>
              <p14:nvPr/>
            </p14:nvContentPartPr>
            <p14:xfrm>
              <a:off x="1970824" y="8550705"/>
              <a:ext cx="1192680" cy="547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80A0E36-C3D7-46E8-AA62-CD905AD04F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42384" y="8522265"/>
                <a:ext cx="12495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7FC202B-1030-48D8-B01A-44D93FF90C3D}"/>
                  </a:ext>
                </a:extLst>
              </p14:cNvPr>
              <p14:cNvContentPartPr/>
              <p14:nvPr/>
            </p14:nvContentPartPr>
            <p14:xfrm>
              <a:off x="2199424" y="11208585"/>
              <a:ext cx="2021040" cy="543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7FC202B-1030-48D8-B01A-44D93FF90C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70984" y="11180145"/>
                <a:ext cx="207792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A29F3E3-21F2-4852-9A5E-C0996EAC8058}"/>
                  </a:ext>
                </a:extLst>
              </p14:cNvPr>
              <p14:cNvContentPartPr/>
              <p14:nvPr/>
            </p14:nvContentPartPr>
            <p14:xfrm>
              <a:off x="2174224" y="9884865"/>
              <a:ext cx="1651680" cy="577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A29F3E3-21F2-4852-9A5E-C0996EAC80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45784" y="9856425"/>
                <a:ext cx="170856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64BA298-3725-453A-AA3B-26AD59C66F32}"/>
                  </a:ext>
                </a:extLst>
              </p14:cNvPr>
              <p14:cNvContentPartPr/>
              <p14:nvPr/>
            </p14:nvContentPartPr>
            <p14:xfrm>
              <a:off x="10940584" y="410385"/>
              <a:ext cx="1338840" cy="663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64BA298-3725-453A-AA3B-26AD59C66F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12144" y="381945"/>
                <a:ext cx="139572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FD30109-C200-48A2-AAF8-4EAC15DE863D}"/>
                  </a:ext>
                </a:extLst>
              </p14:cNvPr>
              <p14:cNvContentPartPr/>
              <p14:nvPr/>
            </p14:nvContentPartPr>
            <p14:xfrm>
              <a:off x="2042104" y="12686385"/>
              <a:ext cx="2031840" cy="696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FD30109-C200-48A2-AAF8-4EAC15DE86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13664" y="12657945"/>
                <a:ext cx="208872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5D95B61-5BCF-4D2D-BCB0-AB870EEB27AF}"/>
                  </a:ext>
                </a:extLst>
              </p14:cNvPr>
              <p14:cNvContentPartPr/>
              <p14:nvPr/>
            </p14:nvContentPartPr>
            <p14:xfrm>
              <a:off x="11089264" y="1542585"/>
              <a:ext cx="2010600" cy="738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5D95B61-5BCF-4D2D-BCB0-AB870EEB27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60824" y="1514145"/>
                <a:ext cx="20674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C1D58A0-13F7-4A07-A1D0-2559F370233D}"/>
                  </a:ext>
                </a:extLst>
              </p14:cNvPr>
              <p14:cNvContentPartPr/>
              <p14:nvPr/>
            </p14:nvContentPartPr>
            <p14:xfrm>
              <a:off x="11006104" y="2974305"/>
              <a:ext cx="1995120" cy="646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C1D58A0-13F7-4A07-A1D0-2559F37023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77664" y="2945865"/>
                <a:ext cx="205200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4C1CF65-4440-4DB6-88BF-BE3BB0AB185C}"/>
                  </a:ext>
                </a:extLst>
              </p14:cNvPr>
              <p14:cNvContentPartPr/>
              <p14:nvPr/>
            </p14:nvContentPartPr>
            <p14:xfrm>
              <a:off x="11110144" y="4074105"/>
              <a:ext cx="1359720" cy="681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4C1CF65-4440-4DB6-88BF-BE3BB0AB18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81704" y="4045665"/>
                <a:ext cx="14166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D860CAB-39D6-47F6-BCC4-FAF841547B28}"/>
                  </a:ext>
                </a:extLst>
              </p14:cNvPr>
              <p14:cNvContentPartPr/>
              <p14:nvPr/>
            </p14:nvContentPartPr>
            <p14:xfrm>
              <a:off x="11546104" y="6551625"/>
              <a:ext cx="67320" cy="462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D860CAB-39D6-47F6-BCC4-FAF841547B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517664" y="6523185"/>
                <a:ext cx="1242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E7961EA-E87D-430E-8208-533AA6F18E7E}"/>
                  </a:ext>
                </a:extLst>
              </p14:cNvPr>
              <p14:cNvContentPartPr/>
              <p14:nvPr/>
            </p14:nvContentPartPr>
            <p14:xfrm>
              <a:off x="11977384" y="6578265"/>
              <a:ext cx="136800" cy="497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E7961EA-E87D-430E-8208-533AA6F18E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948944" y="6549825"/>
                <a:ext cx="1936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8EF7CF6-B7DB-4F2C-9593-432C454BC722}"/>
                  </a:ext>
                </a:extLst>
              </p14:cNvPr>
              <p14:cNvContentPartPr/>
              <p14:nvPr/>
            </p14:nvContentPartPr>
            <p14:xfrm>
              <a:off x="12580744" y="6679065"/>
              <a:ext cx="128520" cy="530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8EF7CF6-B7DB-4F2C-9593-432C454BC7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552304" y="6650625"/>
                <a:ext cx="1854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95C5AC6-1026-42C6-A616-715B8456E09D}"/>
                  </a:ext>
                </a:extLst>
              </p14:cNvPr>
              <p14:cNvContentPartPr/>
              <p14:nvPr/>
            </p14:nvContentPartPr>
            <p14:xfrm>
              <a:off x="13068544" y="6600945"/>
              <a:ext cx="1023840" cy="616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95C5AC6-1026-42C6-A616-715B8456E0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040104" y="6572505"/>
                <a:ext cx="108072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B72EDD7-2593-4EF2-B54C-496464680C82}"/>
                  </a:ext>
                </a:extLst>
              </p14:cNvPr>
              <p14:cNvContentPartPr/>
              <p14:nvPr/>
            </p14:nvContentPartPr>
            <p14:xfrm>
              <a:off x="10723144" y="6416265"/>
              <a:ext cx="250560" cy="516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B72EDD7-2593-4EF2-B54C-496464680C8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94704" y="6387825"/>
                <a:ext cx="30744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14F8DCE-2B4C-4083-9E1E-9FE943905992}"/>
                  </a:ext>
                </a:extLst>
              </p14:cNvPr>
              <p14:cNvContentPartPr/>
              <p14:nvPr/>
            </p14:nvContentPartPr>
            <p14:xfrm>
              <a:off x="11042464" y="5156265"/>
              <a:ext cx="2301120" cy="681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14F8DCE-2B4C-4083-9E1E-9FE9439059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14024" y="5127825"/>
                <a:ext cx="235800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88B8737-46F8-40A0-860E-67EE10746D37}"/>
                  </a:ext>
                </a:extLst>
              </p14:cNvPr>
              <p14:cNvContentPartPr/>
              <p14:nvPr/>
            </p14:nvContentPartPr>
            <p14:xfrm>
              <a:off x="11363584" y="7899465"/>
              <a:ext cx="109800" cy="437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88B8737-46F8-40A0-860E-67EE10746D3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35144" y="7871025"/>
                <a:ext cx="1666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496DBC9-4875-446D-9B28-325A27807F59}"/>
                  </a:ext>
                </a:extLst>
              </p14:cNvPr>
              <p14:cNvContentPartPr/>
              <p14:nvPr/>
            </p14:nvContentPartPr>
            <p14:xfrm>
              <a:off x="11975224" y="7977945"/>
              <a:ext cx="92160" cy="517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496DBC9-4875-446D-9B28-325A27807F5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946784" y="7949505"/>
                <a:ext cx="14904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0081FD3-F8EC-425C-9A56-5D6CBB72ABE4}"/>
                  </a:ext>
                </a:extLst>
              </p14:cNvPr>
              <p14:cNvContentPartPr/>
              <p14:nvPr/>
            </p14:nvContentPartPr>
            <p14:xfrm>
              <a:off x="12484264" y="8000985"/>
              <a:ext cx="94680" cy="550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0081FD3-F8EC-425C-9A56-5D6CBB72AB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455824" y="7972545"/>
                <a:ext cx="1515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7B25C0A-F03D-4444-8C0D-608DA3A4064A}"/>
                  </a:ext>
                </a:extLst>
              </p14:cNvPr>
              <p14:cNvContentPartPr/>
              <p14:nvPr/>
            </p14:nvContentPartPr>
            <p14:xfrm>
              <a:off x="13118584" y="8039145"/>
              <a:ext cx="64080" cy="543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7B25C0A-F03D-4444-8C0D-608DA3A4064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090144" y="8010705"/>
                <a:ext cx="1209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A78DF10-CFD1-462A-A79F-A5804296FAB2}"/>
                  </a:ext>
                </a:extLst>
              </p14:cNvPr>
              <p14:cNvContentPartPr/>
              <p14:nvPr/>
            </p14:nvContentPartPr>
            <p14:xfrm>
              <a:off x="13779184" y="8034105"/>
              <a:ext cx="68400" cy="6418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A78DF10-CFD1-462A-A79F-A5804296FAB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750744" y="8005665"/>
                <a:ext cx="1252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BAB9534-5113-4D23-B71B-CAB74D05C827}"/>
                  </a:ext>
                </a:extLst>
              </p14:cNvPr>
              <p14:cNvContentPartPr/>
              <p14:nvPr/>
            </p14:nvContentPartPr>
            <p14:xfrm>
              <a:off x="10761304" y="7810185"/>
              <a:ext cx="151200" cy="491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BAB9534-5113-4D23-B71B-CAB74D05C82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32864" y="7781745"/>
                <a:ext cx="208080" cy="5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1333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258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Farhan Hakim Iskandar</cp:lastModifiedBy>
  <cp:revision>80</cp:revision>
  <dcterms:modified xsi:type="dcterms:W3CDTF">2022-02-22T07:43:59Z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