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267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B28EE-E371-4A1F-8070-16B921F84578}" type="datetimeFigureOut">
              <a:rPr lang="en-MY" smtClean="0"/>
              <a:t>3/3/2023</a:t>
            </a:fld>
            <a:endParaRPr lang="en-MY"/>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03718-4D7F-495A-AC17-E1B422CA9A2A}" type="slidenum">
              <a:rPr lang="en-MY" smtClean="0"/>
              <a:t>‹#›</a:t>
            </a:fld>
            <a:endParaRPr lang="en-MY"/>
          </a:p>
        </p:txBody>
      </p:sp>
    </p:spTree>
    <p:extLst>
      <p:ext uri="{BB962C8B-B14F-4D97-AF65-F5344CB8AC3E}">
        <p14:creationId xmlns:p14="http://schemas.microsoft.com/office/powerpoint/2010/main" val="6882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0"/>
          </p:nvPr>
        </p:nvSpPr>
        <p:spPr/>
        <p:txBody>
          <a:bodyPr/>
          <a:lstStyle/>
          <a:p>
            <a:fld id="{6D903718-4D7F-495A-AC17-E1B422CA9A2A}" type="slidenum">
              <a:rPr lang="en-MY" smtClean="0"/>
              <a:t>1</a:t>
            </a:fld>
            <a:endParaRPr lang="en-MY"/>
          </a:p>
        </p:txBody>
      </p:sp>
    </p:spTree>
    <p:extLst>
      <p:ext uri="{BB962C8B-B14F-4D97-AF65-F5344CB8AC3E}">
        <p14:creationId xmlns:p14="http://schemas.microsoft.com/office/powerpoint/2010/main" val="3547225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10" name="Group 9"/>
          <p:cNvGrpSpPr/>
          <p:nvPr userDrawn="1"/>
        </p:nvGrpSpPr>
        <p:grpSpPr>
          <a:xfrm>
            <a:off x="172851" y="9226790"/>
            <a:ext cx="3630214" cy="964019"/>
            <a:chOff x="172851" y="9226790"/>
            <a:chExt cx="3630214" cy="964019"/>
          </a:xfrm>
        </p:grpSpPr>
        <p:pic>
          <p:nvPicPr>
            <p:cNvPr id="1026" name="Picture 2" descr="Microsoft Logo transparent PNG - Stic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2851" y="9226790"/>
              <a:ext cx="964019" cy="9640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ftwareONE Vector Logo | Free Download - (.SVG + .PNG) format -  SeekVectorLogo.Com"/>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3249" y="9391298"/>
              <a:ext cx="1143003" cy="6350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34176" y="9589696"/>
              <a:ext cx="1368889" cy="238206"/>
            </a:xfrm>
            <a:prstGeom prst="rect">
              <a:avLst/>
            </a:prstGeom>
          </p:spPr>
        </p:pic>
      </p:grpSp>
      <p:sp>
        <p:nvSpPr>
          <p:cNvPr id="9" name="TextBox 8"/>
          <p:cNvSpPr txBox="1"/>
          <p:nvPr userDrawn="1"/>
        </p:nvSpPr>
        <p:spPr>
          <a:xfrm>
            <a:off x="5196968" y="30061"/>
            <a:ext cx="1661032" cy="261610"/>
          </a:xfrm>
          <a:prstGeom prst="rect">
            <a:avLst/>
          </a:prstGeom>
          <a:noFill/>
        </p:spPr>
        <p:txBody>
          <a:bodyPr wrap="none" rtlCol="0">
            <a:spAutoFit/>
          </a:bodyPr>
          <a:lstStyle/>
          <a:p>
            <a:r>
              <a:rPr lang="en-MY" sz="1100" b="1" dirty="0"/>
              <a:t>ONLINE</a:t>
            </a:r>
            <a:r>
              <a:rPr lang="en-MY" sz="1100" b="1" baseline="0" dirty="0"/>
              <a:t> IOT HACKATHON</a:t>
            </a:r>
            <a:endParaRPr lang="en-MY" sz="1100" b="1" dirty="0"/>
          </a:p>
        </p:txBody>
      </p:sp>
    </p:spTree>
    <p:extLst>
      <p:ext uri="{BB962C8B-B14F-4D97-AF65-F5344CB8AC3E}">
        <p14:creationId xmlns:p14="http://schemas.microsoft.com/office/powerpoint/2010/main" val="226092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23DBD-247A-4140-8FA3-0841D65228B8}" type="datetimeFigureOut">
              <a:rPr lang="en-MY" smtClean="0"/>
              <a:t>3/3/2023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314443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23DBD-247A-4140-8FA3-0841D65228B8}" type="datetimeFigureOut">
              <a:rPr lang="en-MY" smtClean="0"/>
              <a:t>3/3/2023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122715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23DBD-247A-4140-8FA3-0841D65228B8}" type="datetimeFigureOut">
              <a:rPr lang="en-MY" smtClean="0"/>
              <a:t>3/3/2023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300456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23DBD-247A-4140-8FA3-0841D65228B8}" type="datetimeFigureOut">
              <a:rPr lang="en-MY" smtClean="0"/>
              <a:t>3/3/2023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275640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B23DBD-247A-4140-8FA3-0841D65228B8}" type="datetimeFigureOut">
              <a:rPr lang="en-MY" smtClean="0"/>
              <a:t>3/3/2023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292659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B23DBD-247A-4140-8FA3-0841D65228B8}" type="datetimeFigureOut">
              <a:rPr lang="en-MY" smtClean="0"/>
              <a:t>3/3/2023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274035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B23DBD-247A-4140-8FA3-0841D65228B8}" type="datetimeFigureOut">
              <a:rPr lang="en-MY" smtClean="0"/>
              <a:t>3/3/2023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145147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23DBD-247A-4140-8FA3-0841D65228B8}" type="datetimeFigureOut">
              <a:rPr lang="en-MY" smtClean="0"/>
              <a:t>3/3/2023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189357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B23DBD-247A-4140-8FA3-0841D65228B8}" type="datetimeFigureOut">
              <a:rPr lang="en-MY" smtClean="0"/>
              <a:t>3/3/2023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339761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B23DBD-247A-4140-8FA3-0841D65228B8}" type="datetimeFigureOut">
              <a:rPr lang="en-MY" smtClean="0"/>
              <a:t>3/3/2023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DB82C68-0D29-41AB-9D5D-80AC2FF9EC2D}" type="slidenum">
              <a:rPr lang="en-MY" smtClean="0"/>
              <a:t>‹#›</a:t>
            </a:fld>
            <a:endParaRPr lang="en-MY"/>
          </a:p>
        </p:txBody>
      </p:sp>
    </p:spTree>
    <p:extLst>
      <p:ext uri="{BB962C8B-B14F-4D97-AF65-F5344CB8AC3E}">
        <p14:creationId xmlns:p14="http://schemas.microsoft.com/office/powerpoint/2010/main" val="103119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2B23DBD-247A-4140-8FA3-0841D65228B8}" type="datetimeFigureOut">
              <a:rPr lang="en-MY" smtClean="0"/>
              <a:t>3/3/2023</a:t>
            </a:fld>
            <a:endParaRPr lang="en-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DB82C68-0D29-41AB-9D5D-80AC2FF9EC2D}" type="slidenum">
              <a:rPr lang="en-MY" smtClean="0"/>
              <a:t>‹#›</a:t>
            </a:fld>
            <a:endParaRPr lang="en-MY"/>
          </a:p>
        </p:txBody>
      </p:sp>
    </p:spTree>
    <p:extLst>
      <p:ext uri="{BB962C8B-B14F-4D97-AF65-F5344CB8AC3E}">
        <p14:creationId xmlns:p14="http://schemas.microsoft.com/office/powerpoint/2010/main" val="2041681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350125" y="364916"/>
            <a:ext cx="5326247" cy="914400"/>
            <a:chOff x="1220101" y="364916"/>
            <a:chExt cx="5456271" cy="914400"/>
          </a:xfrm>
        </p:grpSpPr>
        <p:sp>
          <p:nvSpPr>
            <p:cNvPr id="22" name="Rectangle 21"/>
            <p:cNvSpPr/>
            <p:nvPr/>
          </p:nvSpPr>
          <p:spPr>
            <a:xfrm>
              <a:off x="1227908" y="364916"/>
              <a:ext cx="5448463" cy="9144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TextBox 3"/>
            <p:cNvSpPr txBox="1"/>
            <p:nvPr/>
          </p:nvSpPr>
          <p:spPr>
            <a:xfrm>
              <a:off x="1227907" y="434439"/>
              <a:ext cx="5448465" cy="369332"/>
            </a:xfrm>
            <a:prstGeom prst="rect">
              <a:avLst/>
            </a:prstGeom>
            <a:noFill/>
            <a:ln>
              <a:noFill/>
            </a:ln>
          </p:spPr>
          <p:txBody>
            <a:bodyPr wrap="square" rtlCol="0">
              <a:spAutoFit/>
            </a:bodyPr>
            <a:lstStyle/>
            <a:p>
              <a:pPr algn="ctr"/>
              <a:r>
                <a:rPr lang="en-MY" b="1" dirty="0"/>
                <a:t>SMART DOOR LOCKING SYSTEM</a:t>
              </a:r>
            </a:p>
          </p:txBody>
        </p:sp>
        <p:sp>
          <p:nvSpPr>
            <p:cNvPr id="5" name="TextBox 4"/>
            <p:cNvSpPr txBox="1"/>
            <p:nvPr/>
          </p:nvSpPr>
          <p:spPr>
            <a:xfrm>
              <a:off x="1220101" y="897333"/>
              <a:ext cx="5448464" cy="276999"/>
            </a:xfrm>
            <a:prstGeom prst="rect">
              <a:avLst/>
            </a:prstGeom>
            <a:noFill/>
            <a:ln>
              <a:noFill/>
            </a:ln>
          </p:spPr>
          <p:txBody>
            <a:bodyPr wrap="square" rtlCol="0">
              <a:spAutoFit/>
            </a:bodyPr>
            <a:lstStyle/>
            <a:p>
              <a:pPr algn="ctr"/>
              <a:r>
                <a:rPr lang="en-MY" sz="1200" dirty="0"/>
                <a:t>AMMAR HAZIQ  | MUHAMMAD HAKIM | MUHAMMAD AL HAZIM</a:t>
              </a:r>
            </a:p>
          </p:txBody>
        </p:sp>
      </p:grpSp>
      <p:grpSp>
        <p:nvGrpSpPr>
          <p:cNvPr id="26" name="Group 25"/>
          <p:cNvGrpSpPr/>
          <p:nvPr/>
        </p:nvGrpSpPr>
        <p:grpSpPr>
          <a:xfrm>
            <a:off x="277090" y="1384300"/>
            <a:ext cx="2491510" cy="1676400"/>
            <a:chOff x="127000" y="1384300"/>
            <a:chExt cx="2641600" cy="1676400"/>
          </a:xfrm>
        </p:grpSpPr>
        <p:sp>
          <p:nvSpPr>
            <p:cNvPr id="7" name="Round Diagonal Corner Rectangle 6"/>
            <p:cNvSpPr/>
            <p:nvPr/>
          </p:nvSpPr>
          <p:spPr>
            <a:xfrm>
              <a:off x="127000" y="1384300"/>
              <a:ext cx="2641600" cy="1676400"/>
            </a:xfrm>
            <a:prstGeom prst="round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solidFill>
                    <a:schemeClr val="tx1"/>
                  </a:solidFill>
                </a:rPr>
                <a:t>This idea proposes a smart door system that can be viewed from a web and on a mobile devices. Smart locks were previously used to improve the house's security features. Because the suggested architecture provides security to the door itself, the idea of a lock system may be eliminated. This would result in a door that is both safe and secure, with no locks! Raspberry Pi and its associated embedded software make it possible to control the door's movement. In terms of security, combining IoT with Android has numerous advantages. Any movement in front of the door is detected by the motion sensors.</a:t>
              </a:r>
              <a:endParaRPr lang="en-MY" sz="700" dirty="0">
                <a:solidFill>
                  <a:schemeClr val="tx1"/>
                </a:solidFill>
              </a:endParaRPr>
            </a:p>
          </p:txBody>
        </p:sp>
        <p:sp>
          <p:nvSpPr>
            <p:cNvPr id="8" name="TextBox 7"/>
            <p:cNvSpPr txBox="1"/>
            <p:nvPr/>
          </p:nvSpPr>
          <p:spPr>
            <a:xfrm>
              <a:off x="1005692" y="1394732"/>
              <a:ext cx="884216" cy="276999"/>
            </a:xfrm>
            <a:prstGeom prst="rect">
              <a:avLst/>
            </a:prstGeom>
            <a:noFill/>
            <a:ln>
              <a:noFill/>
            </a:ln>
          </p:spPr>
          <p:txBody>
            <a:bodyPr wrap="none" rtlCol="0">
              <a:spAutoFit/>
            </a:bodyPr>
            <a:lstStyle/>
            <a:p>
              <a:r>
                <a:rPr lang="en-MY" sz="1200" b="1" dirty="0"/>
                <a:t>ABSTRACT:</a:t>
              </a:r>
            </a:p>
          </p:txBody>
        </p:sp>
      </p:grpSp>
      <p:grpSp>
        <p:nvGrpSpPr>
          <p:cNvPr id="27" name="Group 26"/>
          <p:cNvGrpSpPr/>
          <p:nvPr/>
        </p:nvGrpSpPr>
        <p:grpSpPr>
          <a:xfrm>
            <a:off x="277090" y="3221616"/>
            <a:ext cx="2491509" cy="1477384"/>
            <a:chOff x="127000" y="3221616"/>
            <a:chExt cx="2641600" cy="1477384"/>
          </a:xfrm>
        </p:grpSpPr>
        <p:sp>
          <p:nvSpPr>
            <p:cNvPr id="9" name="Round Diagonal Corner Rectangle 8"/>
            <p:cNvSpPr/>
            <p:nvPr/>
          </p:nvSpPr>
          <p:spPr>
            <a:xfrm>
              <a:off x="127000" y="3221616"/>
              <a:ext cx="2641600" cy="1477384"/>
            </a:xfrm>
            <a:prstGeom prst="round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MY" sz="1400" dirty="0">
                  <a:solidFill>
                    <a:schemeClr val="tx1"/>
                  </a:solidFill>
                </a:rPr>
                <a:t>To enhance the security of door locking system through the application of Internet of Things (IoT).</a:t>
              </a:r>
            </a:p>
          </p:txBody>
        </p:sp>
        <p:sp>
          <p:nvSpPr>
            <p:cNvPr id="10" name="TextBox 9"/>
            <p:cNvSpPr txBox="1"/>
            <p:nvPr/>
          </p:nvSpPr>
          <p:spPr>
            <a:xfrm>
              <a:off x="1005692" y="3232048"/>
              <a:ext cx="980012" cy="276999"/>
            </a:xfrm>
            <a:prstGeom prst="rect">
              <a:avLst/>
            </a:prstGeom>
            <a:noFill/>
            <a:ln>
              <a:noFill/>
            </a:ln>
          </p:spPr>
          <p:txBody>
            <a:bodyPr wrap="none" rtlCol="0">
              <a:spAutoFit/>
            </a:bodyPr>
            <a:lstStyle/>
            <a:p>
              <a:r>
                <a:rPr lang="en-MY" sz="1200" b="1" dirty="0"/>
                <a:t>OBJECTIVES:</a:t>
              </a:r>
            </a:p>
          </p:txBody>
        </p:sp>
      </p:grpSp>
      <p:grpSp>
        <p:nvGrpSpPr>
          <p:cNvPr id="25" name="Group 24"/>
          <p:cNvGrpSpPr/>
          <p:nvPr/>
        </p:nvGrpSpPr>
        <p:grpSpPr>
          <a:xfrm>
            <a:off x="2972833" y="1394732"/>
            <a:ext cx="3703540" cy="1348468"/>
            <a:chOff x="2972833" y="1394732"/>
            <a:chExt cx="3703540" cy="1348468"/>
          </a:xfrm>
        </p:grpSpPr>
        <p:sp>
          <p:nvSpPr>
            <p:cNvPr id="11" name="Round Diagonal Corner Rectangle 10"/>
            <p:cNvSpPr/>
            <p:nvPr/>
          </p:nvSpPr>
          <p:spPr>
            <a:xfrm>
              <a:off x="2972833" y="1394732"/>
              <a:ext cx="3703540" cy="1348468"/>
            </a:xfrm>
            <a:prstGeom prst="round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600" dirty="0">
                  <a:solidFill>
                    <a:schemeClr val="tx1"/>
                  </a:solidFill>
                </a:rPr>
                <a:t>According to Crime Statistics, Malaysia, 2021, Malaysian property crime, namely house burglary and theft, decreased by 14.9 percent to 14,040 cases in 2021, compared to 16,497 cases in 2019. As people have stayed at home due to the nationwide Movement Control Order (MCO) over the past two years, there have been fewer burglaries. In addition, almost all existing door lock systems use traditional keys or radio-frequency identification (RFID) crisps to gain access to the system. If the doors are locked and the owner is unavailable, a friend or guest cannot enter. If the keys are lost, you will have to call a locksmith or break the lock. As for security, with the latest advances in IoT technology, a smart door lock system allows the owner to control the door remotely and automate the door of the house, providing better security and additional benefits for disabled and elderly people.</a:t>
              </a:r>
              <a:endParaRPr lang="en-MY" sz="600" dirty="0">
                <a:solidFill>
                  <a:schemeClr val="tx1"/>
                </a:solidFill>
              </a:endParaRPr>
            </a:p>
          </p:txBody>
        </p:sp>
        <p:sp>
          <p:nvSpPr>
            <p:cNvPr id="12" name="TextBox 11"/>
            <p:cNvSpPr txBox="1"/>
            <p:nvPr/>
          </p:nvSpPr>
          <p:spPr>
            <a:xfrm>
              <a:off x="4002070" y="1394732"/>
              <a:ext cx="1645066" cy="276999"/>
            </a:xfrm>
            <a:prstGeom prst="rect">
              <a:avLst/>
            </a:prstGeom>
            <a:noFill/>
            <a:ln>
              <a:noFill/>
            </a:ln>
          </p:spPr>
          <p:txBody>
            <a:bodyPr wrap="none" rtlCol="0">
              <a:spAutoFit/>
            </a:bodyPr>
            <a:lstStyle/>
            <a:p>
              <a:r>
                <a:rPr lang="en-MY" sz="1200" b="1" dirty="0"/>
                <a:t>PROBLEM STATEMENT:</a:t>
              </a:r>
            </a:p>
          </p:txBody>
        </p:sp>
      </p:grpSp>
      <p:grpSp>
        <p:nvGrpSpPr>
          <p:cNvPr id="28" name="Group 27"/>
          <p:cNvGrpSpPr/>
          <p:nvPr/>
        </p:nvGrpSpPr>
        <p:grpSpPr>
          <a:xfrm>
            <a:off x="2972833" y="2974032"/>
            <a:ext cx="3703540" cy="1724968"/>
            <a:chOff x="2972833" y="2974032"/>
            <a:chExt cx="3703540" cy="1724968"/>
          </a:xfrm>
        </p:grpSpPr>
        <p:sp>
          <p:nvSpPr>
            <p:cNvPr id="13" name="Round Diagonal Corner Rectangle 12"/>
            <p:cNvSpPr/>
            <p:nvPr/>
          </p:nvSpPr>
          <p:spPr>
            <a:xfrm>
              <a:off x="2972833" y="2974032"/>
              <a:ext cx="3703540" cy="1724968"/>
            </a:xfrm>
            <a:prstGeom prst="round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solidFill>
                    <a:schemeClr val="tx1"/>
                  </a:solidFill>
                </a:rPr>
                <a:t>The Internet of Things (IoT) is on the rise as it can remotely manage and operate any configured device in the home. Many companies are working hard to provide a variety of effective home automation systems. As a result, the Internet of Things (IoT) has swept the industry. In the near future, there will also be significant progress in the field of home automation system development. We mainly focus on two basic technologies when developing a smart home system. One is the Internet of Things, which allows devices to communicate with each other, and the other is machine learning, which allows a device to predict its next state based on previous data. In this project we going to show a communication of a door with its owner. Motion sensing, image capturing instant message notification is handled by camera. All the data that is generated is stored in local storage. Thus all the processing and control is done in locally.</a:t>
              </a:r>
              <a:endParaRPr lang="en-MY" sz="700" dirty="0">
                <a:solidFill>
                  <a:schemeClr val="tx1"/>
                </a:solidFill>
              </a:endParaRPr>
            </a:p>
          </p:txBody>
        </p:sp>
        <p:sp>
          <p:nvSpPr>
            <p:cNvPr id="14" name="TextBox 13"/>
            <p:cNvSpPr txBox="1"/>
            <p:nvPr/>
          </p:nvSpPr>
          <p:spPr>
            <a:xfrm>
              <a:off x="4002070" y="2974032"/>
              <a:ext cx="1240340" cy="276999"/>
            </a:xfrm>
            <a:prstGeom prst="rect">
              <a:avLst/>
            </a:prstGeom>
            <a:noFill/>
            <a:ln>
              <a:noFill/>
            </a:ln>
          </p:spPr>
          <p:txBody>
            <a:bodyPr wrap="none" rtlCol="0">
              <a:spAutoFit/>
            </a:bodyPr>
            <a:lstStyle/>
            <a:p>
              <a:r>
                <a:rPr lang="en-MY" sz="1200" b="1" dirty="0"/>
                <a:t>INTRODUCTION:</a:t>
              </a:r>
            </a:p>
          </p:txBody>
        </p:sp>
      </p:grpSp>
      <p:grpSp>
        <p:nvGrpSpPr>
          <p:cNvPr id="29" name="Group 28"/>
          <p:cNvGrpSpPr/>
          <p:nvPr/>
        </p:nvGrpSpPr>
        <p:grpSpPr>
          <a:xfrm>
            <a:off x="277091" y="4859916"/>
            <a:ext cx="6399281" cy="2823584"/>
            <a:chOff x="126999" y="4859916"/>
            <a:chExt cx="6549373" cy="2823584"/>
          </a:xfrm>
        </p:grpSpPr>
        <p:sp>
          <p:nvSpPr>
            <p:cNvPr id="15" name="Rectangle 14"/>
            <p:cNvSpPr/>
            <p:nvPr/>
          </p:nvSpPr>
          <p:spPr>
            <a:xfrm>
              <a:off x="126999" y="4859916"/>
              <a:ext cx="6549373" cy="28235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Our main research problem is how do we enhance the security of door locking system through IoT approach from our research, we acquire our quantitative data from simulated device in Ni Lab View for the simulation. Meanwhile we also acquire real data from the development of IoT through the use of raspberry pi. For our method of data collection of quantitative methods, we used various tools for our simulation such as Ni </a:t>
              </a:r>
              <a:r>
                <a:rPr lang="en-US" sz="1400" dirty="0" err="1">
                  <a:solidFill>
                    <a:schemeClr val="tx1"/>
                  </a:solidFill>
                </a:rPr>
                <a:t>Labview</a:t>
              </a:r>
              <a:r>
                <a:rPr lang="en-US" sz="1400" dirty="0">
                  <a:solidFill>
                    <a:schemeClr val="tx1"/>
                  </a:solidFill>
                </a:rPr>
                <a:t>, My SQL and Microsoft Power Bi. For our prototype, we used Raspberry Pi 4, Open CV. We experimented with the stated tools through acquire data and develop our system. For our method of analysis, we analyzed the data through removing the missing data and transforming variables to accurately show a useful dashboard for our end-user.</a:t>
              </a:r>
              <a:endParaRPr lang="en-MY" sz="1400" dirty="0">
                <a:solidFill>
                  <a:schemeClr val="tx1"/>
                </a:solidFill>
              </a:endParaRPr>
            </a:p>
          </p:txBody>
        </p:sp>
        <p:sp>
          <p:nvSpPr>
            <p:cNvPr id="16" name="TextBox 15"/>
            <p:cNvSpPr txBox="1"/>
            <p:nvPr/>
          </p:nvSpPr>
          <p:spPr>
            <a:xfrm>
              <a:off x="2832396" y="4859916"/>
              <a:ext cx="1249573" cy="276999"/>
            </a:xfrm>
            <a:prstGeom prst="rect">
              <a:avLst/>
            </a:prstGeom>
            <a:noFill/>
            <a:ln>
              <a:noFill/>
            </a:ln>
          </p:spPr>
          <p:txBody>
            <a:bodyPr wrap="none" rtlCol="0">
              <a:spAutoFit/>
            </a:bodyPr>
            <a:lstStyle/>
            <a:p>
              <a:r>
                <a:rPr lang="en-MY" sz="1200" b="1" dirty="0"/>
                <a:t>METHODOLOGY:</a:t>
              </a:r>
            </a:p>
          </p:txBody>
        </p:sp>
      </p:grpSp>
      <p:grpSp>
        <p:nvGrpSpPr>
          <p:cNvPr id="30" name="Group 29"/>
          <p:cNvGrpSpPr/>
          <p:nvPr/>
        </p:nvGrpSpPr>
        <p:grpSpPr>
          <a:xfrm>
            <a:off x="274582" y="7844416"/>
            <a:ext cx="6401790" cy="1455845"/>
            <a:chOff x="127000" y="7844416"/>
            <a:chExt cx="6549372" cy="1455845"/>
          </a:xfrm>
        </p:grpSpPr>
        <p:sp>
          <p:nvSpPr>
            <p:cNvPr id="17" name="Rectangle 16"/>
            <p:cNvSpPr/>
            <p:nvPr/>
          </p:nvSpPr>
          <p:spPr>
            <a:xfrm>
              <a:off x="127000" y="7844416"/>
              <a:ext cx="6549372" cy="145584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00" dirty="0">
                  <a:solidFill>
                    <a:schemeClr val="tx1"/>
                  </a:solidFill>
                </a:rPr>
                <a:t>In this project, automatic door control system that can be viewed from a web and mobile platform. We proposed a system that allows effective communication between users and home security. The system is designed to match the main entrance of the house to ensure a stable architecture. The framework is based on the captured image used in many major cities for protection and security. The main advantage of the Raspberry Pi 4 is that it is a stable and trustworthy architectural device for lighting and testing activities. Using both (motion sensors and image capture) advances in design provides a number of benefits, including improved communication between guests and the homeowner, as well as improved home security.</a:t>
              </a:r>
              <a:endParaRPr lang="en-MY" sz="1000" dirty="0">
                <a:solidFill>
                  <a:schemeClr val="tx1"/>
                </a:solidFill>
              </a:endParaRPr>
            </a:p>
          </p:txBody>
        </p:sp>
        <p:sp>
          <p:nvSpPr>
            <p:cNvPr id="18" name="TextBox 17"/>
            <p:cNvSpPr txBox="1"/>
            <p:nvPr/>
          </p:nvSpPr>
          <p:spPr>
            <a:xfrm>
              <a:off x="2919280" y="7844416"/>
              <a:ext cx="1075807" cy="276999"/>
            </a:xfrm>
            <a:prstGeom prst="rect">
              <a:avLst/>
            </a:prstGeom>
            <a:noFill/>
            <a:ln>
              <a:noFill/>
            </a:ln>
          </p:spPr>
          <p:txBody>
            <a:bodyPr wrap="none" rtlCol="0">
              <a:spAutoFit/>
            </a:bodyPr>
            <a:lstStyle/>
            <a:p>
              <a:r>
                <a:rPr lang="en-MY" sz="1200" b="1" dirty="0"/>
                <a:t>CONCLUSION:</a:t>
              </a:r>
            </a:p>
          </p:txBody>
        </p:sp>
      </p:grpSp>
      <p:sp>
        <p:nvSpPr>
          <p:cNvPr id="23" name="Rectangle 22"/>
          <p:cNvSpPr/>
          <p:nvPr/>
        </p:nvSpPr>
        <p:spPr>
          <a:xfrm>
            <a:off x="274582" y="364916"/>
            <a:ext cx="1009075" cy="9144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b="1" dirty="0">
              <a:solidFill>
                <a:schemeClr val="tx1"/>
              </a:solidFill>
            </a:endParaRPr>
          </a:p>
        </p:txBody>
      </p:sp>
      <p:pic>
        <p:nvPicPr>
          <p:cNvPr id="3" name="Picture 2">
            <a:extLst>
              <a:ext uri="{FF2B5EF4-FFF2-40B4-BE49-F238E27FC236}">
                <a16:creationId xmlns:a16="http://schemas.microsoft.com/office/drawing/2014/main" id="{80AC676F-918E-7C70-0827-ECD1C295CC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410" y="616526"/>
            <a:ext cx="887417" cy="374490"/>
          </a:xfrm>
          <a:prstGeom prst="rect">
            <a:avLst/>
          </a:prstGeom>
        </p:spPr>
      </p:pic>
    </p:spTree>
    <p:extLst>
      <p:ext uri="{BB962C8B-B14F-4D97-AF65-F5344CB8AC3E}">
        <p14:creationId xmlns:p14="http://schemas.microsoft.com/office/powerpoint/2010/main" val="1648265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TotalTime>
  <Words>775</Words>
  <Application>Microsoft Office PowerPoint</Application>
  <PresentationFormat>A4 Paper (210x297 mm)</PresentationFormat>
  <Paragraphs>15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MUHAMMAD HAKIM MOHAMMAD FADZLI</cp:lastModifiedBy>
  <cp:revision>12</cp:revision>
  <dcterms:created xsi:type="dcterms:W3CDTF">2022-06-14T07:38:18Z</dcterms:created>
  <dcterms:modified xsi:type="dcterms:W3CDTF">2023-03-03T08:30:14Z</dcterms:modified>
</cp:coreProperties>
</file>