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>
        <p:scale>
          <a:sx n="81" d="100"/>
          <a:sy n="81" d="100"/>
        </p:scale>
        <p:origin x="-16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7T09:37:35.052" idx="1">
    <p:pos x="10" y="10"/>
    <p:text>in matematic, domain is a set of possible value you can input</p:text>
    <p:extLst>
      <p:ext uri="{C676402C-5697-4E1C-873F-D02D1690AC5C}">
        <p15:threadingInfo xmlns:p15="http://schemas.microsoft.com/office/powerpoint/2012/main" xmlns="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362EB-1C5C-465B-9032-FA2E72EAA67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137F-C1B9-401F-80E7-BD440608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4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4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5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1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4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479C-54A1-41F0-A55F-F138E579B37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6C6413-6C8D-4D8E-819E-D738F5B62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2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cap="none" dirty="0" smtClean="0"/>
              <a:t>WEB Development Lec-1</a:t>
            </a:r>
            <a:endParaRPr lang="en-US" sz="2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Hakim </a:t>
            </a:r>
            <a:r>
              <a:rPr lang="en-US" dirty="0" err="1" smtClean="0"/>
              <a:t>ullah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6566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What is web development?</a:t>
            </a:r>
            <a:endParaRPr lang="en-US" cap="non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 2" pitchFamily="18" charset="2"/>
              <a:buNone/>
            </a:pPr>
            <a:r>
              <a:rPr lang="en-US" b="1" u="sng" dirty="0" smtClean="0"/>
              <a:t>What is WEB?</a:t>
            </a:r>
            <a:endParaRPr lang="en-US" b="1" u="sng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WEB is a subset of internet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is a system where all </a:t>
            </a:r>
            <a:r>
              <a:rPr lang="en-US" dirty="0" err="1" smtClean="0"/>
              <a:t>documents,data</a:t>
            </a:r>
            <a:r>
              <a:rPr lang="en-US" dirty="0" smtClean="0"/>
              <a:t> and resources are inter-connected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Web are access by using internet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r>
              <a:rPr lang="en-US" u="sng" dirty="0" smtClean="0"/>
              <a:t>WEB DEVELOPMENT?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Web Development is a process of creating websites &amp;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394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What is Website </a:t>
            </a:r>
            <a:r>
              <a:rPr lang="en-US" sz="2800" b="1" dirty="0">
                <a:solidFill>
                  <a:schemeClr val="accent1"/>
                </a:solidFill>
              </a:rPr>
              <a:t>?</a:t>
            </a:r>
            <a:endParaRPr lang="en-US" sz="2800" cap="non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dirty="0" smtClean="0"/>
              <a:t>Website are webpage or multiple webpages that contains a static content is called website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dirty="0" smtClean="0"/>
              <a:t>Website are informational view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dirty="0" smtClean="0"/>
              <a:t>Data in website is read-only</a:t>
            </a:r>
            <a:endParaRPr lang="en-US" dirty="0" smtClean="0"/>
          </a:p>
          <a:p>
            <a:pPr>
              <a:buFont typeface="Wingdings" pitchFamily="2" charset="2"/>
              <a:buChar char="ü"/>
              <a:defRPr/>
            </a:pPr>
            <a:r>
              <a:rPr lang="en-US" dirty="0" smtClean="0"/>
              <a:t>Don’t have user interaction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dirty="0" smtClean="0"/>
              <a:t>Database are not </a:t>
            </a:r>
            <a:r>
              <a:rPr lang="en-US" dirty="0" err="1" smtClean="0"/>
              <a:t>invlove</a:t>
            </a:r>
            <a:r>
              <a:rPr lang="en-US" dirty="0" err="1" smtClean="0"/>
              <a:t>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dirty="0" smtClean="0"/>
              <a:t>Example:   Blogs Websites etc.</a:t>
            </a:r>
          </a:p>
          <a:p>
            <a:pPr>
              <a:buFont typeface="Wingdings" pitchFamily="2" charset="2"/>
              <a:buChar char="ü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396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What is web application </a:t>
            </a:r>
            <a:r>
              <a:rPr lang="en-US" sz="2800" b="1" dirty="0">
                <a:solidFill>
                  <a:schemeClr val="accent1"/>
                </a:solidFill>
              </a:rPr>
              <a:t>?</a:t>
            </a:r>
            <a:endParaRPr lang="en-US" sz="2800" cap="non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Web Application are webpage or multiple webpages that have dynamic content is called web </a:t>
            </a:r>
            <a:r>
              <a:rPr lang="en-US" dirty="0" err="1" smtClean="0"/>
              <a:t>Applicarion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To perform some functions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User interaction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Include database</a:t>
            </a: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>
                <a:solidFill>
                  <a:schemeClr val="tx2"/>
                </a:solidFill>
              </a:rPr>
              <a:t>EXAMPLE: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smtClean="0"/>
              <a:t>                 LinkedIn , Facebook ,  </a:t>
            </a:r>
            <a:r>
              <a:rPr lang="en-US" dirty="0" err="1" smtClean="0"/>
              <a:t>Youtube</a:t>
            </a:r>
            <a:r>
              <a:rPr lang="en-US" dirty="0" smtClean="0"/>
              <a:t>  </a:t>
            </a:r>
            <a:r>
              <a:rPr lang="en-US" dirty="0" err="1" smtClean="0"/>
              <a:t>etc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694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Layers of web application</a:t>
            </a:r>
            <a:endParaRPr lang="en-US" cap="non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Frontend or User Interface (UI) </a:t>
            </a:r>
            <a:r>
              <a:rPr lang="en-US" dirty="0" smtClean="0"/>
              <a:t>: Visually appearance called frontend of website or web application. Creating through HTML / CSS / JS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Backend: </a:t>
            </a:r>
            <a:r>
              <a:rPr lang="en-US" dirty="0" smtClean="0"/>
              <a:t>Means brain of any web application. Works behind scene on logic how to function web application and how its works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Database layer: </a:t>
            </a:r>
            <a:r>
              <a:rPr lang="en-US" dirty="0" smtClean="0"/>
              <a:t> Store the data of web application is called database i-e MSSQL , </a:t>
            </a:r>
            <a:r>
              <a:rPr lang="en-US" dirty="0" err="1" smtClean="0"/>
              <a:t>Mangodb</a:t>
            </a:r>
            <a:r>
              <a:rPr lang="en-US" dirty="0" smtClean="0"/>
              <a:t> etc.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Full stack web development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The combination of frontend </a:t>
            </a:r>
            <a:r>
              <a:rPr lang="en-US" dirty="0" err="1" smtClean="0"/>
              <a:t>layer,Backend</a:t>
            </a:r>
            <a:r>
              <a:rPr lang="en-US" dirty="0" smtClean="0"/>
              <a:t> layer and database layer called Full Stack Development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MERN STACK DEVELOPMENT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M= </a:t>
            </a:r>
            <a:r>
              <a:rPr lang="en-US" dirty="0" err="1" smtClean="0"/>
              <a:t>Mangodb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E= </a:t>
            </a:r>
            <a:r>
              <a:rPr lang="en-US" dirty="0" err="1" smtClean="0"/>
              <a:t>ExpressJS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R= </a:t>
            </a:r>
            <a:r>
              <a:rPr lang="en-US" dirty="0" err="1" smtClean="0"/>
              <a:t>ReactJS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N=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04241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/>
              <a:t>ANY QUESTION???</a:t>
            </a:r>
            <a:endParaRPr lang="en-US" cap="none" dirty="0"/>
          </a:p>
        </p:txBody>
      </p:sp>
      <p:pic>
        <p:nvPicPr>
          <p:cNvPr id="4" name="Picture 4" descr="AnyQuestions-300x300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07" y="2312193"/>
            <a:ext cx="8897815" cy="318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5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Thank-You-Free-PNG-Im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7" y="2614246"/>
            <a:ext cx="92143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1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1953</TotalTime>
  <Words>238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WEB Development Lec-1</vt:lpstr>
      <vt:lpstr>What is web development?</vt:lpstr>
      <vt:lpstr>What is Website ?</vt:lpstr>
      <vt:lpstr>What is web application ?</vt:lpstr>
      <vt:lpstr>Layers of web application</vt:lpstr>
      <vt:lpstr>Full stack web development</vt:lpstr>
      <vt:lpstr>ANY QUESTION???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Administration</dc:title>
  <dc:creator>Windows User</dc:creator>
  <cp:lastModifiedBy>PC VISION</cp:lastModifiedBy>
  <cp:revision>77</cp:revision>
  <dcterms:created xsi:type="dcterms:W3CDTF">2023-02-06T16:26:44Z</dcterms:created>
  <dcterms:modified xsi:type="dcterms:W3CDTF">2023-05-07T18:11:37Z</dcterms:modified>
</cp:coreProperties>
</file>