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58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Semantic Segmentation's significance.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6335" y="193675"/>
            <a:ext cx="9951720" cy="1758950"/>
          </a:xfrm>
        </p:spPr>
        <p:txBody>
          <a:bodyPr/>
          <a:p>
            <a:r>
              <a:rPr lang="zh-CN" altLang="en-US" sz="3200" b="1">
                <a:latin typeface="Times New Roman Bold" panose="02020503050405090304" charset="0"/>
                <a:ea typeface="微软雅黑" charset="0"/>
                <a:cs typeface="Times New Roman Bold" panose="02020503050405090304" charset="0"/>
                <a:sym typeface="+mn-ea"/>
              </a:rPr>
              <a:t>RangeNet ++: Fast and Accurate LiDAR Semantic Segmentation</a:t>
            </a:r>
            <a:endParaRPr lang="zh-CN" altLang="en-US" sz="3200" b="1">
              <a:latin typeface="Times New Roman Bold" panose="02020503050405090304" charset="0"/>
              <a:ea typeface="微软雅黑" charset="0"/>
              <a:cs typeface="Times New Roman Bold" panose="02020503050405090304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9675" y="5982970"/>
            <a:ext cx="9772650" cy="758190"/>
          </a:xfrm>
        </p:spPr>
        <p:txBody>
          <a:bodyPr>
            <a:normAutofit/>
          </a:bodyPr>
          <a:p>
            <a:pPr algn="just"/>
            <a:r>
              <a:rPr lang="zh-CN" altLang="en-US" sz="14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A. Milioto, I. Vizzo, J. Behley and C. Stachniss, "RangeNet ++: Fast and Accurate LiDAR Semantic Segmentation," 2019 IEEE/RSJ International Conference on Intelligent Robots and Systems (IROS), Macau, China, 2019, pp. 4213-4220, doi: 10.1109/IROS40897.2019.8967762.</a:t>
            </a:r>
            <a:endParaRPr lang="zh-CN" altLang="en-US" sz="14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0370" y="3735705"/>
            <a:ext cx="1235710" cy="122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09900" y="2258305"/>
            <a:ext cx="6172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 err="1" smtClean="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Delin</a:t>
            </a:r>
            <a:r>
              <a:rPr lang="en-US" altLang="zh-CN" sz="2400" dirty="0" smtClean="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Feng</a:t>
            </a:r>
            <a:endParaRPr lang="en-US" altLang="zh-CN" sz="2400" dirty="0" smtClean="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6560" y="3024505"/>
            <a:ext cx="627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fengdl@shanghaitech.edu.cn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内容占位符 3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805745" y="6085200"/>
            <a:ext cx="2043159" cy="5469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8950" y="398145"/>
            <a:ext cx="8056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en-US" altLang="zh-CN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Association with Our Project</a:t>
            </a:r>
            <a:endParaRPr lang="en-US" altLang="zh-CN" sz="2800" b="1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2825" b="3955"/>
          <a:stretch>
            <a:fillRect/>
          </a:stretch>
        </p:blipFill>
        <p:spPr>
          <a:xfrm>
            <a:off x="981075" y="1471295"/>
            <a:ext cx="3632200" cy="1957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2120" y="1118870"/>
            <a:ext cx="588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Data loss from projection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488950" y="3630930"/>
            <a:ext cx="588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CNNs provide blurry outputs</a:t>
            </a:r>
            <a:endParaRPr lang="en-US" altLang="zh-CN" sz="2400"/>
          </a:p>
        </p:txBody>
      </p:sp>
      <p:grpSp>
        <p:nvGrpSpPr>
          <p:cNvPr id="11" name="组合 10"/>
          <p:cNvGrpSpPr/>
          <p:nvPr/>
        </p:nvGrpSpPr>
        <p:grpSpPr>
          <a:xfrm>
            <a:off x="488950" y="4290695"/>
            <a:ext cx="7534910" cy="1380490"/>
            <a:chOff x="770" y="7557"/>
            <a:chExt cx="12739" cy="2200"/>
          </a:xfrm>
        </p:grpSpPr>
        <p:pic>
          <p:nvPicPr>
            <p:cNvPr id="8" name="图片 7" descr="42架构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" y="7557"/>
              <a:ext cx="12739" cy="22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100" y="8925"/>
              <a:ext cx="1300" cy="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Conv</a:t>
              </a:r>
              <a:endParaRPr lang="en-US" altLang="zh-CN" sz="1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675" y="8925"/>
              <a:ext cx="1300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Pooling</a:t>
              </a:r>
              <a:endParaRPr lang="en-US" altLang="zh-CN" sz="14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88950" y="6128385"/>
            <a:ext cx="4937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Position information loss</a:t>
            </a:r>
            <a:endParaRPr lang="en-US" altLang="zh-CN" sz="2400"/>
          </a:p>
        </p:txBody>
      </p:sp>
      <p:sp>
        <p:nvSpPr>
          <p:cNvPr id="13" name="右箭头 12"/>
          <p:cNvSpPr/>
          <p:nvPr/>
        </p:nvSpPr>
        <p:spPr>
          <a:xfrm>
            <a:off x="7016750" y="2809875"/>
            <a:ext cx="1476375" cy="61912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05215" y="2858135"/>
            <a:ext cx="2841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O</a:t>
            </a:r>
            <a:r>
              <a:rPr lang="zh-CN" altLang="en-US" sz="2800" b="1"/>
              <a:t>ptimization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6070" y="920115"/>
            <a:ext cx="6499860" cy="4620260"/>
          </a:xfrm>
          <a:prstGeom prst="rect">
            <a:avLst/>
          </a:prstGeom>
        </p:spPr>
      </p:pic>
      <p:pic>
        <p:nvPicPr>
          <p:cNvPr id="21" name="内容占位符 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5745" y="6085200"/>
            <a:ext cx="2043159" cy="54690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8950" y="398145"/>
            <a:ext cx="8056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Background</a:t>
            </a:r>
            <a:endParaRPr lang="en-US" altLang="zh-CN" sz="2800" b="1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86250" y="4966335"/>
            <a:ext cx="462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point-based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3155" y="3366135"/>
            <a:ext cx="3587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Projection-based Methods</a:t>
            </a:r>
            <a:endParaRPr lang="en-US" altLang="zh-CN"/>
          </a:p>
          <a:p>
            <a:pPr algn="ctr"/>
            <a:r>
              <a:rPr lang="en-US" altLang="zh-CN"/>
              <a:t>SqueezeSeg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203065" y="6174105"/>
            <a:ext cx="3786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Discretization-based </a:t>
            </a:r>
            <a:r>
              <a:rPr lang="en-US" altLang="zh-CN">
                <a:sym typeface="+mn-ea"/>
              </a:rPr>
              <a:t> Methods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PointNet++</a:t>
            </a:r>
            <a:endParaRPr lang="en-US" altLang="zh-CN"/>
          </a:p>
        </p:txBody>
      </p:sp>
      <p:pic>
        <p:nvPicPr>
          <p:cNvPr id="9" name="图片 8" descr="截屏2020-10-14下午9.03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845820"/>
            <a:ext cx="5255433" cy="25200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2"/>
          <a:srcRect t="3200"/>
          <a:stretch>
            <a:fillRect/>
          </a:stretch>
        </p:blipFill>
        <p:spPr>
          <a:xfrm>
            <a:off x="6663690" y="845820"/>
            <a:ext cx="5040000" cy="2520000"/>
          </a:xfrm>
          <a:prstGeom prst="rect">
            <a:avLst/>
          </a:prstGeom>
        </p:spPr>
      </p:pic>
      <p:pic>
        <p:nvPicPr>
          <p:cNvPr id="12" name="图片 11" descr="截屏2020-10-14下午9.10.15"/>
          <p:cNvPicPr/>
          <p:nvPr/>
        </p:nvPicPr>
        <p:blipFill>
          <a:blip r:embed="rId3"/>
          <a:stretch>
            <a:fillRect/>
          </a:stretch>
        </p:blipFill>
        <p:spPr>
          <a:xfrm>
            <a:off x="3575685" y="3690620"/>
            <a:ext cx="5040000" cy="252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90130" y="3366135"/>
            <a:ext cx="3587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Projection-based </a:t>
            </a:r>
            <a:r>
              <a:rPr lang="en-US" altLang="zh-CN">
                <a:sym typeface="+mn-ea"/>
              </a:rPr>
              <a:t> Methods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SPLATNe</a:t>
            </a:r>
            <a:r>
              <a:rPr lang="en-US" altLang="zh-CN">
                <a:sym typeface="+mn-ea"/>
              </a:rPr>
              <a:t>t</a:t>
            </a:r>
            <a:endParaRPr lang="en-US" altLang="zh-CN">
              <a:sym typeface="+mn-ea"/>
            </a:endParaRPr>
          </a:p>
        </p:txBody>
      </p:sp>
      <p:pic>
        <p:nvPicPr>
          <p:cNvPr id="21" name="内容占位符 3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745" y="6085200"/>
            <a:ext cx="2043159" cy="54690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8950" y="398145"/>
            <a:ext cx="8056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Related Work</a:t>
            </a:r>
            <a:endParaRPr lang="zh-CN" altLang="en-US" sz="2800" b="1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0-14下午8.50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1295400"/>
            <a:ext cx="11172825" cy="2437765"/>
          </a:xfrm>
          <a:prstGeom prst="rect">
            <a:avLst/>
          </a:prstGeom>
        </p:spPr>
      </p:pic>
      <p:pic>
        <p:nvPicPr>
          <p:cNvPr id="21" name="内容占位符 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5745" y="6085200"/>
            <a:ext cx="2043159" cy="5469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8950" y="398145"/>
            <a:ext cx="8056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Main Work</a:t>
            </a:r>
            <a:endParaRPr lang="zh-CN" altLang="en-US" sz="2800" b="1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内容占位符 3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805745" y="6085200"/>
            <a:ext cx="2043159" cy="5469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8950" y="398145"/>
            <a:ext cx="8056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</a:rPr>
              <a:t>Range Image Point Cloud Proxy Representation</a:t>
            </a:r>
            <a:endParaRPr lang="zh-CN" altLang="en-US" sz="28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pic>
        <p:nvPicPr>
          <p:cNvPr id="7" name="图片 6" descr="截屏2020-10-14下午9.29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" y="920115"/>
            <a:ext cx="11522710" cy="2273300"/>
          </a:xfrm>
          <a:prstGeom prst="rect">
            <a:avLst/>
          </a:prstGeom>
        </p:spPr>
      </p:pic>
      <p:pic>
        <p:nvPicPr>
          <p:cNvPr id="9" name="334E55B0-647D-440b-865C-3EC943EB4CBC-1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75" y="3576955"/>
            <a:ext cx="8655050" cy="1177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内容占位符 3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805745" y="6085200"/>
            <a:ext cx="2043159" cy="5469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8950" y="398145"/>
            <a:ext cx="8056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</a:rPr>
              <a:t>Fully Convolutional Semantic Segmentation</a:t>
            </a:r>
            <a:endParaRPr lang="zh-CN" altLang="en-US" sz="28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" y="1609725"/>
            <a:ext cx="11471275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内容占位符 3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805745" y="6085200"/>
            <a:ext cx="2043159" cy="5469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8950" y="398145"/>
            <a:ext cx="8056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</a:rPr>
              <a:t>Point Cloud Reconstruction from Range Image</a:t>
            </a:r>
            <a:endParaRPr lang="zh-CN" altLang="en-US" sz="28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pic>
        <p:nvPicPr>
          <p:cNvPr id="6" name="图片 5" descr="截屏2020-10-14下午9.50.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90" y="1250950"/>
            <a:ext cx="8363585" cy="2927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内容占位符 3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805745" y="6085200"/>
            <a:ext cx="2043159" cy="5469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190" y="398145"/>
            <a:ext cx="8056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</a:rPr>
              <a:t> Efficient Point Cloud Post-processing</a:t>
            </a:r>
            <a:endParaRPr lang="zh-CN" altLang="en-US" sz="28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689225" y="1062990"/>
            <a:ext cx="6546215" cy="5257781"/>
            <a:chOff x="2710" y="1766"/>
            <a:chExt cx="10309" cy="8280"/>
          </a:xfrm>
        </p:grpSpPr>
        <p:sp>
          <p:nvSpPr>
            <p:cNvPr id="7" name="矩形 6"/>
            <p:cNvSpPr/>
            <p:nvPr/>
          </p:nvSpPr>
          <p:spPr>
            <a:xfrm>
              <a:off x="2710" y="2029"/>
              <a:ext cx="850" cy="8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131" y="1766"/>
              <a:ext cx="9888" cy="8280"/>
              <a:chOff x="5106" y="1766"/>
              <a:chExt cx="10337" cy="853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106" y="6751"/>
                <a:ext cx="10336" cy="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106" y="5538"/>
                <a:ext cx="10336" cy="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07" y="4304"/>
                <a:ext cx="10336" cy="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107" y="3065"/>
                <a:ext cx="10336" cy="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107" y="1766"/>
                <a:ext cx="10336" cy="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pic>
            <p:nvPicPr>
              <p:cNvPr id="24" name="334E55B0-647D-440b-865C-3EC943EB4CBC-10" descr="/private/var/folders/h_/54d4418s10jdpqbvn4w1dy1h0000gn/T/com.kingsoft.wpsoffice.mac/wpsoffice.lPWAaVwpsoffic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2" y="2032"/>
                <a:ext cx="9350" cy="406"/>
              </a:xfrm>
              <a:prstGeom prst="rect">
                <a:avLst/>
              </a:prstGeom>
            </p:spPr>
          </p:pic>
          <p:pic>
            <p:nvPicPr>
              <p:cNvPr id="25" name="334E55B0-647D-440b-865C-3EC943EB4CBC-11" descr="/private/var/folders/h_/54d4418s10jdpqbvn4w1dy1h0000gn/T/com.kingsoft.wpsoffice.mac/wpsoffice.YlywfUwpsoffic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1" y="3340"/>
                <a:ext cx="9351" cy="414"/>
              </a:xfrm>
              <a:prstGeom prst="rect">
                <a:avLst/>
              </a:prstGeom>
            </p:spPr>
          </p:pic>
          <p:pic>
            <p:nvPicPr>
              <p:cNvPr id="26" name="334E55B0-647D-440b-865C-3EC943EB4CBC-12" descr="/private/var/folders/h_/54d4418s10jdpqbvn4w1dy1h0000gn/T/com.kingsoft.wpsoffice.mac/wpsoffice.UErfhVwpsoffic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9" y="4602"/>
                <a:ext cx="7216" cy="368"/>
              </a:xfrm>
              <a:prstGeom prst="rect">
                <a:avLst/>
              </a:prstGeom>
            </p:spPr>
          </p:pic>
          <p:pic>
            <p:nvPicPr>
              <p:cNvPr id="27" name="334E55B0-647D-440b-865C-3EC943EB4CBC-13" descr="/private/var/folders/h_/54d4418s10jdpqbvn4w1dy1h0000gn/T/com.kingsoft.wpsoffice.mac/wpsoffice.edYdidwpsoffice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6" y="5841"/>
                <a:ext cx="8102" cy="358"/>
              </a:xfrm>
              <a:prstGeom prst="rect">
                <a:avLst/>
              </a:prstGeom>
            </p:spPr>
          </p:pic>
          <p:pic>
            <p:nvPicPr>
              <p:cNvPr id="29" name="334E55B0-647D-440b-865C-3EC943EB4CBC-14" descr="/private/var/folders/h_/54d4418s10jdpqbvn4w1dy1h0000gn/T/com.kingsoft.wpsoffice.mac/wpsoffice.SLGFfGwpsoffic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4" y="7053"/>
                <a:ext cx="7387" cy="361"/>
              </a:xfrm>
              <a:prstGeom prst="rect">
                <a:avLst/>
              </a:prstGeom>
            </p:spPr>
          </p:pic>
          <p:sp>
            <p:nvSpPr>
              <p:cNvPr id="34" name="矩形 33"/>
              <p:cNvSpPr/>
              <p:nvPr/>
            </p:nvSpPr>
            <p:spPr>
              <a:xfrm>
                <a:off x="5106" y="9331"/>
                <a:ext cx="10336" cy="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06" y="8041"/>
                <a:ext cx="10336" cy="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2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</p:txBody>
          </p:sp>
          <p:pic>
            <p:nvPicPr>
              <p:cNvPr id="36" name="334E55B0-647D-440b-865C-3EC943EB4CBC-15" descr="/private/var/folders/h_/54d4418s10jdpqbvn4w1dy1h0000gn/T/com.kingsoft.wpsoffice.mac/wpsoffice.xYpyJEwpsoffic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5" y="9665"/>
                <a:ext cx="5407" cy="298"/>
              </a:xfrm>
              <a:prstGeom prst="rect">
                <a:avLst/>
              </a:prstGeom>
            </p:spPr>
          </p:pic>
          <p:pic>
            <p:nvPicPr>
              <p:cNvPr id="37" name="334E55B0-647D-440b-865C-3EC943EB4CBC-16" descr="/private/var/folders/h_/54d4418s10jdpqbvn4w1dy1h0000gn/T/com.kingsoft.wpsoffice.mac/wpsoffice.kOYaynwpsoffic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5" y="8367"/>
                <a:ext cx="5522" cy="313"/>
              </a:xfrm>
              <a:prstGeom prst="rect">
                <a:avLst/>
              </a:prstGeom>
            </p:spPr>
          </p:pic>
        </p:grpSp>
        <p:cxnSp>
          <p:nvCxnSpPr>
            <p:cNvPr id="40" name="直接箭头连接符 39"/>
            <p:cNvCxnSpPr>
              <a:stCxn id="5" idx="2"/>
              <a:endCxn id="32" idx="0"/>
            </p:cNvCxnSpPr>
            <p:nvPr/>
          </p:nvCxnSpPr>
          <p:spPr>
            <a:xfrm>
              <a:off x="8076" y="2703"/>
              <a:ext cx="0" cy="32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2"/>
              <a:endCxn id="30" idx="0"/>
            </p:cNvCxnSpPr>
            <p:nvPr/>
          </p:nvCxnSpPr>
          <p:spPr>
            <a:xfrm>
              <a:off x="8076" y="3964"/>
              <a:ext cx="0" cy="2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0" idx="2"/>
              <a:endCxn id="31" idx="0"/>
            </p:cNvCxnSpPr>
            <p:nvPr/>
          </p:nvCxnSpPr>
          <p:spPr>
            <a:xfrm flipH="1">
              <a:off x="8075" y="5167"/>
              <a:ext cx="1" cy="26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1" idx="2"/>
              <a:endCxn id="33" idx="0"/>
            </p:cNvCxnSpPr>
            <p:nvPr/>
          </p:nvCxnSpPr>
          <p:spPr>
            <a:xfrm>
              <a:off x="8075" y="6364"/>
              <a:ext cx="0" cy="2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3" idx="2"/>
              <a:endCxn id="35" idx="0"/>
            </p:cNvCxnSpPr>
            <p:nvPr/>
          </p:nvCxnSpPr>
          <p:spPr>
            <a:xfrm>
              <a:off x="8075" y="7542"/>
              <a:ext cx="0" cy="3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5" idx="2"/>
              <a:endCxn id="34" idx="0"/>
            </p:cNvCxnSpPr>
            <p:nvPr/>
          </p:nvCxnSpPr>
          <p:spPr>
            <a:xfrm>
              <a:off x="8075" y="8794"/>
              <a:ext cx="0" cy="3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内容占位符 3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805745" y="6085200"/>
            <a:ext cx="2043159" cy="5469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8950" y="398145"/>
            <a:ext cx="8056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E</a:t>
            </a:r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xperiment</a:t>
            </a:r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 E</a:t>
            </a:r>
            <a:r>
              <a:rPr lang="zh-CN" altLang="en-US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valuation</a:t>
            </a:r>
            <a:endParaRPr lang="zh-CN" altLang="en-US" sz="2800" b="1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  <p:pic>
        <p:nvPicPr>
          <p:cNvPr id="4" name="图片 3" descr="截屏2020-10-14下午10.42.59"/>
          <p:cNvPicPr>
            <a:picLocks noChangeAspect="1"/>
          </p:cNvPicPr>
          <p:nvPr/>
        </p:nvPicPr>
        <p:blipFill>
          <a:blip r:embed="rId3"/>
          <a:srcRect t="805"/>
          <a:stretch>
            <a:fillRect/>
          </a:stretch>
        </p:blipFill>
        <p:spPr>
          <a:xfrm>
            <a:off x="8255" y="1156335"/>
            <a:ext cx="12174855" cy="4544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0lGeHNaV1owS0Z4aVpXZHBibnRoY25KaGVYMTdZMzExWEZ3Z2RseGxibVI3WVhKeVlYbDlYSEpwWjJoMEtTQTlJRnhzWldaMEtGeGlaV2RwYm50aGNuSmhlWDE3WTMwZ1hHWnlZV043TVgxN01uMGdXekV0SUZ4aGNtTjBZVzRvZVN4NEtTQmNjR2xlZXkweGZWMTNJQ0FnWEZ3Z2Uxc3hMU2dnWEdGeVkzTnBiaWg2Y2w1N0xURjlLU0FyWmw5N2RYQjlLU0JtWG5zdE1YMWRhQ0I5SUZ4bGJtUjdZWEp5WVhsOVhISnBaMmgwS1NBZ1hGMD0iLAogICAiTGF0ZXhJbWdCYXNlNjQiIDogImlWQk9SdzBLR2dvQUFBQU5TVWhFVWdBQUJjVUFBQURKQkFNQUFBQVFnMGY2QUFBQU1GQk1WRVgvLy84QUFBQUFBQUFBQUFBQUFBQUFBQUFBQUFBQUFBQUFBQUFBQUFBQUFBQUFBQUFBQUFBQUFBQUFBQUFBQUFBdjNhQjdBQUFBRDNSU1RsTUFadS9kaWJ2Tm1SQWlkakpVUkt1a0VVTC9BQUFBQ1hCSVdYTUFBQTdFQUFBT3hBR1ZLdzRiQUFBZ0FFbEVRVlI0QWUxOWU0d2tTWGxuOXZUMFRQVzdoWGo0TEpscXovaUJqVTIxWmdSZThKbHErWEZyWk4zVkhHc2RQbnhIdGNFYVkrU2pHdU5sakMxVDVkMDdXUFlNM1N4K1lNeTZTc2pDU09oVUxSQncxcG1yOWdPTTViT3F3VmordzRlcUFTMWc3Rk1OM2V3QXl5NTV2M2gva1JtWkdWbVpOVDNiZFA1UkZZOHZ2b2o0NGhkZmZQRkZWRllRZkFzOWIzemlXNml6WjEzOVZwVEFjdjJ4YjhWdW4vVTVMb0daMmtZOFVhWE1IdTJyNEczNWZzcHhhZFVzTmNNempKY216VHVUVWYwSC9OclZDSzhsRTg3ZFhweWNEeDlOYmt1ZW5NckR6NmlGdDdmdGVacDNLbWtycllQYjNhOW0yUE9wOG54NEs0MnNGVzZtWlplYzF3aTN5dUU0RHNQajhSbkd5eEdtSjVlLzh3T2NKemN2c2d2aFYzem9NbUIxZi9oVkh5N2wwR1RNdHh5VmZQYnlsL1lHWnhqUEliSENwQjhOYnovR0svVndPN3ZoRjhOYm5UU3FTczJIU3hxSEhIbnQ4SlU1cUxOSXp6Q2VKYUh5OHQvOGlWOE9Ud0Rqd1gwK0tyZ2QzcFhlMDRmQ2I2WVRsSmQ3TVR6dWxNY3RPTU40aWNKTVo3VUNnTC93SkRBK1h3c1AwNXNXQkJmRG85MTBtc1h3dGlueWR2aDk2VzNKbDN1RzhYenlLa0M5Y3VtRjd3TlFlZ1ZZVEZoMGtLM0krK0Uzc3BpUC9PejZMRGJaK1F0aHVKZE41VS9od1BoYlBzMGVmeFpubFA0U3NERE81WHc3M0N6TFlaWlRaQ2tNOTdONkFacTFMSnBTOG9maDQ2WHdVVXdjR0I5Z1RRM0RqSlZMbGIvanY1ZCtwSXdtUGxUUzZGS016M001ZjcyTTVtWHhHSVpmVGljWmhZK2xFN0RjUnNuWVM2Z1JNN0tYa0RWWjhxbkhlTHNVMDI2MnBDT0pFOEw0K1F3MWplbDJtSTJmdWR1aiticGxiMjVQTzhaWHlqSHRLdlZ5bkZrbmhQR2dHYWF1Ri9lRlBrZm5jQjltK0Y2eTUwazJCV3JaeUtiS1ErSEVlQ2NQaHp1YnR2bEVPZTE3cUJ4dkZzVTRhOWg4T3ZiS2FUdTRBTVNkRkdiTjdCMG5LejBvNjRROXBTa0JWb3U5dFB6OGVhY2M0eGZLMmlZdGxxUENUZ3JqcVBkYU1qaGd5bmp0TjJZeTk2N0pkWGpuTkxMMkR0NmNGT0VweC9qWTZ4aGJDU1B0ZTVoNm15T3RKTTA3S1l3SDFUVEgzOGpYQW02R0pTMkxWQ1oyR0R2T1F6dWxjT3gwWS94OG12YktKN3Z6cFlqK3hEQU9DK0FncWNQK0ZuQTNQT29rY1NrcDNXOXJrS3N5SDR3dlh0ck54ZlBPSVI2Rm5kSWFVL2Z3cm1WV2RtSVloK2ZrV1VtdHU1Q0NmN3NNakpVVWs4ZW1uVERXS24rcDhNSDRLUHQ4WU1JT1RibFlwWmJoRnM1VGY3ZU1yZENKWVJ6R1NxTDdzKzlycWdUd3o1UW9VWmYwY2NaNTZFb3ZrdWFCOFRkbE9GZUxWRC9kc2hmS3VvWE1tcmxRaGt2cjVEQU9ZeVZoWDVtbTRxUGpjOSswWGVUVHNJYXlNZjRnZmtleEgrM3JreU5lTGZXMHRsYkMvdlhrTUE2ak84RkZEbE1sQWYzeFVZYXhzaFZQTFRHbE5ZV0ZJZ3ZqODA5ako4NzdKZllpRjZzTFJXNHVWTEt2SXVWcFRMVUVZK1hrTUE1akpjRXoxRS9LY0FtblBnVU1rbnBncW15UmFEbkJWSXd2M2JpSDM2azRPWXpQRnNINFN2aTFjb1FrdU15V0lQNFR4UGhzZ3JxR3FaS2c0RjNDRzRVbGJ1UGpGWFNuWVF1bFl2d2lFSDcwb3RZSjZ2RnpSVEErS1BmQzgxSUpWNUpPRU9Od1BEdW5QRXlWelRqWWtsSmcxaDhtNVpXUTNrcHo0MC9LUHgzamw1LzNtcjNnSkRHK1dnVGp6WkpWVHYxb1VpbnJjaWVJY2ZoRW5EL2tHWVo1dWdXdFA4VmpJRnpmWGRleUtpMlFpbkZSeTBsaXZGc0E0NHZsbXVOQjBDOSs1L01rTVE0NzRNQ0JtMW8rQzd2dGRYM0xVWTlQMHJrRWU4cW5iRExOSFk3eGFnR016L2xkTkVxV1RUUm54MGZKTE5WaDROblA4YTdtZEpJWWgrVzVvUnVpQTdpcnNxNGpIZ0Y0RDcyOU1CN3NiSkpHcmpYRkxwc2N1OE14UGk2QThSM1hrQ1pMSWp0bnhjY2daNy9hakQ0OXpmc2tNUTd2b2VNQVp5Y25adUg1V05mZEtUbFFDVjB0TEZ6SkhZN3hXZ0dNOS9Qc3BYd0V1ZXpqWkZ1ODUycjBlV0ZIY3o5SmpNUFdjbGplWTFlaWJxOGpVSnZHdGxEVUEvMnc3cWl4YU5LZGpmRmxIODJaSklKNnFTZEFySmJpanEwVHhUaXMzYzJvc05BZ2gzS1BVdEY0ZjNyZXcwSE9OWVUyS3lWOFoyTjhyZ0RHRjMyMGJvcGtIRm5OT0VZY1ZHbEpKNHB4bUJreDd5RjhnZXRwRFk3bllhWWN4bE5MU1dubVhWUDhhcjJ6TVQ0b2dQR0w1YStwMWNJVy9vbGlQS2lGMzR5aUFxcXpGMDFMajJPVG11UE1LSjJYblF2aGxIRzMwMmFLMkoyTjhYb0JqSytXNzhqdEZ2YlVuQ3pHRzNGaks3L3F4TVp3U204K3pMK214T0RzVExpak1ZNDl5T1I3emxGNDA5bmpBb216aGZYTXlXSWNQcFJ0dS91VHFNNzJ0QXp5L0d1SzNabWsyQ2crYklQSThXRHJ4TTd5eDBVd252RWUxaVNCcEtXdkpOL0JUaXRHOGs0VzQvQ1FSd3h5YUpHNEpuaGE3VGtIcE0zUllEYzJVNklVRThZeDNCT1dUQy9tdUI4L0ZZeC82cDdhNVpmdTZyWlVIdjZ6UDM3azVSdEJzUGphU3ovZE1jblB2Q2Y4bnRlbytGK0VjWXhIK014LzVOdnYvZzlYOXNIZ3I2NGNQZmVuTkNNRW9pL016aGc1VW5UK0orclBYV1B4K1I4TFg3aFBNbkN6bE1RbUNhWmhmT2JGUi84YzQvbkI3OW1McFUyY2dJUDRpSm5od3V1SHdrdkVibjlLN0hXMk1Da2lNMlhpQmxrRjQ2MnpzaWVMVkI3NGcwOEJSdi95Snc5MEtJTnBZUHhIdy9BeTNuYk9rY1BxRWljbEcwR2xDWUhxL3psWWFxSTVZZmdvSDlhM3ZaWkgrTWMzVlB1aWZJWThlejhJM2gwZTFjTHdYeXM2ZkVkV253K2hBV2JIOWU3RUg4Vmcyc0ZHRlR1eEJocEh0MlJBcUVIYy9MOUJoZlE1UGlDMUp3UlRNTDdZUWcrMlZibUdhQ3N1Y0pTNXdXdEd6WXcyN1pHb2V6bDhQZTdocW9hZ0FTcW9tb2JMWFZQWkdtS1YwZU9zNmlyOFBkSWpaTFY1Q2hqLzgvQXp1OEU4VG1yM1phTVZ4dDkvNitOUUMzc2lkYkVWM25yZkErOTZUL2hvQndsVjNUclQ5eGdmaGZIZlBZSU9oOTQvRkp6d2laR1FiSG1TUFhMd0RmUTBaVFJRUGY1WHdadVlWVEozOUczQmNwTnFQdUsvcll4SiswUndQY29wSGtlcmVqU1Z2RjlsOU5YZEdhMW00ZVpiWTNRN0labVl0T0JrNFZHa2VpaUMyTXVEQnRnQ3JXcTA0VmJpWWJTdStuUmNmS3ZPdXdiUnluUEdSK0dseTFldlg3MXl5WjZYNVdQOGZQaXJyR2xRMmdvd1MzZC9GcmpZcU5SNmVJdGV1Q1VhM2c1dkhiRFFnL3pWdlA5dzQ4YTkwT2szMk1PTEIwR2N6Misvb1FVKysvTTFUdEhTL0JtdFpWZllJM2N1cnAxRUUvQjVrYU9yajZFZGJ3WEJUSXRPbFRwUzVmT1F3RFg5dktueWtyK0IzVU9hYXpDK3lDN3A2M21KOGU0eHVpSDRzKytTSHR3aFg2ZXNZSHhaNmcxNWxSb20xNnplZU95UWFhMUs5aU5McEVvditGMk5Uc0NDL05LS2w0L3hxdlNPUUh0djZaby9DWXpQSWFPdXRqMVE2SWNpOTQzeURRY1lBbGxTcEx2NHpMY2c4ZnNFR1Faa1QvR2ZzelJVcGJaUFI2N3JHRGxWc01GZmtIZ3VmUHc4KzkxTTJ6b2JIR3VJUUNISG5rM0ZJdUg3Z1RkL3BBRzkvRGZ2ZUVBVEdJenpMdFRWejk0SHNpZERWTkxSMUlVRG1HS1dRSUg1cjBXWXJqQXJibFZyYWpSQWkxUlJRc3hiS2x6aWQ3M1VycVkzckhTTXo0ZXYyaFZWMW0xRnUxSGRESEF3SWVYY1Vzdnk0bWNsMkNNWWQvTUJIUGJsSDBsaERtMm92cDNUcW9pbHJMQUZ4SXhjMVRGeXN1Q01lTmM4L3NwZ0FFc1k1cWlhZUN5L3JiMFFxUFhvNnZWWGhOZnh0STdZNS9WL2tSeVN2c2kwNkNrYWcvSHhOdEpxYWc3MXBmcStIL1hITUtZSzUvK0diOXY2d2Rzby9pNEoxdXVncStIV2Rxd2pVRWJsRzg3TXVFelpKT1h2YTJxSjBqR096WVRVSHBEcHZxb2I4TG1MR1lOakNVd0QwS0ZDZlFUamJqNnJZZmgvNUlJTE1iRVI0czhxbVU0NDZtTHF5b3djNnBSa3NhL3VFendKR3E4RzFHRTQ2Zmw5WC9ISEhiNS92d3RMaGlQbWd0K05qK1h3Nk5MVjU3M2k2cVdhc2NrMXhoZVp1Z1lFcFZwdFNpemlMeURLeEhqUXROa2hlaENSUUhNVENSZ0JtVnkzSndWUHhiQW9tMU5TbGZFRlVRdlJsOEVzaTBmcEdJZjFLeGRjN0dDMlZQVUE1QXNZOUx0U3psVXQvcnFhRXhHTXUva0E0MC9aRUV5QkVXMWVkazBRbVh6a1Jucmthc2txbzdYSmVhRnFkcVdMVlVsUU1GVERjQ0g4RVVZMngzK3F2enE1VnRNWTU1d2drcHU4ZGhqbUVrVURKVHFSWHZTemFtMUVJSy9vVFVRKzE3QmV5WFJRT041R0VDOVd0RjBvdnhQWks1VEFNcGxGNlJnSEN1VzllbWhIcldqaFJydTZqbGJNdjQ1N2hlRWRsVXNWNUNyeEdjRzRtdzlnV04rWHZkSFFDSUlSdlUrM3lLOGc2cEZEWFhvdXlKTHFhMFlPTGxyS21nUGxJcHg0SW4rZ21QWkZXMWU1NWhsSVlDb2VPYjQxeGdkTUxsaW8xbmxoeUVhdWZKR3RjdzdXVGxLSVVOVEFjeUhmS0lJdjhvNXBIWURGMXFGY3gyRzQ3MlJmSkJIVGI3TkkrVnhscDRMeEhtOEN4azZ2NndqVFRwR2xDaGxpaEIwWWovTUJ4clgvUzQ4TmN6MlN3WW1NSFBnbXFkNXpzbjJBR3lzL1g3ZmN3MTJKaVhtNU54eHhkRmZYZWVjbStkQVliMTlEY1NEd2tIUEJESk5HUzBWcDFFbTR4OHZBSUpTVGgrVmhXWTNLZ2YrQUZ1dUptV0tPQ1R5S20vSHhxdkttdFBRNm5yZmtCUFNsWTN3V29EM2dEWUdLMXBZY3cvaWVhZDdBN0JlYlN0dEhNTzdtQTR4clpVU3N4d1lkdnNqSVlhUWRJOGZiTWx3WFRjS1U0eVRMZjIyYXlFQW90UHFjbkZYdExaWTd2a1pwY29VMXhybGlIQ3I5aU5vM0pKK21YTjF5c1Uwa0Jub0p2NjZsMVhraHZpWVorVkRqMGpDRnlPVVVOR2xGUTFoYm8zWlRVWllwNVV2SE9CWThKVml5OUFQanRGTmpZeW5DOWJ6RzJ4ZkJ1SnNQQks0MWR0Mm85TGF4aXJEbFpIaUZhbVpmZUZEa21nakZQcHViSWdrcWRTdVdDWXdMdDhTSVdSWjRhcHZzczg0L1dTajNvekMreVBkNGtJSGdnTnEzSmErR25zQzVtYnNLMUVLNU5XS1pEVk9Ob20yd2VrMzFDRzJxTFBNTlNlcmwyS1FXQzhFbzArcXZHQ2VmMHFWalBQalk4YWFzMktBOUFNWVY4bGttdFBxYUpBcWVJUytlUkREdTVrT1ZDc0g0bUtvYVBuSWdQQlExUUgvMVZGMlJiL1hiSVRlSnd2aDRueGRiRk11VGFYaUVXWFpVWWZ3OEgxK3RBUVpLb2NQbUlyWkZOcjlNaWpZUk16dWEySStVK1B0ZEpBelZ1aHVNZElqU1FkbFlMa2lhTjJrWWkzUzVQVTF0U1BrWU45VVJYQVBqWk9KQ2JBcGVoanFLY1pORCtBQzZOMVZHRXNiNXlKbnhxbHBXa2lyTXYzOUZ4c3d3MCt4VnVVNjhXU1NlNTJwM09RWVVXaVE5ckRDKy9COUJCeG5JRmFsdnRPMm9YS3NBL2RwU1RZSjVvRnlFS2tsOG05OTROa3hES0FrS2RtaThoSENYREdNSjdEZ0xOTk4rTkdOdmpEL00vMkF5OXZHUEhjMHFGaURZQk1iSmdvZmxMeTV2WDR5dnEzb0l4cHRVai9OOE0zSmpSMTJLaGZ4dU8wbk9XZVpWY0k1cnN3WHFYWXl3eVlvcWpITTZtTUhyb2tEVDJGd0ZOclN1eWxlSktTMTlSM0V5bzMxd2d5aWV6ZTUwRmxpN1hBelp5MnNTN1VkM0FZOVVHK0FVWWI0WVoxdEE1eU9WVWJRUjgzLzYxRGZZR0NlTEU1aFI2MXlVZFdNOHdnZDZmRU5WVlRkTVdrYTd5MXl6TnlYdUYxVXkrazEycnlRcmd2RVJ0NVdML0hXY2hYSGdiMXRVWmtBV05BNUovY1dEMkVScXpVTERsTE5aVDJCQk9yY0RVd0RrRktZTnMzL3RSL2ZTRitNWUV2Zmo5RDIvN1hXQ1dOdmcwT05rTW9DWjlnRHFscmd3SHVQamkzR01uSFNVcGJqSFZkWHVzdy9jVmJJV216YnZ3R3pjeUZKc01yOHRqQStWQ1dWOGR6aTlXc3Rra29lQTZ1NGQ1YitLTUlCWFoxMGtvU0ZrakF6Wm9IVERnaDJLN0pvS3lnbkY0S25aK21MOGZEM0dneWNjL2FKbVpRSlBoNTcrMHQvdTJucWN5QThZajYrS0RvekgrZmhpSEphQTFQZGdHM1VMbTRhS0VGRmxOQ3VpeDhWU3NWUEFOclV3UGxiVEhENEdiWVdYUFBMUUxIcWFWclZFYUIvNWlhTmNUOUNRbTNhZWlFSG1aQTEyVWVSTnc1akVkVnhlSnY3MHZoajM1eGhVMmppNFo5UFV4amhCV3Bma2FNWXhqTHY0SkdBOFpvOWpGbTBLenNiOXEydUtCb3lmMGNvNVp3M0VrdGkralRSb0xGcXZpSVZ4YlJqQWlGaVh4UmZMSHZtYThhVTB0VVRzdGdMN2V5SUZEZG15ODBRTUVpVCtBaGRGM2pTc0hVNnJLQzhmVC9vcFlMd2Zoci9FYXlkSWhrYkpqWEVYbndTTVc3NURWdmRRanh4S1hNdVFCWXlTTFFlSmpmRTVNV242SldIY0dGT3Iyc3NaTEpTTUpYWUZibHYyTEhRNkJtRWU2VjBOR3JMcEVFTlF2dFpGVFdSVmQ5VlphbHI1R1A5ZFBVa1RNWTQrWnRzcVRqNitHRGNqaHpXamx5R3hIZmZnS3YrNEtMMGpIQ3J0a2pCdTNDb2o0N2FZSzN2a29hUTNSUE9aMmRKeHljRW9hVFRrd0VYQnJHZG5VUmV4VjlxQW1HZGVCWW9SbFk1eGRrRlVpaW9ONC9GVk9XS3J1UGtrWU53NjUyUUNNU00zMUJvOVVWQWdjUTN1cW5WczFSRGdicGFFOFZXdHZSdG0vN1Z6TTdHTmsyWHNhREJoK3hrWE9aZ0MrOHJZUmtQY3RkU054ZU1teUp2YTExTXZiOG1KNkV2SCtIMW1IVXJFZUxydnNMSEpldUxtazREeFJtVHRJeVBYVGhvNUl5NlFkRXhNaDNiQ2Irb3dUdkxGeWxOM2toSzZsQ0MxeDZISzlnV3BXWEtDNnJXVTBwTmtRZEFTd1RDMmFXODBNM01oREg3dytPTEs2Y2JHNHRIbENnVmFlb0lYWXVOYnVIU01ONDF0a0loeExOUnhsYUgxdU1DNG0wOEN4b2RxS0dXM3ljalZMVzNzRkV2ZHJlSzZkR00wSXlQWnE0S3pDcDVJTVE1VjFoR1VOUU8rNXI1SUt1M1RiQmRYaWF1Y3NpY1h3b1NOdWJCTnMza1liZDJJSlJaSndQQ3ZGU21mczJ6WkdJY0cxY2M3QXVPZlppMUM4amRNeTdEaFVwdDVrMmhqUElGUEFzWUg1cXlETXpUV0xveEpwd2ZmMU10K2tLUDJlczhreWNHSU1yMGdWd3EzV1VPTEpZY3B4dlU1TEdwWDV6U1YrTVJQWnVhVll5eVVrVFVBcGpBMC9hR0lTZmY0enJySmxLR0J0bmhpV1JNbG9LYjQ4RS9FeWE5UTJSaUhYdENZNGhnWC9qQWI0MndYMDR1Mno4WjRBcDhFak85UWxRdkdadVNNL3lKYW40NkRSQzdvTnNqMDc0QVk1VUQ0anRIeW5pNllOMEF4M2xMTEN3WmN6ZjRacHpXUnR4WktEN0hMNWFLUjdQemVGQ1hrMmplTTIwdFlBNVROVHBsUEhJWWp2dlRaTEJ1ei9McmE4YzhmUkZwV05zYTc1amdOZU1BNXB3dmo3QW9FRWVXSE82eFJOc1lUK0NSZzNQNDlKNzlQMjJNODZSMWJFWGQ4d2owdUQyRVdMSU5VLzU2VGxSbUxCcU5QaHc0V2Zra1U0L3JsOVpoaFg1ZkZaOHQycS9BTG52dWNlek1NdDJRMTFoZndLODBHYWJXMGUxWStpMEJqcUlVdWxqZEpBbXF5QkQwSkQzZVptUnFtVDNqMGszWnUyUmdmR1gwQkpaS0VjVUtGNXRUNXhOUHFkTnhER3FHZ2ZCSXdQaHNSbWhrNWpBK1pUWGJmZzdmd2lrR3lJVEptOVJMRTRtMXk3S2YwTjI0R2JBbmFDVDRweHZWeWg2bDlVL0lhclUvQU5MMUlYVzBYTWZpYkxsSklhbCtrSTNTSVVIMVBSTWtuTEQrblQ0YVE1QXBpRUtkekJEUmZQLzRmdi84cDlIbk5hay9aR0srYVV6c3Nma2tZeHk3ZndHbFpMRnlBc2pCTVcvdG9ZUUtmQkl6UG1VMEE3NTBadVIxaVhDemYrLytzdnA4UGo5aUFEdlEwR0QyTDVqY1Y5SkdJNVpXUFBiQitrOUxrQ2xPTTE1VVZqcW10T0paOFc0VzFiU3puTDd0WnUrOXFMQVI2SU5LSFhGTHplamRscURFTjFRYlpKQllJZFV1MmZYUlRCc2Rza0lBNzIrZ3JHK045TTJRQWNoTEdnV2NqeXhYUklneURtTjFja3lUd1NjQTR1dFhSUFVYQWpCejRzSDd6cHhIUlpZaHZJYU90ZEYzUTZuRTYrVUZlU0FpR29yM0ErT1FHQmNWNFMwMXl6QjZKOFVVakV0cU1RdUdxdE1Nd2s5eDNZVEJJKzZLR09nK2R0K0hCc3pCYWFpSVVhb3dxUERUbW1Vb3E1WHUrOWpPY3p5QmlVRG93dmxha1F0TCtFWGU0TGdIbjNLOWlZUVB3NnFscUJuTFBwUzdCY3JnbThFbkFPRVpCSTVteDFTT0hWNlBvN1EzYnp0TzlFOU50REY0ZzZiRkN3WXkxSWdQTyt6eVpmVlNWYWloaW1sS010NVdKdTZOM0E1NXZidEZ0OGdsZ3VMbmNNWk8wSEt4eXlPanhCT2JQaFF6UFdjTWtTWkVsaUdTODRGZERUK3VDakNMRkwwZ3JId090WEZXY0lvcnhlc0h1ZEkwVmNyWExsSis0ZzRGcUxlRmgyeUdSRFF2d1VMUzFMWFRsTWtkYUFwOVZZd29CbTBieFJVd3dQWEtvaDg4eFZnTWJSYnJYWVV2d0JocDRwUFI0MTJvaTVzMnVhQmcrNjJwMjFFbWxPdGN6UURFK1VpWXVCbHhLb29yR2xQMUFYbzh4bnBqMDFnVFc5YUNYMTNpa2VpVmt5c1c1SjZnckNlbGloUUl0dlFFcXhDWldlUGcxbVRUbVhkSDVBNjQxZFpUZE5OODJzZndoQnFRT0x6YjNPRFp6QjhFRkRoemd5WnBhRlp5N0NMSmc1VWdHUm1KRlhPRVdTd0tmSGFJQ2RFMm9yc24zUzd4ZTlxRkhybUdtSEhNUFVOaXluelV6OWRUOXN2S1oxRGRaV2ZYTUVEUmppa3I1TlNNcmhxTDIrYVlZUjJQNERGb00yOUpFVzdTWEloK0cyVFNvaHJ0RVZxTTJxaTdhRkQyYkNkL0pXMlNiYTVJS25kN1NCWW9ISVBmRDRsemlISm9LdVYxYlVVY3cva0hVLytWT3ZMaDNDcnRtY2hlanJqUTNZUVJ1Qk1NTkZuc2pEUEFERmxBUEZPejNpWEQ3MlRJTlNkY1E3SEkwSmZBaG1JVU5icVpqSTF5WFhNU1hIRGxHSTdXa2VOVWJYWE9SeVhSODg3QXJodmwrMnhSZFVlWUphTkMwTGNFWURWQ1NGQWs1UGluR01XczRuL3UrTWh1S1NmNlFwUVJ5c0UwalJjUDUwcldqTmpzeDRxN29adnZac00zV2dnV250a2VuYjhZS1RweUFpc0xOaVVzbkY4VGJhU1JickZvYmhNNWd2UExqTng1NU1hckhxdmF5TC96S0dxSEpGUndBemZzbzhXNm80Mlo0ZEMrMDA4eU56ek8yUnkrNzhTTERxaTNuMmdlMCtvTHRqRElWcVUwZGZENThnN2Z2dTIrOFBwaS9jVytOc1h6SmpUM09jaFIrM2JCRzZDRStjcFh4WlRJNnpEYWhBSjBQajN1d1lJNnhFV2ZvWHE1ZHMxaWNJeXRQVjl0Q0kxdDhWb21zQ01VNFhnWEJqSWo1MWhhMkJhemlKZkZxaXl3ZU9mT1ZIWTVtMDYwSTRiSllDLzhwcUx3Ykx6Y2RRVG4xdFVZZ0pNekpKWmN4bWpwcEdOT2I3SFFtNVJJdmg4V2IyMlhjQzBiYlN6Q09xczFqajNlY1lXSktwUW5vL2RwVG0wZHJYSHVIUDZqK1I0THg1bmFMS0xwY0Q0OSs0eDBQdnlmOEdjM3E3V0g0bjMvL0tkSitkdkFacXVZOXdkNTdLcDk5WG53MU1vUjg1T1ovOVBnaFpXNHlxaVplM1huSXljVkgvOVorc0ZTL2k3MTY1SXZCYnpXNWpXU3lCMlJjcTNySHRrb1pHbUt2a0lWeHJDSS9HMVNxdHpyQis5bWIyQmViY255OE9Ia1RzWG5kQVRVNjRFUXZzdDdLLy9Xanh5WjVXSGY3VDBiV3lLRk1vWWUxYWE4UUIzZGhZSUt2V2Z3NGthbzhpdkZMVi9scmg2OWZmOFdWaUU1ek0zV25MamZSaHpEa1owMVBQL281RUsyRWVJWHJkYnpEbFdLY3ZkQ2VQWXhBUHBVMlN6aVVzVGlmSVY0RmUvMDZYZ1hMTUg3cE1samlId1AyT1RrMUxIaUNITG11WEMxNDJrTHJCVHRiUENRK2xtcnNMMVU2a0VrdHZDSmYrVyt5KzhvOFFkSklhUWhteEI4WW1ud2hDK1BCNzBBWGNQY2s2L2JWOE5ZMGhwM3JBdFplVkhFenFiSHYvSHp0dTkvTE1tZnVPZjVWSnhHa1dPSU1aUHNnWnpVRkU3RWdTdjBJSTVsbzA4Qmd2R0FOcG5qbEx6OWZlKzYzbVhoU3FQTE1seCs5bWxndnNGT2U5dkpqL3M1UFhzU1hEeVBHcTVBajFmejJpME0wb2hwUkdhdGJsR3pwODdVZjR0RENQMUM5SklxeEpqa3RPMys1Sjh0Vm12K0Zjc2dWdGpFZVBQaTUyakYvZjFJRmYrSDFRd3lKNVQvTVA5b0RXK2lUOWNtNVkvRXE4VEFmMW5KMHNDWnZHaTJwblY5WUtlaXFOUVdNMDJwdlc3am1WcS9OaURoM3J2bTJDRHVqamkrdEoxMEU0NTZsaXBFQjQ5dmdVTk9iNWtuWXdUc2pyWUJKU2tmTDRJeWpSRzZFKysrb3YxbURIZWkyVlFqeGt6RFkwRGFPMWZpb08ySEFCdHpyV1NoVGRZa2FUd0xqZFFGdVFQM1FxOXRPSW5oblN0UzhXQlZzRDVhenppS0phTzg2S1g5YTlQaU8wOTZFWVVZWExmeVd1VWY2bmhxY2paUk1KZmJMUEFtTU4vbHdNNU5sMDYrUkxpcG1RWGRjR1JPbGRhT0taeUl1YVlVd2k2Z3VPeTBZWDZHT2xjci9raExBaExhTmsvWkJtbXhvWHBkc09XbDZnZkJKWUx6TjNYNXdxM0d6Zk1MR3MyT0d2UW5MeG9zTlN0M0J4dm56VjgzdGt2VFRndkY1YXVPMXcxZUtMa0tjOXRqVVNOZlRnMjIzZ1o5ZUtEMzNKRERlNXlzWjFyTWlMdW1DeFNOU0dTYjY2aU9FRTBkcnRwMTVXakFPNzVoR00rNEJTRGZBV0htVHBMZ1d2VGM3bFVqSmllVk5DcDRFeGdXZ0NpcGlkaHF4UmpwU0xDaW1YVEVlcWFYaFZsbW5CS2NHNHp2R0tzRzRDaXhqaVg0VzdXeHcwZnU4L0h4b0cvSVdtd2tqSjRIeEViOG94STQ3NmVxZHN3TUZ6ZmxJYlEzYjZ4SEpMU0hhRGNWZlVpcFdwd2JqQkpSamRSZ0FUK3krNmlqL3Z1K21GVTJKN0JUeFF5VHdQUW1NZC9rR2o5MXdTMmlVVHpLN1liTHRRK2hGZytIeEhnWXZobEdpVmtRL25ScU1CM1h0a0dvcGc2K3ZiQllsaGZhbUNtVjlOMHAwSktpNlRnTGpPOXh1SzNyc0FveGZVNzBvL0kzaFdTL01KSVZCN0NqNjlHQjhwRGVKZGFsMVlLb2NXcktZUCtwWThlVElQTG1RbFV5Vk0rY2tNTDdLMXpRYzRqZ3ZGUHAyQUJqZjhxWE5wTVB3YkdRU0ZTRG9oK29tcTJSeWVqQitVV3VIY2ZnQzNqdHgrWkJJeS8rWE5oZEtIRlBkZ0JQQ09QWW1RTHIzYmxzM2x3UUF5M1VTTFJZc2RjTEVteklUcWw4bXFMelRnL0dncnU1VXlMOGt4RDI2VGRWTjhkMzJYbkNyM2hyZnJpRTFkaElZaHdiSEVTVXNGbmxkS2JXQmlaa3dMMG96b1pseDd6ME9pUzFLenFqR3VKOGlqSGVWOS9EQ294MG1nZ2E3MTB1ZkdXL2dWcXg3YTVSSGtmQkpZQnlXT0hhYjNZTEg1ODBTTDVBeko4MWhFVEdtbDFVdjdTTlVwd2pqUytJSFNPeG5Gby90Qm91TjhLc2QwbEVFUjk3dXdMa2lwNEoycFNSMkVoakhTUzkyenlOOVlrQ2FreU00THRIZHg1enQyem5xemtsYTFkc3lYZkFVWVR6b0s1dnpUZUVSZm9IN3ZSM2RTeEg0Mkc0a0lUSGFWbVpQSXNVa0dTZUJjZVkxM0dWL09SRDVCVWkrOXJmdEM5bjVDa2VvMmFIcFppU3R2T2hNK1B3WXM5T0U4Zk42RFh3bkxvLy8yMWhmdlJNV1lpYWRkOUUwd3BQQU9MdE9kY0N1MFQrVzFyS3N2TDd5eG1ZUmV1VGpGSElxcTZTb3VpL3MxSm5YazVZTXd1L0FmMjZTaENkenNLeS80aDVxVjN0NTBvQ1VQMkhkYWk2UGRSb25kb3EvenpEdWZjTHI0bFkyeHRkY2xaU1J0aURWM096WENiY0JaRkRvbkpmd092SGdRam0zS2hhbllDK3luVmFKUnEyM3FBWEdpMkswbWpoSEtoL0I1SFUvQ1phaGFKRjNCL0lSOXFWSnRucVRsQnN3MFJlNXkwQjRuWHh3NkwyclRHdnJUcUYxM2MzNXBERE9MSU0xOXIvR1Q3amI1WmRhVGNUNGZRdys3aWRCaWd6akIzN1Y1cWJTU202d1Jjb09lUHNTcGh5aGUzSUU1NmtaTm5HVDN6b0ZjWndzeGh2Rk1aNkEyQkhIai9NandTUFA3b2ROQytOOU5aTWJoeE9QL2xuQko1c0V4QTRQR0MrMHdnMFQ5NndyTlNlK1dlS1B1R1hGTUw3bnppcWF1cUR1Rzc1bGlydmFvbzA4SzErMkJKaW5yb2ZMOVlVeFhzajNTSHZGUEQxVHduZy92TVFlTnUybXRWTFFucHlGN3d3SkNHOTBVWXlQQ3ZyWHFTeW1oM0cyUXFobmwxWjVGajdWRW1DbmlwdnNWZnVGYkpWUndYTlNLbUoyS2pVZFBkNVFBTWMzcmZFc2ZMb2xJRTdPZ1hIcU1NN2Q1Ykl4UGhVdHkzNllyWjVDTjRsemkrZXN3SWxLUUdDOFdSRGpnNEozdXFnSTJBMmFxV0NjbWJIRFF0MEFBQ0FBU1VSQlZHWHFtY0loSHUzRFdmaE9rZ0JUYm9kQjgxc0I0M2VTMk0vYWNoc2xJRERlS283eEJHOTMvcTZ3Mjc1VDBlUDVtM0pXNGxSSWdHSDgycGtlUHhWanlUdnhSblhNZFhxNlZHa2RGT3JNbWExU1NIeDNYT0hsZXNLQjh4M1hVdjhHL1YzQkV6dUI4YUsrdzhHVHduZm9MOVVuTGVWU3M5Z2w2VHV4NHg4dGV0ZWFZWHo3VzhRL2ZpY09ZSmx0cWp6OGpGcmlwWW95SzdxTnZONzhpVjhHUW51RmFoUyt3M2J4TTZBbncxbCtJVW5kK1lXeEdoK1BUNWNlWndlQ0x5d0Q0NXZzdmtxaHJjb28rU3ovSSs3TDQwaE5jSjZ3cy94aWU0dzdINDNUYWVGbkwzOXBiM0RLTUg3cGhlK0RxZEVySkRCeGx0OG9pUEZoNGhLWi8vNDR1MVdTZ1BHMzhQbFNxTCtudmZBcHd6Z2JMZ3ZqeXhOQVFOdzdCTVlmTHpMNndIakNiK1dnNFpPZUJJODZ3L2krdXpFRHppcEIvN3VMK0tiK1JjSzA4aTAvT2QxU3doM2p5VGhhR0ovL3pzbVlsRlRxb2JWU0dGa1k3MDRBQVlieE5ieHFwaGpHcTRrWW4reisrTDViT0lNSk91am1GRTI5cUc2V1J6T21IMi9MLzFvdXB5WUw0MEg5V2psY0orTXltNkRGY25JcmpISDlXN2RDZWh3WUwxU2U5anJsOTV6VHcvaTQwTFZMMnZ5ODRaVnlMMW5hR0wvL1ZpZHZlMHFrcjlUbFgxa1U0MWtLeHZmWjd6a1RiQTIvNXFGOHFSaFBXT1NtOWlLVXVhUWRnRi8zaTFBMUMyMzJZelhiR0ordjNSV2p1STBKRDBYZkxEbFIzUmJHR1lkdXpyc2VRbXRDRHhmQ09HeWQwb1pLckN4T2FVd040NjFDdlhlMjFUUHhRam12aXRDMTJSZ1BCcVdnVEhQSFArVFduL3RlRTgwSUxhbzMwem5wZnZPZTQ1ZDJuRGwyWWpyRy8vc24vdWlSbDZlLzBrdDRNWWJKdmorN3ZvUll1MFNNaTE4bU9TdWFGc1pYd2sxbmZiY2hjVnphdVlKb2JBVGpTK0ZXcVozb2g4ZXhOK0dtVkRCVWI2WnowRUM3WHZGNk8xc3F4cGtEUGV0aXQvQkdEd3FleFk4TDNsdWtJa0NYa3Q1Zk15Mk1OOHJaSE5GZWVJYlBsLzNHdFFqR2cwYXBOK1huc054WG51TFAwcnlaTGk0UDlqL2x2MWs3akdkRVUxSXhqajhzeHBPK0RJdjNIWGF6cGtLMDNraThlWHZlV3h2RCtPS2wzVWhMSm9rdWgxK2JwRmhxbVk4ZGI2Ym15OHhSMlBFaDg2ZUpZbnkyNFBtSlhYTVRHK1NsVm83TlMvMHhtNEdKellYWTVuL014OFJOeGZqeUgvMjdXcGFDWmIrNjZiQjM3QmRTWmEwUzN6OGVvRVVKTHE4WXhrZEpublFqUzQvUWZTWGJ4S2dTeTZQUHora3F0WFFONU5INENFa1U0L01NU21VOUYwT284RWFlVjJkM0U3MUdiZncwQjRheXg1cVFpbkYwRGFwOFBiV0g0djNqd0xqUGtDUnlxcGY1OXliQStJYTdwaWpHMzVSNFd1UXVuNURhU3JFYUU0cGtKWS9RaWMwc29pQW8vKzlJb2hnUCtvVUcxdTdDQU40emRqQ2VvSUpzWWg1YlNCcEtBSGMvZ0pROFZLc0h4ZzhkVlpzazhVOUE0dDhrVEdyZVVDMHNjVzlUVDV5WEVZdy9pR3IzOHpZMVRqOFRmajJlV0RDbERTUWtURlRLdVpyVEMwYkx1c014akovem1XdHVYckhVRm93NnR2QnZ4bklTRTJvSmUycm8xZzc3YVU1Q051V1hoZkdkckQrSGhhS0hGaFBhbkRMT0YwYS9EL09WU0tGdUpSbytGc2JubjRaYXk4RDRUdElXTjZXTldWa1lQWTkvajZtRTZVNnZyRm9jK1RHTXo0U2xHU3NBMjBZQWRaakRIZytxQ2NiS2dCa09kUzkzWEJiR2gxbnZLbG5sSmhIYmVUb0U1cHZFL3NKbjA1YzRrMjZjQ0ErRDhhVWI5NkJPUFB1WjdESUp4dEFvWlQ5dE5HMHJrK2tLOUdMSlR3empRYjAwU3d3bzJRN3c0V0ZENjE3TkpvaGh6S1kzUnZwUVV5WUdzakFPV1NlVzVSazdmTGxnSHNST09tRmFMbHBSNHZZZGJVNFllb054MXVDakY3WEt3UGhpK2NxVS84R1N4MFoyVVA0S0VzZjRNRk1QV0g4NGtETE9xMHpjbFhxdVJpOGxISUR6Zy9IN3ZVU2ZoZkY2bGxFL0NObUZZM2JhdVpmU3U0d3NkbXl6bjBIam45MVAvTUVHd2ZqbDU3MW1MeWdGNDNOSk04cS94WEZLSE5aNmFMdG1FY1VTcjVTbHhERSttK0YxUUJtUGpSL2pQZUl2VEZqK09BdDdQM1g4YldEOHdjNzE2MGo5djUxNFZpd2xBK013SWhJZGxJTFhrRThvZG41K0VHUHVuY0NLRjVnaWtYcXFpVmFhd2Jnb1VnckdwNkJNMGJvUHYydy8wcTE0ZEJvclNCempDMWtRQ0lhZXJwZEdsbEVRNzJLQXExQTlSeks4aGpjZHljNmtESXhEd1dic09BQW9VRENIMEpxekFxOUVkaUZnMTR2U2gyaVVlRzQxRll3M1M1eWVQdDB6TlB3WXhFUTlRMzhCWVVlZTU1dWljWXhYMkIrd3BqN1ZMQUpadXBWbEZMaHEyWEV1STNCeVhEUFVTL1ZJaCtES05uakt3RGpNMXB1R2xTdUV1WWxGZzczaGY5T1Y3WmRXY01zYXFhU2I2RkdhQnNZcnhVNEdJbTNQRmQzeGNTL0dPSTVqZUtDS09vNXg3T3oyWTB5c0JGK01KNDZMeFMwU1dYRWE1S3NXM2hoK29rOVA4OG5BT0J3OVpMcm9VaVFBaWJGWmdCb3lDRW1aV0pENVRHT0pFeWVnL3drRzRqUXd2dURqb3AyNEw2a0YreFBwbFE5ZWpUMWZOTlU0TUQ1S2NHM29RcDRZaHlKOFhKZnhEaXc3LzZXK2EyM2dGdStKZGVtRkhWMURCc1ozUXFjMXBJc0h6QTNQTU43eU9ySWc1YXdncGxKcERpcnVyRTh3RUtlQjhWbSsrYkc2YzdzaTlSSU5QTlZtQjhaWHMzcm9pWEhzdXRnK01lL2pOR09yemxRMzZ3eU1EelAzZ3ZXUXovSnhwbEhqcmwra3JucDVFZEk0MEx4a3kyY2FHQjlrYVRuYXRGTERpMlVxQnRVeUI4Ym5zbFlxVDR4bkc3NnFFZFozMDdWYXRYTXMvQmtZejJZVkNqZDhQOUVuYmJVM0lkSU5xVW1ZUU9TZHpCeVpIU2YxTkREZWRnMkJzL2F5RXk5bVlXK1NDaDBZbjhuYWNYaGlIUHZFclFtYVZIWHRPbG81NW5jR3h1dFpyTmhtczRlR2p6SWRNR205dzNJeGdhV1d4SkU1ZWZhY21kUEFlQ0ducWJPVnZvbXI0Uk8rcFA1MERveGpqTjNpVkZ3OU1ZN1ZlbHNWeWZIZERSMnV2VHkvVjBqSE9OempHWGRlMU9sTnR4QktzUXBNWXFrbENJck51MzFuM2hRd2pnbmxyT28ySkk2eWZGNlR0TUdCY1Z3TDZhV3k4c1Q0WURMLzhxeGpqUWRzL1M4VnAyTWNBNWloS3BoZHNBc0JZSTVteklZMEtZMExXZk14em1qVFppeVJKVXdCNCtlelZqcG5RMHBKYkV5MDlHZFU3Y0w0T01ObjVvbnhhdFo2NEc3YWlzTkxodTJyUTdtN3k5dnZFR0kwWGJwWHp6NU5VdnM3ZUVhU3pwNC9XbnZPZ2F4OTRjcW1ETmxmclVKZUdac1hZdldrcXpwVHdQaUYyTnorMUQyMXl5OWw4MTQ4bFlmLzdJOGZlZmtHWHRmMDJrcy8zVkdwUWVXWjk0VGY4eG9UWC82SksrSHpmaU1JUHJrTmtzcEgvdXp1UjY0Y2N1SS8rTVFmM2Z1S0gwQnc2YlcxeXorOXg5UEVSeXMrazVmdU9mNUprZm5RSnYvKzZLV1g3TExBOG10cnI5N25LUmtmTG94WE14WU1UNHkzSjF2eWdPZFltM050WDlQMXVOZ2xMTjFidi95WldEVWlBUlRjVHdlc0ozai9QaFFlYS9nM2RjaG1COFhMaHJhc0I4dkNscFBYRkRDK0d0MUovR2dZWG9aUTFsUUR4UG5FUmxCcGhwZENobFgrTERYUlovang5MlQ4djliQ1Y3L2hudkE3bDdqS3hJVmxQSWNzanhtRDNBNWNxS0Y4ZUx6UEVzVVR0OGlXYTdocEpsaldlUU11b2d4Ylg1ZGJHSVZidTZwa3lyY0w0NE1NcGVtQmNVaEZQVnNwdGJ1eUFGRWxKWjU5SHAyVVR3TGtJbHpTTWI3REZ2M2ZyckZCKy81SVFSbGRsY1kvczFtY0ZNdmg2NE9xUkxBeWJLS0U3R290SDVKb3hvVHhmcExwTXdXTWp5TGovK2ZoWjNhRCtVWjR0QzhicnpEKy9sc2Z4MUdYSEsxRitBWGU5OEM3M2hNKzJ1RmtTK0ZYV2M2RHRUcWZuUTZNejdlK0N6K0ZyQk1sQVVQU0dudVVSOGZsSW41ZW5CQzBmeGcvTGRzT2d2YXRqd1BueitKMXBYK01ITmJ2YW9ieDY0SHhPbXVaZUc2bU55Q2VHd0VIVEFiOXhJa2RLUkJVejBxMmJKVVJuQVl6SVJOdVRXZ1ZpNVJGTUF1NDhROCtNWWx6NGdFY0pxc1NCMUQ2a2RvRXY4VENJanYzSjVydHR0YW1nUEdHdlk2ZkQzK1ZOYmZTMUxjK2wrNytMTHE5VWFuMTJDOFp0MFJuMnVHdEF4WjZNQlF2Y210SUhZc0p3U2dXN202aXpDRkN3ZnpkbjBmdzhlQ2hyM1lRZ3dTQldQSEFrRlJCK1kxVkhROS9LOTJJQzJENXFCT2N3d0N0SEtHMlB5VHpJMUtRUlBzT3FsbEhHaWtTZUdEOFV6ZHV2QUhMMW8wYk4zNXRqeGIxQ2RkdDdDM2ZmZVBHT0F4ZkFsN3Y4eW5PTHNVZVdvUVd4akVvbFRGL3IrTWdabmFLVWlNSnAwUlZYRnNMOE5NUGNiYk9NSzZIaU5TYXVBZ1FtanhCTmZGaVphYUE4YWJ0dmExaVNyTkhnbFZFUGdtTXp5R2pydFlYS1BSRGtmVkdvREFJWmpTVHNad0ZGWXlpSkFsK0Z4aXYxUFpCRjBETWV2Yk94ZHpXQThnWEQ2Yk5vdEFsczZoMExqd0ttcS9rMStheXJrNVZIdmlEVDZIOHYvekpBeDFXbVg1V3dDTHQ4Y0E0aWtPVDZiYW5jWXZsamVPM3NrWUpHalZXTm5qZ3pSOEJpci81Tis5NHdPUlpHTWVLZWtHc3BvRG5yaUV5b2I0YXRyb2J2aGZaVG5SVnlvanBtV3VtckE0QkVINldsUzZSSHNCcTV2NE4yQlF3WHJONk5CKytTb3FwVHBvQWpidFIzUXlDbWpvb2F5bkZ1UGhaanVRZGZURlovK3hseDJBYzl1VGpGNTRRWFI0YllKK0wrUnZxNGZFWDhQTW1LTzIrVUNyRERmNEwvMzlnaHN0OUVINUhNRW42QkhMazg1aEZnaDJlRlk5Ry9EQU9UWFl6V3RJcjNvNlhBK3k4aXZJTHNiSlBQVjJDWWh4YTQ2dk5RNTRGZUc1ckdoSVlxK1czclFJa0U4SEIxL0RSVmRJRjBUVTduOGRnZnJveDZhRDFTY0tZdU9mTUZEQnV5d1UxUzBVK0lqdEM3QnZ2WWpDRHNBQTZydVQ1ZHhBTUJlb2Jlc1JtcEI2SGlhSDFPQzY4UFQ3c3NZTHFad1k4dUJvVm1yam8vWnZOTUt6TGRhSFo0NVhWbVNHT3FuUXR2SHo4WXhSZXVuejErdFVybHlJMk9kQzVHNmMyS1g0WWh5YVR2VFlsdlVMOStPRUptZXJwTEpiRG8wdFhuL2VLcTVkcXhFcW1HTWZxY2lROWdnZzZHMWhUWXd3UjNuUlUxOXhFSXNaYlpKazEyaUxkeWVQUnQwcTZJOHdYNGN3cEgrTTRiK3FScW9CTXFTeXg4RzJwREFqdkJRejZYWGttV3RVcmJWM01pYnFaa3FvVTFxSkRWUjdpdVN6REVGVlBCcnNSSkFhcnR6bzg2eCt1U0V6T3M3WXdBL0VBNlkzRTI1aThVTm9INU1rNEpENStHS2M5U21UbHloakdEMm5vM3R0VkpEMk5ZaHhyckVJMjFrc1hoSTBaRHVFN3JLMUZQdUp0YWFzd2MzTFRVZjFRcmVHT3ZFbVNXS3YyWEFYTHh6amd1MFpxV2tYTklnN2RwNDl1SWJ5cjY2Q2FmOTAvTTFyTUMyRktNSGt3b0ZiSXN0UGNZaVFjbW9jOGdJOWFlTXltQ0h0UXdiWUlRWE5FanZxRzJtOHlGRU94d0twUml5U0VyQnNrT2ZoK29mMjBrN0ZpZmhqZk1kTXp4aUUxWVJEdEtKTWJ4RGJ4UXpIT1ZNQ3U0SVN4WkZaSDlHRWFzOE1UTVVzakltZkozQnpIR01reGhUSnhDYXVocHhKblZmeWpuakFvNVdNY050d0JhUzhnS1BVc2NLSGxnVENkMjFqTnBIWE5ydDBEdmNqWFBCcGJJZ2paSDZyRW1wRVBFSHROSmxjMUY1blFVTEpkbG0yNndGclFsU08zRWg3dktZWTV2ekVwTjlPSytHRjhaSXNxamFHZDE0MzVPNEJHSlVHYjFDOUdNWTRSVTlNRlkrbkNPRFM5Y01TeWw1YzViT3B6ckNsb2tWSkRBNmQrYlJubDVOZklMS3AyQXNQeU1RNEJVT1JncGt0OFFkVm9lVENNRTZxQmdXeVRLMWZrOTFTWHFsc2lGTUg0cHN4SEJaSUEraUt5Y0w1RjBnUURLZTVWcHJpSENxRHZJazFRbEo3ZlpMNjVTdmhodksvVW9ZdEZXdHFxMnFGcklpeVNMalRxL0l3QXhmaklEQWJHY3QxUkVpTWhSeElhWGFLZGtnMXVJZ2I0c3kvMnJCcUZKUkw0SnlDd1Q2TEZneGpYRFJlWDhqR092dTJTbWlBRnRXVEJZYVV5Z0dIcWZCdWJHZmdRWDNBd0g1UVNDRWFIb2xRRTR3ZVNGekN1ZXRaT3NqMFcxV0k1V2tlcE5sa2tKSlBjWDJaaU9ZdjZZWHhzQ2NISnlKMjRTa3c1UVlIdDY3cWIxaXVWWXJ5aGxGTEUzMnNZcmVyUllhWmx4MlRJVUg4YkFlSWltS1ZqcmFpWm11dW9TQ25mT3duenZIeU1ROXBXMDgzclpnM2FtUzJpa00rNmgrNnVxVzQrNDZkWXFCYUtveU1FbHpzc0lXcVA2MG9JeHNkSnVteWdqS1RHSmhqVnJib1o2L3hQS1JpZnVDRnhqRU1LMS9MM1FwZWdHSWQ3WEtXRDY2RUtrKytCQVZPZGpKeW0rUHRkQkVkR1RWL1F1azJUc0JNUTF4SkFDSElIMFZvMXpsYlo2V1BjVkVkd0RZeHJ1MFhjUUdGaUlRK1VTZmh6SFpJUXc3aks4OEQ0c3A1QlRQb0Z0MmVpWHJONHFIWlkzMzU2Zk9LYnFhc3hlRUMxYmxvdHlCZWhHQ2V0Z21ic09SaFZUZS9iN2xtQVFtT3pXcDV6UVErNnNNQzlYRWVybUhYa21reUJOOFlmNXYvaUdQdjR4MDYwTnV3ZlkybUN4c1k0NlRjYUY3WFlJRjNNODgvc0VlNjJyYUtYUDRMeFpvSWVINUc2K0l6NkJtRTdXYkFXTXcwcUh5SENhUitSeUtjajgxZlZpSW11RFRLVjV2ZDlMbWJrREl6VzlHTmhVeEdNMDkxcjFkbzE2U0tBNzZhTURCTnRKS0xGK0M1SWw1YUIxV0s3NUNnN3hHRVdhMVRRYkYrTUEwbnVKN2FiQnhScEJUSTgvNmRQWmJjelZJNDl2R0FlYlJ4V012Nzh2RUc1alhHOTFVSGhkY20ycFhjNXFoNytQV1B2YmNobXlDTExGWWxqL0Q2M2ZGaXFjbE5FYWtBZkovUmR4akZlRGExZFVLU216Q2pCT1BhWk54VTl3S3lDOUJ0ZE9wQnhJTld0TUFBNERZM1JPaTB0d3lNemJvN2NpWkxRTGdNWHc4RVg0K2lMKzRtTm53dmpiM3VkS0V3eHJpWEFYZHdhc3FwcGZWbmQ4YjVLbVJqamZWSVZtR0ZTYkNtZUUzL1hEUkFrajVGYlBpeFZkOXV1YnZMSmhpN1lySXJ1b3duR0llWXR4ZHk0dUZVSys0YW0xeW9KcTNZTUFaeVdib0w3aHp6Si9tZ25XamsyWFk1WTAyMWErV0w4ZkIxajVYaU9makhhQmdmR253NmhmT2x2ZDhsZ1E0OFQ0R0VDNlcyT1lvZDduZUs1MVpGSmsyTDhvbFk2Z3RHT1dXbFZaZm0vNDNvOC8xOERVelRsYTBGY2o1T05ZajVXZ3BwZ0hJT3hLVmxnbEN3clR5WlR1eGRyVVd6b09CblliRXY2b0xtbVF1UzdYc3k2SXB4MHNFcW1wMDdFN1ptSThkd3FYSFBNSHErMGNYQy9penB0akpNbHJrdHlkTnZlR3NybjJUSXBHK051ZTd5cEdFZytRN1BTNnNweUIycmFZZWtzV3RXS3pwa3RFaWtNVXNnY1dlZGllMDVpL1Ryb001TUl4a2RHUERCYlhNWVVWaEc5ajJET1F5ZDNTRm5iRFJHTWNYcWNvcm1TbmJ4OEUzZUltVVhLbEkveHFPK1EvVXpobDNpTkJNblFFRmtZRHg1c1FnenNrYkxLeHJqVGQzZ2grcC9tN1lSUklWTEpEcGFCOGE3TDc1WmROU2hpR0FkaVhCclhpeGtqSWhodkdQR2NNLzRUeWdudE51ZE5MVE1sS0UzUU5QYk1rc3RXdzZHVks5bmlrVGNDaEJEclFKZWVQc1p4MTF2NmlFaXZiSXl2Sml4NGIvc2NFSzdsUEJuR0s2MjdkR2RGb0o2d3VrYkkwcVB1VlZHWDhkTGpRejE5ZFRuUFFNdy9qaDBlMFJtZVhBZ1p3VGl4ZWdadSs3WlBmZkZWWXBNUWhsaTB0WE40eFRYOU1KcDZNYURsaW9SaE9PbEtDWi95TVE1cmpSa202cG12NlltZWh2SFlubE9VLzYwMk1DNm5TRGJHWGVlY3NmKzN4K3BhZ2wrV0RyUHFLdm4yd25qRGFFeFMxQ2U0R3RXQjFCbml3eUJLUXpCT3hBUGgwNkZVaFZyVW50MXh1MGVneERTRVY0M1dWeXo0eitWdW1sZzVJUXl0eTBZc0grTVE5d0ZwTWx4cWF2MUl4RGdNUEZmYk9KZW5BT1NDWFRiR0c3b3EzWUJLL1pvT2l3QjFha1d5L0tPUTVtRWF0UmZHbXpHck9vMGx6ZHNKSTRjZDJBUnRVSUs4WVlOeDZoNnZPVmM4OUoyWTREQk5OWmhKcmZUK1REVTZCSXh1bUNGQndzcy9PS2F6VHhjckgrUEEwTDVtejk5dzJwUFJSSXhEVGtScWpMcnlYYklNUHk5YjQ1RnNqQS9qNG41N0JBejhycEJMcitqNnZBS2wzRHVzUlpIcVZUVWo2a2FYSWxqT2g5NmxIWVFHNDJSRkFOeGRma0VNTUJHcUhkT3NNYVI2MHRVUGRMSUpORzFWYURLS2hOd1RwM3lNWTVVU21PU05SVXlyYUlIeFQ3TjAyeDZIbk5UR1V2WncwV0FlMHRybXFka1lIOFEyWHZNMVVSWU12bDJ5eHFLeEpZT1RmMkg0U1NmamZIejBPUFFoaGRCSEw3MUs4cG4vYXhuNHNlTmZSMmpwYzBldjZzZ1UrVFdLZGhRV1E4OG15UmN6R0llVXQyUlpXSjFNR3l4OTBlYUZOVU90ekN5akZycjhJMkJ6VFJaYmRqa1hFOHdLdTZiY01VeDFoLzRxSCtOby9hWnBIQVNpQjVKamZKRmIzamJHMmVyWE0yVVFVdmU5V2FMNmZXZzJ4bmVpNmkxNHY5NkR6S3RaQXpoc01yYUZIc3pLZ3pRR1BoaW5Wa0VRL0xmd2V2aDh3WElvSi96OXQ1cG82a3p0MXVlaWtJNzlEbWlVMFo2MHRySThnL0ZWSXg0Z2h1RjBOdUkvaEFEWFdSbjV0SjNUSFdXM0pRSDdiWHJzZ1MxVHdxNG95aGF6MHJHL0xSL2oyRkdyM3FFSlhlTmlCWkxoTFhKaG5MMnJuVWxUUGgvdUFPT0dSME91ZXRrWWovMmVjNzUycUpoZVZOcWtLQnc0UXd6UnJ1THMrdmJCT0RWWjhkOXVYOVIvaWFoK2FObnFMWVZmNFcrQkdCSnhzT3Bpditmc081V3BxMlh1TklOeGlHZGYwaUM0aHVCZ1hjYmxGK3JhSkNrWTRTMFNsY0ZWbzdWR0cvSHNBS3VwUStNNkNITWx3WVJVdzB6S1RRSGpkZHBueU9tbXJBNjZPd25qaEFyRXNOK1dpYW9ZU243WkdKK045dkFoWXpoMjFRUnZGSVFEN3cwVUJoRmlQT2lEY1JoaDY3cmtITFNhL0FjV3lPbUFwUytoOFdINGdWc2RkdHRJdFY0VWFHdWhpamlLYW90UXB1VDdNaGduNGhrTFNiVzNiVjUxVzRCWXFTT0tucEZEajYvSllpMFZvR3dHQlRjUWxCY0pOMTI2WndvWWI1S2hDNnBtSUtHM2tqQU8rR3FMQnZobXRvcHg5M2JsZGlvYjQrekZLZlNoVHBYV3Vzd2gvbDlLbXk4Y2Y1T0xYZDRINDFCbDEzU3A2aGJibm0reU9PVFVZZDl6RUVGTlFxRnUyN3hOczZGamxNV3Z4QnVNdDR5emg0OFgyckFuNnBDZm1JSkdjeUFOWnBzWk8wMkp3WkxRWG5LNmhkc0ZqU3Rka1IwWW11WERaRXdCNDMyNkN2V05Ia2Uza3pBT3VSbDBya0NFeThTWlA1QzJlamJHRlRwVTkrNUhmZktaMHdaL0tZYmdPZEkrVlFYOTlzSDRLbDN6NjdzTXFOdU1oNW8vM1Mxei9hRnRtUWVBUHFjME5SYnRsTUc0T1ViQnd2ODRhbGlPWUJSTDJCT21Zb1R3KzNFcnppTllwRFpGNmtOR1d4R3kwbjhnSVhoaitkZ2d0WWlnQStOck1hSjhDWU9ROUFvVFM2MWtJNjVCeGNFdVFHMEpxa0htM3dERnNSL3JxRnFIMHZUTnhqaTQ3cWxTN0x0MVhIdnVlM25DWWwzTklYdW5SNm56aEhmNDhDZVg4TUU0bHVzRHhXRUdzeEdZNHFKWHU0cEdqLzJjNHk1TzByZUdEc243cWlUL2pvclR5dlNKYUl4RFBBelk3RUh3SnI3NHo3eDVndmpBMU53Z1VmNUtTZDBQblFIdGZpZ2lyVzJkYUFJNGtiU3RMNU5WS0FRdForR0tNNHRpdkU3QU5tRnQxdnN1dTJZbHU5cGx5bnFCZXpxaVNJTlJweWRHL1pETEY1L2lHY3R0aE56bTgwU2k5NUc4TGlsaHZxNnBJTDZoY1M2Ri9EVmR5MDNkZGZoL3YwWm9KZ3dPOU14MU0vREJlSlhNNDFtTURGcldZZHlVQnhTcUhXSVM4QmxhalFha2Q2MTZBWmxpbmRJWUorSUJURGRReTNEZHFvcFpuMVRJL01UeW1rM0NZcXBGSzQ1TklQOU4xM3E4VFBFVTRkZUk4SWxpUExTOEloRml2K2djdGRld1prbU5QUGM0RE5DRFFMekNMVHFQSy9Yd3VDUFlyeHdoZ01GVjgzeFJ3Uk1LWkV1UU1QMm05M3hJMXVQYkRBOGxCZnVxaHUvRmF6dkRvNWZjV3d2VnlobGdOZGdpTkJNR3EyWmVPVG40WUx4TjF2aWRkYlpORTZhVmRKcFVZQUVBY1lKOU5kUXFBQWt6VEZuUUI3T1p3WEh5UjJNYzRsR2NNQVlNdS9VRG0yMHJXamthU1JzbnFmdWhzTkliejdLTGkxaTN1Q3Axc2VYdmhkcUw1a1F3L2tHQTU4dWRLRkcrK0hrcUJIWmQ1UzVXdnRMYzVJcUJ2WEF3Q040STZGbXlneUxIaXpmWjAyWlhZU0ZmdFJ6ZnIrRFpOK3NReEtydGF5UnJKM2lEUW0rUlY5d0dLUjdZK09KWk5YQlhTUk44ajYzSkZHZmdnL0c2YVZUdzlwN1IzMDNSaWZudlorcE9ha0g3bHNJS0tjbnJodlk0akRjaVI0ckdPTVN6cmNyeG9IZ2ZrRXJpRnBVQXIwNkN3dEhTMVluWVZYQzc4YTNrMzUxTlptRS9FR0ZsQjNjY2tqQVlyL3o0alVkZXpQRncvTEl2L01xYVhUUlBEUGpjTmZRRG9Ia2YwWGZET2RZTWorNUZ6MmR1Zko3VmMvU3lHeTh5ZEcySjJnOXcwWURIV0p3UkxOYTVBSC92Qm0vYmM3NXdFQ3plWUhvWjZ2bkdiaUNUdi92R3IzTk9JMnBDek43cUlKRXRKSGl1cVpvR2F2bFhDUk45MXlMcmRaU0pEOGJOVWlWS3QrVjZSRjc2clErMXhtb3g0NlRzNWRMV0EyUVdHREN3MGhpSGVQWVY2d2FUV29OcktKWEU1Ymx1WWp6VUR1VlNiYVdQdzhjNndUdHJyN1FTWlFSYkR6RzZyc3hDYVZqUnZoWmxRREFPSkpoSFl5SmF3Q05PeE1UME4rRDRhMDl0SG1FUW9MM0RIOVN3UTRUc0Q1YnI0ZEZ2dk9QaDk0US93MnBZRGg5YnJuMy9YaEM4cXlrVTlnalUvT2t4WjVWOERvS1JDb3FOa3ZVWEZuS1ZiRElTSTlHcWMwQThla1ZKWUJCM2FEd1c5c0E0ZU5oTHZEelBWVnRQeG5Pa0pGU25reGNXZTJRY0I1SE5kcXc5V1FrYTQxUTg3TCtFUDZSTVNNV2hHMThIb1R1M1ZiYjVuc0dBWGduNWE4eE5vZ3hCOFVSNkVDT1pNQUdMaWw3VkZRdUs4VXRYcjR2bkZWZHFSVEJ1TCtUTHpaQTlQOGxxZlByUnorRnpKY1NMVTYvanphbHFCSGxqWmxxY2poR3creXlid1Z2eEZ5dFEySy9uQ1NPOGJKVVhZUmkvZEJuRjhTNVpZSndsWDhjN1dBWEc2U0krTDMwc1dEVGw2L3NGSTRKM25qREp4NEt5SVpJS2UyQWNXNUtidERpbTdqNkxJMzFYcGV1L0s3QXgwWTl1S2FyS2JsY0Y4MzVyakkrSTNWRnA0WFcvWDR5d0dzZW50MHQzb3RUeXZWZU8vMU9rdEl4MjR4UEZUWmcvdFIxdm44RjRmblpKSlViQ29GVFpsYi84Zk8yNTM2Wml5ZCtWWjc3ODZOWFNldUgzRGgvOFhIajVGejZlWENDZWcvY082OFJsWlRaKzdOSXZIT2pVNFB5bFRST1pORFFYTlJhaWpEd3dEbVFjMG1MUWJUeEtYOS9ma21DRzZiWk9hSnRSeTZSTmtFbm8vSU1hNHd1WE5rMnBwUmNmL2JPSjhaREx5b0R1VkxLT1VDZEZIVUJNSXMyYmprV2xGeWt6RFl5ZnMvUnpwTUxwUm12UzF6YmRXdkIvT0JsTHJRZkc0Y0ZZbzgwOEozR3F2bG1lVW5mWVkyOGJXbUNxWTJJczFNcWFjelo1UEtZeEhzK3lVNXc2dTA5VWkwM3VqdVdmRkc0K3JsUjR5TmNqNmRQQStQbWlXaVhTeGh6UmhxMGJjNVRNUmRxbmtIT1Y5TUQ0YWdTcHlpM2VOWGlGK3Q3bjNMblhWZGV6RURNNWJWTkdFL29IdkRIdVVKUDhjc3FtZjEzODRHSWpEMzB1MmxyTUdKMEd4akZOYzdXcVJPSWQyOFl0a2JQRnFpNXRmU3VSUmp3dzNvM1k5T291WWRWc0w2RytPNXhyMTFLVXM2RzlXV1VucEZ1MDl2eGhiNHhUcDc2dUJsdUlqSFZOay9JQUpncXhIdTI4d2pIc1RUbzJrMmxnWEYyZ3MydTZMYkVWZlJJOXplcm1JL0NNMTFWMVhPR0lVQTBqUm14YnJyRmpOazAveVRGd1FaMFNOU3phYmhUUjJLNzJJdHh6Um4weER2VkZmR0c2RXVycTE0bkpnYlk4N1VxbUtKQVRQeXVZQ3NaamcxQ2d5Zm1LWnFNdkh6ODM5VVhuUUZQYWtmTUVtMUlFN1lqdWEwcmtjaGZpbUdOYzNWekJ0YWQxVXJZZDFZSXdranNrZjRLZ0w4WlIwelVIKzBFdTN5V1duYTg3bUpTVUZQUEp3dFhhS1lrM1lYTXhqQ3ltSkcvS3dYYVdGVkZHL1R2T2dhYWNMK2kvajZhcE1qei8yZTlGcUI3Wk9qUkZIQURvNFM0Zkp4M0pWVW01RlVYNUN0V0NmM2hwbTczZDdwc2lhK0pQWDR4M1ErUFlKSlVCK2xza21oR0VOeGVObnRyVGpxNnlVOEc0TlFwVDY0dVRNUnp6QkFBQUJWaEpSRUZVY1RiOG5NWHlKVGFLVGFRUkcyTmdtZXRxWGZOWUREeHNjQnpsaXBzckRZbHgreWJ2ZWFKQnNDdkZrVWMzYzEzUnRTUUVmREhlakcxM09jTktUYlkwZ2IyZFBGUW1tSjFjVnV3K3RWTlhES2VDY2Z4cHlaNnE0RFovVXdCTXErcEtRYlZaQzJGNnpFUUhXcnFFc096dkJoY2Y1MjF2U1VRMUxDMjVReGFBY3poRVpwZlBOZ3IyMVJQaldGRGNOZVdCTFNhRXk2WXYyQU5UUE5iSTZXQjhsZ3lEcWZ5MmhPcEZsKzNzVnA2UFdOTFpKU3dLakFFd1BoZlZmQ01rNHVvREprQW5PTWVDekQzT0xjbVprTis4NFVuNGFCRHpjc2d4M3BRdVJrV1IvOXNUNDFDUjl1S2phb0w1MFZQaHJHOFlOdHRaTklYeW05WU9uVjEyNnhUaTV5NjhQTjJaNnE1VXBJNFNSaUd0VE02OHJuMTRrN00wdXpBTEZiQnE2V2J3RUI3QnQzK2xCajNlMzJSTVlZalVEdkZkdGN6L2VlTS81MWRKTWFlakJpZ3JuTy94eEhqYmJhcndxZW05alJ4RVY3QjhUYzJteGt6Y3BWVFR3WGpRTm1mcXRMYmJFTDdJMWVGVUsycGxPMDNTNm1jWUI0eWo1dHg4aUd1b0MyRnZHRzR1QyttQjhFUGY3QVMvWTZ1bEMzUnlOSmlMWWlIOFJscDlQbmwrR0lmTHdtMnFzTmRlZVF1bFBtMEZpSVZ5aTNaNlNoaWZuZkp5UkxzUUNkZGo5ODRpQkVXak0rR3pDckhBaWNuejRUbUpYSThOZ2crRXR4NEpudzFEL1ZINU51a0w0VkdsaVplclBHcHBwZXBSeDFSZlpSUGpYTEYxaFhIenc3aDkzR3BhZ1JBTWtKNlZrQmpCWWZ0bVltWTVHVzFiSzB3SjQvUEZWY3VrM2UxR0ZlU2tqSkxLN1JTMGhpcmhEek5NSE1iNC85WEwrVDI5MzZzL1I0Q2EvUXZuOGozSEwrMVF5b3FsQlhmWXYraTJZYTRVZlB3dzNvOGRrNXRxN2R1L0pqMFdHdmhyL0ZoWnp3VE1SYW9XcG9UeFlCaTlkK3padk9Ka1MvSm52c1U1SlhCb1BwYVE0WnM4ZkhTdjBoYmV3ZFFpSTJwNUswcnpnZ0dXc2hUK2JQQW15MXhYZFBtK3ZUQU9VMlVya2EyM2xWMHZ1QXdtdHNCa1JHeXFhV0Y4SVVVY3BqRlRDZlc5TGNPSnFyOVkyQXpEMzhEVWZkYnJodXM0c0cyYlluOGVIcWNvVis4T2VtRjhOcVJtVW9RM0xMRE5TSkl6aWl2RUI4Nk1NaE9ybGt5bWhmR2dVWHdCbmJEWDV4MW13SVNzWE1YNkhocllWWTZremR4ei9Ib1NUUXEySE52bmhhalNmbHI5aCtpNm5NUXJJOTBMNC9ZUDdxSWMyNVlSRmMzVjhhcHRLK3YwVWdQWUhaQ0pOQWkvQS84a1dXb0ZndGw1djJrOWhacURodmxsVy9uc2w2WTdnMmlEWFg3a1lmbXFZeGtBcUZvR0xHMkVDVU5UOTB3c0ZzSjllSS9KQmpQaVdxeG8rUWt0dWdRTzRNanlhbHp1ZHZSampvUGNMQ1lzc0ZEY3o1QmM4OEMyRlpJSkMrZm8yK09FMDJKaFE0a3drOEd1SndRRzlKNU1uQTFPcnpiaXFkR1UyQ3Nwb3dUbHhPK2pQdmlCWndmelY3MDBiZjlHY3BPR2hmM0ZpYndycWJvc3NkZ2tHWENQZDZMbGRvcnVkNk1NRWZmRmVEMWppeldBR3lqemFVN2JJeUJhZ09YaVVMZGxlaGdQZnM5ajZkTHRLRFV3NzJQdFRsWmo1WjhtS3pkQnFWbXFpMlQ1dDA1QnBwNFl4MnNZTzZtOXdMclRTeVZBNXNVdytpOTdXU1VtekIvZERyTi93cmFkRlZNU2VITS9QUDZmSFJVNytlKzJlc2xUWWxPRzBTczRjY3ArT0wwbDFxb05aNTM3VnNKWjVNNlRBTTR4OEdUL25PaDJ0UnpIazNzWmRXRlRlcEJPQXVSbFVLU1h6NUZiOVhQejVPQjRSbHEyQkdhUExsKy9VaXZ1cHl5clhVTVB6R1JxYWZXamo3SWFsY0xIWTA2bWxEN0wraGFVZ012SkV4TUQzaldhdWwvQVR2QjJxWEYyVzFPK1FEUFd6TE9FTXdtNEpERHdVT09adVBKajRxcCtnclNzQ1RjQnk3TWlwMWtDbmhwNEtWV1JMOTZtTnp6SmdSaWVLZkxURE1uUysvWitMelhPWGtLNmtWejNPZHdjdm8zUDhoMjBZNytOM1Q2cmFrSUoxSTcydkVvdVByS2RUSGZ4WmJ2Sm1WUEkrZDh2bVFMVE01YW5WUUwzdW82Ky9qL1hDL1ZQQ0hBWFp3QUFBQUJKUlU1RXJrSmdnZz09Igp9Cg=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SkZOZU1pUWdibVZwWjJoaWIzSnpJQ1JjYldGMGFHSm1lMDRuZlNRZ1lXNWtJR3hoWW14bElHNWxhV2RvWW05eWN5QWtYRzFoZEdoaVpudE1mU2NrSUNCbWIzSWdaV0ZqYUNCd2FYaGxiQT09IiwKICAgIkxhdGV4SW1nQmFzZTY0IiA6ICJpVkJPUncwS0dnb0FBQUFOU1VoRVVnQUFCNWtBQUFCV0JBTUFBQUFIOXp4ckFBQUFNRkJNVkVYLy8vOEFBQUFBQUFBQUFBQUFBQUFBQUFBQUFBQUFBQUFBQUFBQUFBQUFBQUFBQUFBQUFBQUFBQUFBQUFBQUFBQXYzYUI3QUFBQUQzUlNUbE1BUkptN3plL2RxM1lRVkNJeWlXWjFOSm9MQUFBQUNYQklXWE1BQUE3RUFBQU94QUdWS3c0YkFBQWdBRWxFUVZSNEFlMWRlNUJrVjFtL2t5eTcwek96TTZNWUxLR3doMDBrdm5DMlFnaGFwZmFVSkFHMWNOYVEyWWlBdHpXN2k0amFVeUZSWHRLakVDa1Y3SWtrZ0FTWkVSK2xoVElEaW9VWW5UWldzUFFQZXd4UWdsZzFVeFFZWDlRc3U5TzllV3c0L3I3eitNNDU5NTU3dTN0bU9qTTk2Zk5IMzNQUDR6dm4rMzdmNzV4enozMTBGT1dIb1d2aTFzc244OHNNY2djV0dGaWdEeXd3SGd1RTVoZjZvS3VETGc0c01MQkFuZ1ZHSzYxZi9adm5Wb1RZekNzMXlCdFlZR0NCZzIrQlJxdU9UZzRMY2VuZzkzWFF3NEVGQmhiSXNjQm8vSDB5dHlIRWZFNnhRZGJBQWdNTEhIZ0xITmxXWFJ3UzR1c0h2ck9ERGc0c01MQkFqZ1ZXSHRPWlZTRVdjOG9kNnF6Q29kYnVrQ2czQUtrOWtLVXBYV1pOaUlYMnhROWxpY0xzeGRWRHFkaGhVbW9BVW5zMEM2SzVya29kRWFMY3Z2eWhMSEhsMDFmMS9zRnpBRko3ck1hRWVGU1ZPaTZFV1hTM3IzYTRTbUFIOFBMaDB1Z1Fhak1BcVQybzJQelMyMkRqUWp6UnZ2eWhMTEVoeE5jT3BXS0hTYWtCU0NFMHYvSDYrTXdiNVg3WDBJOUgwYWdRRjFXcGtWNjc5QVBQZnZlMU45K1M2Tkw5Ly94Zi8zWjlwWjVJZllwUDhlak0rVDFyTWxPajBiLy9rNGZ2UER1ZjJWRGhnWSsrK3cwM3B4Y0owbTYzWlZiclVjYUJReXNYcEUvZUlGNjcyU05MQk1VcU1LZUNlYjFJRER2QkVMYXVFYmFYMGVUYTQvaXBDUHBGd055YzlpU1Z0U2UvR0MwUUxpUmtWV1ZxUFpHNk42ZXpVamI5L0p3cnNIbjZ6STB5bkkwblpUcEdOTEh1bHRoVnZFUU5pbnBhUmxGbVpMUDVtTXhQWVlEVkU4SlQvV2pQUHFBMWQ0NVFlUW45M0h4dVRxejZGc3dGNlpsQ25JNmJDMzZObnA2dFNGU21ldHFHSXp6c0JHT3pvdmtyLy9QVkY0bUxpMUVocHV2a3YyaHRxbHA0R3F5bksrMTk4QTlwY2ZtenJIU1V2elpWS0RaRDh6MjhPVmVTOHV0T2d6cGFsQmtETnFjdEkxUHMyQ3Z0bEdSekhraFhDUEViMGFmRmt4bVNlNUY4RU5oY3FJb0xkVkx1bWVMVjBSRlJwcWdKMkRNOFplSTdQUDVoYXoyNzV1akQxd0NtNU56ODU5ZkdTSzFuVjl0Rmp1TWY3b3lubkVYK0tqWmpOMzhQcDc1TWpmNzJCSFVvbTgwakQ5K0ZmTGVuVW5kbHR6M3NvTEhvd1VWTFlyTnErcW1PT1NBVkt1SjFVUUdWRWxWOEFYdDdwc0NjMnFIUWtkbGY2SzVtMEFrZUVwZTB4aXZOMWFyd09qTWgvUFB1bXFQU0dDSmJ1YlhlazJaekZJM0Z2V0x6aStibTVpQ2NRblBSZHN5a0NURTNLVk9YQWh5eXhidVAwYktvSHFxR3dUU0h6YWp4VUxnbjc5dlQ0VWIzN09DaTFRUnVjM01KYXVhQTlGNkNsK2J1aFpEUmU1VldLTzJjTU5NN3VDV2FjZ0lzZGplMWNxUGk1VUlzdTVyV2RqMjJGV0hRZFZka01vNXJuK1RjakNJYkdiNmZyTDJqY3d6cE1zeTR0UXNmcTRyV256SEJWNFE0Nldidk9wNnAwVkliTnVNdVlXcHVSbTh3Nyt6OTNGeUVYUTRtV3VkREFPU0FORTEzSkRBNDVhc1RFcnFydExVZHM1bUcrNjR2QzFKT3NJWDF0UWxGU0dSL3BzUTR4RFJUdXFNalJoeFJ6aTBaWkROd3F1ZlcyazJtWWJQZXVEZWlsb1R6VUhwVjZBdG9rN3ZiNDFhV1JzOW93MllNdHlFMkE1dTlaL1BCUlN2STVteVE4TWpFU2JtSnkxUFZidkhyclA3RWp0bE1JMC8rS2piVWc0UVRZRWlZNUdMWVFmVUVZa3Y3RkdmdUxGSkNKNE5Jc0xnZ200dFp2cy9WZGhFeGJFNk0yeE5tSjU5RUp5eXhpOVowMVV5TmpyWmhNeEFLc3JuU0F6WWZYTFNDUHBRTkVqWjhsbUg0aXUvUHUwZXhuWVNkc3hrOUZxS2QrRlIrd2drYTdvU1VYUFd1aWVacVNrQjNDVFRheitSV0NjNy9qZDZ5ZVp0TWwzeEJ6R1V6S09STTFMbjk3ekN6bUtVUnhwYjVQQm1ZWm9Kc251MEJtdzhtV2dSVmlNMDVJQzBwWnJ6djlKdnlUTHYzZVZob1RlMU1LczNOK3BtdExnUWtuS0RpWFI2VzNPa3BpbWJEZnRSRmE5RWFPcm1aVzJFLzJIeGhCZDFDbUhSNzVySVp0ajNsNXUwK25qaytIU1EycjhFbW03bTY3Z2RhaEZTSXpUa2dyZXlBR2JsNmQ1aTVjemJUdmZQdUp4Q2Z6ZGoxVzNVNldoT1BPV2V3bHVmdVRsYkhVU3pXMjF6ZTdZZC9YTURXRW9WWHVYcTRiQVlxQzI3ZTd1Tjl3ZWFEaVJZaEZXSnpEa2kxZGw2M2UwQ0RFbmJPNW1pcnpSb3QySjdQNWpWZjY0YTNZMVZ6TnNpQ3NqcEpmUERGeS9uRjlvWE5VWlZjUkxRV25iNjViQWIzM0N5bjFFNmpmY0htNkVDaVJVaUYySndEMHZTdXQyOTNodk11MkR4MjladTdiOU5uczl6SXQwS1czRlgvdU8vc3R0VGV4dmFIelhvbmJNYlJ4V1h6eHA1N1EzK3cyVEZIT0xvZmFHV3hPUWVrVXZkM2U4TDZkcG02Q3paMzJaSXE3ck01TWVoTnVMZWJ0N3hMNmgwMTFrbWwvZkNQQ3hHZUZhTGdYZ1c0Yko3ZDh5ZGFCMnp1eEJrQ1pkUzRHNXFiYzBBcW1YZDZBd0o3bWJTdmJNYTl6TEtyM0lTenZoeC9pb2EzL1dHejNKNERuUmVzK2c2YmNWZCszbWJzU1d6QTVoMmFNWlBOZVNBOUxkbU1tMXduWFNNL3c3bmR2TFg3TFRCWGRHWjhuOWlNMnhzVUhyZjljdGlNM2FDNnpkaVQySUROT3pSakpwdnpRSHBhc2hrTEEyOE9tckFQV1k2TDErL1EvRjFXMnljMjB4NGloVHAzMTJIemxYdC9nMlBBWmpaMGQ1Rk1OdWVCOUxSazgwVGkwWTRKTzFYVjhINGt3dmgzZFdmNzdrdnZGNXR4LzQyQ3ZVbmxzTm1KZHE5UXVNYUF6V0c3dEUzTlpITWVTRTlMTnE4bGRzR1crSGJ6c0o2MGp6N1IxdHk3TExCZmJJNUtSR2JuMFQvSE8xYjg3WVJkYWlpckQ5aThReXRtc2prUHBLY2xtK0ZpM3ZNbmpSbGo4cHArbjJQaXZFbnAxWEhmMkl3SHBDbnd4b0hENW1xYko2SjJZSXNCbTNkZ05LcVN5ZVk4a0o2V2JGN0RXNzZ1a1lmcittell1TFBsdDF0dTkvR2h6NTdSYS9oOVkzTWhKakxiRzhzT20yUFBLcnZYRmhMNm1zMzdpeGFoRkpoVThrQjZXcko1Q1hhYUR6bHJEVytIeXJBUnluN2dXOTk5OWMwL2lmeVI1OGVuZjZDdVN1cmZ3aU0zTlYveUgrYms3ei82OEJ2Y2o5ajkzUTF4NjIyTHVCeXZZQnhSRlJXYjhYL1JyaVRsKytPL0ZOLzZ4bFZQUEU0K2RHZmxWdHRvNFdNZi9iVTMzRlRHRnc2ZVAvY0RrQ3pEYzlITUQwMUdRN2ZvYy85d1JETVlqVkRZMUxtV3pXUDVOK2NnL2ZUM090M0tNMGMwOXBtYld0ZlZPMlp6VWpiMFVtOWRQSEsyK2RMZmN2WHdIeHo0MEoyeFl4UzNYSlRYdmI1QWkwQTY3NmxFSjdrZ0pkaGNlT1JtNjVSUmRQK3ovK3ZhNjA5RHhvTm5YL0dGbEdDVjRGbEdKZzE5NW16emRnOENTaTQ4Y29PNDlYdU00K243emQ5NFUvTjJ3d0VsenZ6YXp6WisyQ3Z6d1dkLzlkb2Jiak9sTW85Sm1EMG5RT1AwTmJCVUdEYnZUdDBqRmxLWmtmcWFGemJNaG1NeGh5dlBaYWZJVUVrMHp3cnhzeXFKNUx2anhUL0k4MHVMaGRrTGsrL1Y3MVpKTm84bkpFazIveDYrQkFMeG00NTRSTCtNSkF3RkJnWDFIYnh5VkNpaE1JMHdNUERueFBZZGI2ZzBOMWNTYnpETFhGcTdxYTE3cFFlOTFpNkRaZk54NzNGMW5jMkh6K0h6Y1c2Mzhzd1JmVHdXNGl6cG9NWW5GbUlqV0VuTzgxbFNOaklrbXdzYm9nbEp2OGdGNlpVWTU5RVgrVWs3MFZwdzhrMDByM3Y5Z1JZNVRack5tU0RwZTQ5VTY3SXl3dmlzRUJVaFhtTTh2VXA1dUJuN0hoaTF1V3dNNVIxOXkxRFc4VmcwSWNTRkFLa2pKWklsTHRhcFNCUXBObjlGZ3VWOVJsSmxSNUZ5MTh0UjRXNVpUL09FdmlTQUlBRzlRbjV4RXA4MHJLTk9qVDV6ZUc3T3VHZ0taczhKNUw3dWhVblRGQjlyUW42NGhacElaektiUjJkZlU0OUdLcTVYamVLUnV0WG9RN0g0ZVNrcndXYW84dGJGRDFiRm8xZGRXTVFkSXJYbFJteE9TU0xmSHhZUVAvbzUwZks2OEN5eC9kOVI0WnY1dVE5bG5uTDAwUGFmNHU1NW5acGRFZCtOMzhMZHJZejdUSWJOVVkxTXlPK2RXRFlmZFI5d0pZbHUrQ1B4dHRWb0ZPeGExcW1HTGlrbGtJOEI2VWRXbzZIcXhVWFNTRmZ3RHk2YlU3SlJWTEs1MXNSUS83ZXgrR2xiMXdYeUw0VDRZbFQ0aW1qVmJiNko1WFN2VDlBaWpNNGJkZmlZQ1ZLS3pVTVY4V09MMFQzd08xMjVTaEpiK0Y3Vmp5eVdET05acm93a0xJTzBrZmpTL3dJQ29XY01YUnhmeU54KzErOSs2aDFtVHBScy9rc0M2NC9kUWRvS04yeGVFUy83eU1mQWFEWC9lR3ltemxHb281YjJVTTNtTk15dUUwUmFjWGZaU0EwZlYrTGs3eW9sK0dIMDRUdVI5WGowQ1hCUzdsSk1jZjZXdUVScEdDV1dLVzM0NFJKS3psTVVZYlFpWCtPQWUxTHVobjU0a3RpY2trUytYMVViY2RQdWFJR3hyVlVuV2U4em5xdStnMWN1eEF1UUtLZjc0K0pIcVVRVVZkdXhXWmxXdkZJVnQyeGU4bDRzVTdubTk3ajREb29XU25xQ2gxclo1aGpTL0J1ZGZWVW5iRTdMUmt2RTVtUHF3d293cTdHbE56ZmpPWW8zVWFlbTNZZGhLSUZDVHZmNkJDMzRTNERObVNDTm5qaHhBdk1vZms5SXFPQUhjbTRwNkdNVXlZOHV0cUw3SGlWUEQ3NVVuTEFNekxnaG5SM1R1VGZTVDR2dFNUTHkrL1dkVG1MemFDeWJuV1VIb1FJbWpEejhmR2h6K1FyeFZrclo0azNZZDErTlpEazNqMXo3UzZTd3VMaUtBcytTMFZ2Zklxc0hZSjcxeURFclM0dm1teGRsZWYyem9WTGxyNXR1NDM4Sk5oZmlaVXJBQTNaNlFTUC92MzFkRm1LL2dnblpBKy9USHo4b1NnczI3RXA3TkNVSnZ2OU4yNlNPL0J6TUQ4c0kvUlJtamJRdFhpRkhWK0g1MUNzZnB5OU5TTkMzekFOdHg4Skk4VXFiR0VGQjQyblpQUHhhYmpBVjJVSkRGREFTek1nSS9XU1lBME9yWHVzZmIyNTFNRGNIWllQTlg1dlY0OU9XMkdhZ0hDQnIranJmREtMY0x4M0o2QjVlaCswTHRBaWo4MG1kb2p5UWNQZlJYbVRkYXp3ZWJKalVZakRNdHFMU2NrVDNOVktTUTM0OExwWlZPVytLd0dwd1hpWGZxNzRaU1d6K2hQS1FwU3pBL3dxQWxsU1pzZGdDNm55eEQxR1RYc1Vpd2x5ckIyQjJuQUQ5V0VNOUdiYmZwWHBGdnpSNW1tQ1lZWE5sREVVZVA2TG4vNnE5Wnp0dERIZUUxNjlMckREWXBtNkhnUWl3d2RqbmxVek16VWRUa3NEbWVFYTN1ZVc4eS9WWHBnRmE3bS9xQWhoZ3kxdnJjclh5R0kwdTVpb2pxZ1RIWFlmTjcxVnFLa1FzbTdYYzBHRlV2R3hWcFZlY3NUZkRITTVjT28yVzZpR0I2STN4aUV6WlRhTUgvUEYxUm9nRjBqYVQ4UjVDUnZmNkJTMEM2YnhSdTdPancyYXNDQlcrZEFuRzkyTTNSR3Y4U1htZDY3eWF3TExUbGxuYjFwd0MvNmU0SEdNd2RwZHFoTmhjbVpUNThQSXlGM1FqR0VTYnpicEtnWjhiUURFcjhrWklqZThjcjRubXBxNGNncGs3SU12QVBVejRDVjBKbHdnbUNVZHVnSE5WQkd4ZVdWRFJJak1YRmNzcURmNHpvMkxRVHhzVFdweVNhY2hrd2hFSEw5UVdWRmtyQ1ZyeUIzS2h4VW1WVDlOdjJVUTNXQWlhZlIyTk9sWFovSEdML0paaGdhbWpqbnpkSEkzR2dnSmdSZWlJemVpTUdsYWpvcnhlVUJMeEdiR0FPVEExY3djd2lyZGxjMWcyckdXdUJXZ3R6WE9PQlhLRmg5T0diVkIzVEIyQzNlc2J0R0FBaTZtblYrYUp3K2FqYkIxYVZ5dW1FYkZiUzJXNXdnck1Wd0hMWURSZWxxM2g0bFE3Z0t3TkdSUlc5Tjh2d3R1L1hWK2RvK0FUS2pQeEMrbmlzazVEbkYwa3RtU0RKNmlOMm1pTjJVNWQxclVzek5ZSlpOWVdtVXFGMXlkYXpUM0Y0SEZhRjFqaUhhazFvM0tFcFk0ZUJqR1dhVGFqM0pTcVFzc2NEbEFpTFFsc05nb1QzeFhkcFBsV1RjV2p6SGZZN1dmSndtZ2VZQjAxNHdqNHlaWXlsZVRSc3Brb1NXR1QwanRpTStEU2d6bm0xQm1xSmtQUUhDNmVHSG5ic2prc205aGMxODFFS0xLdTR3d2t2a0ZqL0F0anhxWXA2aDZEM1Z2ckY3UmdnRjJ3dWVxUXFzTGpZbEcwYXN2WVZQQW1GbU95Z0dWaS9yZlVXY3Mva0tldTZsUTBCc0RucnJKS0F1S2ExK3FjZnduUVRYTld0WUJXTEp0Qkh6MTRiUEdsVlJCbWRnSWxid2pkTktGdW11amdDRUlhRjVwZ2xzNWFsdkpBWWhlUzBIMVRTYTd5Ykk3ejJEcWpsZFJ3NW1QYTJLdXJpbHQyYXFML3lKcFJxVERQdVZPSWpsN3pWdnd1bWVRb3VySXRtL1hhUkk0Y0hiRVpYZFJhWUtsaHg5NmdPWlo0SUVPM29ITWRoM1N3QmdyTGhuWThIOVAzM3Mwb3gwQkNRRm1MdFpPSzMwNndlMzJERmt5K2N6WUQ0Wk5zakMxbVlrTzB6bEx5eDE5YTUxeU9CQ3lETHVqcENkNjRxa3FDWHhvWkdxc2xkV2xBWHRaeWVINWx1U3JpQWJwbWh4TUdGTVh1TTg1Vk1RdHh1aUlyYTBrV1pyY09aWTdNb2dNcXZGSVg3dVFRVzluUVFOa0xqVWlWcUQ0OHN5N2xXR2N0c2FJYlBKdWpTRWdTM1oxZGw5WHBaOG53RmtZelF3aVMrWVFHTzF1NllaRS8zcGJORWJxQ0lHK3ZkOHptQmVvVTdTNW9mSEVTQjh5QlpiRkQ0QTMzUkFyUVA5WkFzSmxZa0ttdWJNU2Y1UEt3Z05HSmdWd3h0VkRLa3AyclVDVFV2ZjVCQzJheG1IcDZaWjdZbGZZU2V4MEt3OExMcWs3RHRXcENUTWd5NklMMmJkVGNWQld3RWpKWGpNaVduZ2t1OExJek5seFBpQWVnVEJPNis1TUNGT1ZSUnNvNVprWU91WmhmTUpJWVpuWUNrelAyRG5SRkJqc0ZtTHpzWTJ3SmhMWDBqQ3dJdnpRVFJ3Uk5wMHppdkl6UWx2T2tpdFhjU1Nza3lXY3pXdzNYUGVlVkJQcXRHc05CZFljMkRXdXJjV01vVzRsaXprcWIra21CUnNDTzJBeGx0UllnbHI2MlFkMDRZQTRNM1U3NzBMbU9ndWxnMlJ5VzdiR1psbURhaUF6a3JDTzU1UFRKYVNyVXZmNUJDeVozY1hmMHlveGFObSs0bTlaMlo2cmgrR3BTU3NneUZXYnVrdkZzY3RLeXJsdlNjeW5ZekVOdnhZWGZhY05qTS9sdUVsQXF1NlZhMlRMRGhiei9VamRTR0daMkFwTVRSVU9maFVnS3l6YXRYU3ptVHRBdWYxa1dMNXB0THB5QmVETXkwVG9yR3FqTEpPcXF5cVRUa0NReTFBSmx5b0RscGFMRmtsdVBGdUNiTWg4V2NaNnJScUZsbVF6RndudDRMcHYxVFNvYXlEcGlNOFp0TStpNVc0UWhKZUE2akt4OERxQ3V1K1VmcklIQ3NqM3dTZWtaVmQ4QWlhdHpxLzFHMklOQzNTdjJEVm9Dd1JuRmZmT0Z6NWpOem1JR0plRkplajBGQnpzVnJoclJaZ3JuR1Q5ZU1RdFFtdC9uVmMwcTh6cjZoUFpGc0puNVZ6R3pUYUlkSDlCS0NsQlpITTZEbm81WkZvUmhOazdnTmZHQmJ5T0xHVC94c2pKT1lyTVpSTnRPbXMzVHJMSGNGMWNBV0dkRkEzVWxiY3R0S2lUSlp6T05YNHRVRS9XbWxBVDZiUmdweURjTVF6SU1xbTcwSS80dFZDNFZQRGJqQ29YQ1ZJZHNqdXkvS0xxdHhnRnpURGpJZHNUbXNHd2ZmQ2o5bUZMSUFJbTFtdFYreFoySnJPS2g3azMzRFZxRWozSW1xMUdiR0xNWmw4MTJCVVVMV0wxY2doMVBac2tJV2NiK2crTUUxMFMzTm8yTUwvMkhqTUg1TkR6WmY3VGhBN3JCTlF5Z1NtU0YySEtmN1hzWVpyK082VXowY1RLWjNkWGg5S3hJYk4yRzJZeTBLVk1lUThsbEdiZHNSdjhtVlhhTmh6ZWNoeVQ1Yk1iVm9KcHVTNDc1NU9XMHNoek1ZN1dXRDdMaDRjK2M0TEVabFNuZ1NxYWp1ZGtSNjdJb0RwaWp5RGhSSmVoY2R5cmJxRFdRVFlQR3pGQWYvQW5lTFRCQTB1akZOZEZtblU5c0pOUTlwRTJaRWdjYkxZR3dVemJqU3VyclJrdjVwSk8rSTlGd3RMZjVLaGEwREJjQ0Ftb2N3RkxLWHRYcWJJREJQZTFzYmw1SkFhcEVyZEVjT1R2RHpZWmhOazdBeFhRRVQ2aVFTM2NhWXJ1OE0yekdkYUpkR01BSDFaTERPbXVKbDhBYjlpcVQyTXdMUlNOSnpyc0x0aXV4Wmo4YTJMU3A3TmhvSzRHWUVLLzlQMXN3R2ZQWVRPc3FDc3U3WkhOYWlXa0gyVDFqTTBEVmx3OEd5RFVYdHdhUG1KN1NBUnYzRVZvRUQzT0U5SHI3Qyt1ZWV1a1RucHZoSkk1djhMeEEwOFZtdXBwTUNWdUdDME9pWWpObXk5UnpaSURubENuWkdac0JYd0pRVlIrTGlrdFhtSmVma0lSeWxwNE1zM0VDMDZZNTBpZHB3NWVacG9SM3hEMFBjdzRPU2czb2JzK3lTZVR0Wjh2bUZTYjd0RHVEQkNRbDJZeXVsU0VZTTRodFFDNnBWWWZCNXNkTnV6aHVvUmpDdGxyN09Ca202ck1aMTFJVUxuZkY1dEYvL3VxMXp2eUpJU2xsRHRyMUs1c211MkZ6UXJZL044UFl1aVVESk5TMTJpOTVGdUxXQTkzckk3UUlIby9OczZrNWtUWFZFV1p6MGJXT1hBak95eUtOc0tFb0wyd1pKZmlCano1Y05Xd0dGRHlFcTF6cGsyVVRyNlN6WlpZUDZFUUtVRjBmN1pUNEdseDZkUUJtNHdTbVRUNUNiMmNMbHBNeklnSC9JRnJjL2tJZHJqZGpvbVV6K24xU1NmTkdyWUNrSkp0bkZacGs1a25iSDFoVGRSam1jZFNtclE0VmdxK2tvYjdQWnJxUmhOQmM3SHlsL1hmWHFBWjROUnhrYzJ5dTYyV1hhKzRJWnBXUWI2MG9CMU9KS2RrKytEQ25uaEFNa0JEY01sWi9JU3kxNlFyWDhZQ04rd2d0TXZaNVY2czROU2U2dVJSbk5tLzV2bEV4bURROFYvS3FoeTJESXFOZmdua3BLRGVlZ09HOWlqakIzRncyYVoyeEdWNmNBRlRYcDR3Rkkwdk9CZ0dZalJQWWNqb0dQMGwxTGxXSUV3TCtnZTAvTDd4YUZyWnNocFVVSmxqS09Pd0xTRXF5dWFScVVnT1QzQVBhZlZNZFRyQTUraVBUalIrMmhkMVlnczM2SnRWTXgyeitNcmoveHQ5ZmJUYzNveGNLZHRsMnJUTTJwMlg3YktiT0tsME1rQnRHVzNWczFsMVZkVHhnNHo1Q2l4UlRucVBVd2Jvdm9LT1h4R3plOEh6TnJwZHkyQnkyRE9ac2NQbTIzM3dPU0t4Z1JTUTEvWFhQWnZBakFhaFdoQmI4ams1UXhBMGFadU1FV0xodU9vWGw3bjJxYzE0Qjd5VGdIOWhVRDJ6QldEYkRsR3Jsand1T2VTc3NJQ25BWnRxZ293dVZ1cTNJb3hyOC9iSk54bDVIVmVzZDlPelUzS3ovOXVKaWgyd3VUT05CMGxXMDE0Yk5oSWFDWGZhdDV2WGQ2YTVqb0Nna084MW1hdHkrRVFsbFBlMGQwUndOMkxpUDBDSTB6N011ZE4rbTdiVERiQVpZcm5VcVJsSWpDdzc1K0xEclpxYmgzeEhxYmFZSkErdWE2d0M2VlBkc3B1SFpCOVEwdU9MUnBPb3JvZ3RaTmovRHRaQzhLdDNkZFhOYi8vRGZpRFNkRG5oYUJwc1REV1N5T1NxOEhTYWk0QUpwMmt1eG1XNFdVcGgycmo5dDRWU3NoZzhReUVRWHpJQVNPMkZ6U1BaK3NmbmdvRVhndUw0NmJqZjhVK2pvQkdaejFYZUNpcEhVNkpiTldGbHVMNVAwaWFlS3pSam1uUTI4aENKYVQ4dm10YkpPVWdkNGpmT3dnNWNWT0FtNEw2MVE2cW1penRTRExYMTY1Z29IZHdrY2tCUmdNNkZKYy9Pa2JRRGpvTnFGU003TktETDZDSEFUR1dONFlxVk5keUZWc05zTXRwVmtETzhLYXpPMVlUUHRuNTYwdFdzaDQxQzJZNkNnN0RTYmxWQUQ1SWJ2cjdaRkp4YXdjUitoUmVDNGJEN20zSkp6bEhTanpPWnBmNlVkbXozblJoWWM2bHNkZFZjWXhVZG56WDJZQ1FNcklxbkZiUGR6TStBUHI3VGxicTd0eDBZUVp1TUV1SzZlOTdxTXVjUVpDcnlzd0VuQVAyajN3Q0dicnVRNDZ6TXUwUWR2N2lrWk9xZ1NBVWxKTnNPU2hDWTFzS3pGNGdCcjhuVnplaEl1ZkJpbG5jZTNiYjNrTHBoOEJKWUtkekkzajhhczVKNnpPU3piWjNNYS9KcnZyNDZlTmhxd2NSK2hSZEM0Yko1dzd0VllIYjBZc3huV2NjZG9TQ3JMZ28xc05nY3RnL1diM3V1QjI1MlVJaEJKcmZpN1p6T3ZNUDBQdmRIMXhGM09xN0QwdklLejJXU1V0V3d1VFprMGVjVDluNjZlSG1GTjBKOVRKSUh1cG05S1VlNlB3K2JhK2o4UU1PTFNxbHNnNEdsSk5sY1VCdDZ0QThsbXRha2NtSnVwZ2ZIWWR3SnVORGszeXdkT3FHTXU3bHphaitEUk1XUFVkbXpXdmRiMWdVYmRGNlhQcklIQ3NuMDJ3OWphOEFiSWxRNUc0WUNOK3dndGdzWmxjN0g5dE1OczN2SlJoU1JGeFVZV0hHRS9Mc1E4aUU4WUVZQ2lsM2VvN3JzSTVKV0RrNmVFWVRaT2dGMmNkYys3d0pVWkx5SDNKT0FmZEtHNGtLcGtuVFdLRjZOUDNpQk92MjNSS3hTUWxHUXpCRStoRHJSemh3dVlWVDBFaFhSbmJyNlAxY0oxZG5DMWtXSnpWSVZraEE3WVhMSTZ1cllPS1ZFMXF6cXBiaTNMZmF5QndyS2huZG84bEdKWWFSN0sxN3g4V1NqMUUraGVINkVsRU00N09sVjVRSFVTL1NpenVlSDdBQ1JOeVpKSXIvdFYrQ3hrR2V4VkdSQ0F3RWxabHJaeHVKS09kRDgzcnhrdlprQzFxTkxyYUQ1ZU1DMmduT21CU2NLUjJUeGtTOHBzWEpVdU9PWGFSQVArUWR2Lzg2bHExbG5IVWlPWkxCeVM1RC9aaVRzU2FvVWRlMHRuNktlbVNaL05EUXQ4Tlh5QmxXWXpPa21oUFp2UkZHdWgyUHdObVVxc2VENElaT29wNDFBQ0d5aER0cy9tSmU2bEFSSlRSTnZkeTVDTit3Y3Rnc2FDU2w4WWVDSm9TU2VSMlF4Nk9idEJSTlJKV2F5UkJRZHlBNVpCOFZOYS9JUms4OUNrWEl2V2RhSTVkTS9tbFJTZ1N0Wng3SFJqRERFTFFib2ZHNERaT0FHV2wxT21EL0tJaml4NkNia25JZi9ZTUJjbGJrMTIxbWlZMStadWZoU1M1TE9abmdHVFZhYk5zQ2pQWUFkbFlaL05SVFlBN3VYYmxZclRacHJOaFJoTnNGbWRvc21vTTBhck8xUmpTcW1RRWt2ZWtxR1c1VDVzb0F6WlBwdUw3TmdHU0d4bmhRM3I5RDNVdlkyK1FRdkl1R3pHdEhQZTBTMFlaVGFqc09NRHVMelFnM0VqQ3c2SUMxaW1aS2U2Q2VtRWpUSjkzakkxLzNYUDVtbld4Z0NxRkZyQjFBSzM1TzlwaFdIbU9rY1NFMm5ESGNTQ0puSVRRLzZ4NXIxbU1QWW1XWjZkRlZ2U3JnQ09oeVQ1YklZaWFsZ3FHdjdLeWh0bUtaQmdzMzBINFhqWXo5TnNqdEIxaFBaek04cVplUUZnd2s5eTJBek5uYlZSZXpabnlQYlp2R0dVNWtVV3pUZk9NUHlQVGp6WHhtanVNUzRRSFdTMG9LRExYeEJSamVLMjk2a1lzeGt6QVMrbTVIYTFudUFncEo2cXBSUFNsaUVicityY0pjTm1JT0RldEhpUUROODltK01Vb0xLZFVUbFFvSmN6dXRrd3pNem1KUzZveXBmNG0wbTZmdTRoeEVIL09sVi8wdE95MmZtT2dpczZKSW5Zdk02RklFSlJDQkhIQVdGTVplRUVteTE2SStsYkNDUTB3R2FhL2p0aGM5SDZGVnJOWnpOa09tdWpqU3ozWVFObHlFWTd6bHFSbFdZMlIxVWhOdGxXMGV5a2pYTXNaT1ArUVVzZ25HZGRDbkZvVWNIWktzSnNKc290Y2laN0VqbFluWk1Ua2JSbHlEMU1JZFE4aVkyZHNud1Aybllya3AvcTdKRE5GbENTdktwRU16UHA5S2gwSFd5djg5eFVEY0hNZFZaY1pzaUhSemFWMUk1K1EvNkI0Y05aOCtuclYzWld6TTN6SWRFaFNXVHNLUzdNSjFEZHpuWm9UV3VhWUxPRmFkU2xFNHNMc1ZtOXF0RitidDZ5OHdJc25jOW0zNUdtczl5SERaUWhHOW94b3JRUmFFNFl5RFhYdThmWTY2eSs5TElCQTRQcnIxTXlxMy9RZ3NNN2JNWUZpVHNsdW1yYXVHVnowVjBPcjdGYndhZnF0cmdmUzFzR084UThSOVNZelVET3V1T1FOSHlIYkRZWTR0TjFBVUNwTjFVRlVrbnZHQ0VGZlM5VGpnd0dabmFDYVhmSXAyOE9PTmNYcGxMMk1lUWY5UDdDSkZjcEtlNnlzK0oyY1pBdFFVa3dkcGtsVlhsNExWbWowbTBsUFZFbjJUeGxhbzQ1MWpacE9BYm1admxrU3JoL1RrWDU3UHQ1blFERjJyQVpTaXh3N1RqTGZkaEFjSk9RYkdqSFZLUnY4bXVsN2R5TVMwTzdWWENsc3h6Z3RvTnM3aCswQklLeERQd2NaMU5XdFhETXNobDBPY1ZsTnRpVGdFMmRrNU9SNmFRZjB5MW9VMmlXMlF4a21PUFJNV240RHRsc256cEJQMUtBb3FWaFRTVGN0RFJYZGtHWW1jMkpWenlxOXNPOXB0OTV4eUFITWU3UG1FcGplZ0hCemtwN2tWODB1YzR4S0FsS2Z0MlVRVDB6REVDNVRaTzh4c01XckdyZE9TcXllYkRyYUV4aEtzbmpVWjdmbk9RU0FEUE5PTW1KNklxMWJsRitpblZFallGQkpURGVzQ01oN294MHJsUTJVSVpzYUJkUzJySVplN0NPZHdRMURuYXZUOUNDZlJDWXpmUWV2bGh3RFJpS2w5Z2toVGpvU1hDd3lWQkZtWmF5RE4yY1g5aStFeFlBQUFqd1NVUkJWRlhGaDdhbGs2K2N4T21HMDVPR3ZFbmFJWnZGc2hJbXYvWmw0c3hNNUczcHFSWGc4MUFlZ3RuVW9SMjVlU05UUG1lbHUydlQ4bUxPc0FRTlRxbWllSmlKcndqdTB6SGtrdUlVWnZIbml1Zk8zSGpqaTEvd0VaVWdmNE9TWUd4K1V4dTJYZGZsb1J4NzZ5eTNoUVc0eDJhZW5vN1p3Y1ZwRU1zUXU5TGhkTFRTQVp2WDdPTHEzQnFOek1OS1ZGQ0pxR1FiQWxVdGhOd29SV0NnR1ptUUladlkvQ3BaQUQ4VlZqcUsyV0UvWVExVWlJMnBUQTE1REhhdlQ5RHkyU3kva1pOaFNVZGxPZEtxYzdqU3FzNkJLR09lWWg2YlU1YkJoR0pHa0tPdmwrNWVtNEpNelB2OG9FTmxuaHFaWUM3UTVZMmR1U25QQkFMMGxmb0VrejR6SnJhcjQrTzhxSnkyTEEzQmJKeUFoaHU3NnNjdzR4REN0SnQ5cExIQTVFSURzMWdvV3BjMUgwRkI3b3d1MlVBbEhTNHVtOXBoU2Zqd1pyV3NpMVNkcTk4Vkhxb3cyVW43b1JDdWFuZ2lsM3NUbTdwbUl6VCtGaDZvaWViL0xlb2lmQUNDSGJBWksxMjlxWExsNCtEL1pLVDIrc0pLUlBoam5HWFZ3S2lBZU9OSjNLYU13RUJsR2NtUURmRGZhY1puRkRGSzR3YVpTY1ZvOXJpV2VjVE8wanFGRGhuZEszTDMrSk0xQnc0dGVUOGVSajh2MWJubkhZZ2lURHJLQmFNT2srRG9aVjFtdzNyU2xyUGdTVXNvSmkxVFpSOHZMVmVJS25LekVXL2Z0UlpWN1dQcVZ0S1M2U2xTMFUrZDZUY0FRTGNOVENzZW9DWVYvenhwcU5td2RBL0JiSndBYlBpeWRZMWpvbG4zMjh3L280WGpnaTVTc3hmeVl6dzV2OWVvaVZ3elRsQWxFNXJydW5aWVVrT1VqK3F2L09OZitVeFo3TlhGUXY4bFI5VU9hdmRpNnBuay9oYlp0d3NWSHZjNDkwV3g2Y0hjQWlmS0NPeG1PT0ZudUdmRWVYcHpKQ3FVMXFXYnJKVHBMS3dFL1FlZUhtYXV1ckFoNUI5a1Vtay93RUNxM1F6WjlQNWZSYjJtVWloWnBlbFNibGxMZXNpWXFHQS9wdTQya3RHOVBrQUxmendNaXlNMDZTK0laWXgrVmwzdEFuR003K3F2UENudkt0RlM1VEVXR2s4Q011TEhBeFYxVXNveW1CZVZRNy9uU2ZrUE1pTnFKTVhrckpkTjA2K1dWVGZzRkVrQVRZV2FBSnNmclo2VU9YQWhkbEVxUHlsVGg5QTVRNThTVXQraXBhUmhaaWM0SXA0c1ZGckxxdUJJM00xVjg5aUpxMk0wMHJ6dXhHcjA4Uk12UWxTODRzUjNTMGtnMXZkVFpGakowN20zM2FHNldhT2lPclRxS0pZcENiTnFZVmFhRy84UDdaSU1sMDBMcUJoOWsvSGw4Uk4za3NUbWkwOThrZEpwYnI2a1FmdTBIYTFVRm41aEtCUFdPVkZHWUZtM0lUK1R6eHBvYWhsbmR3T0ZrbWhlamIyVVRDWGtxN0t5RlR5cFE3ci96QXVvcWh1TWdlUi9rd1prbyt3WVJzTjcxV2oxeDBicFVZM0FIU2NXU1JwODgyS2RJalhqQkhTaVEwNzMrZ2t0ZzVvOEd0MkN4NEl5am5qSkhaK1grZmhiT1RuVGdTUWE0QzlkSzkzZ0ZYZThZRFVvSVlvU2xwRVBGZjhreWc3SDY3Uyt2cVYwV1ZXYzF1NzRhZmhCOUtEaHduZEZCcURyVGlBOUVZak5WN1prT3FvdnkxeFQvcGVmRjEwaC9WbThodElMZDBsMWJ6K3hJTTk4bUUwZGNvSUp1UHE5b3ZtdlZPejl6dVVZbmJjSjhIc2RKc0VkSGJTaHZpTEV5NTV6LzRmMUJTUG5McERJMzR0TllUcVNQVElsTmJBTGNBeC9aRjc0Ri93Vm8vUllFa0FCRFh6blAzM3ExL1UvRnF0M3k1WFlyNmtDUmJGd1ZmTmRlSWZ0RDNpNW9qTGtyNFJSbFY5M2tpbGE0MFZFSXNNOUxaUkE1Mi8vYXFtNUtTR25BVDVUQ2RSN2xtaGlrSGtReFdxeTBaT3VMTVNMcWl0cU95QWdHMFhHYU4raHV2MlI2SVAveVJNT0ZsMDZyRXFCNDdoKyt0Vy8vdFIwYURMSTYxNGZvV1VVcG1QNGV0U1lsaTV5VmRBclYxam53cC9kL3ljVjlkL2lLRlkxQmJLWDdMNWxJdnJmWm5ITGIzOUcvSlFjTzNrdE9JUzk1T2Y5OWNmZUliNFBZbGVNMksvSlQ5aXBzMlhUTFQ0U202UHBpNVBSNk4xcFFCK2xTMjhLY2h1TVZabVJ0WDJZWFNjb2txcHdzZFoxSjI1QVhlVVYzR0p1WkVUTW5UNXo0ODFuNTJDTVluUHUzSTAzbnB1TE5ac2o4SXo2VXBjU1pPN041K2JrZkhxRmFQNFdwZjd1L2Q5NkRZclFXaVZUVXVNSjVHSXFRcmd0MFRYVkFDOC9qb2s1N0t4Ukc1ck5qU2VqUWxVMHoyTDluNmhKamMvT1lSc09IVDRiODZxTGtpa2NqMmZrTWY5bnFDUjc5UVVxOWVYbWorRTNVd2txZ3Q2Mll2R2F4U3cyRy9PUnZsRmFOaExselFHc1VCQ2FiNkZTQ0VPTWdGWnhXT2FyZFpFcXdyL3R1Z2U1QnhjdGFldlVqN20rWkIyOXlLZ3lEbnpTbE5QV3VXVDhvZG84VFU0TEg1ajBhcm9ubmg4ajQ1bXlGMDh1SWpvK2UrdW1LVXFmRjBJZ1A0aFdESmpFWmtPUlpWT1NqNUxOR0FaT3B3QkZqOERtNXVremNHZk5aaEtENUJsVjI0UFp0ckVhYmREbFgwRlQ0NWE2S3IwWHY1KzhNNzcxamFSMEltREw0RTJjOUNGNDN6cWZaVVdlZTFQejl1ZWxNdEhBNmV1eVlhQjNxQXJ2ckRUUGZHZWdFeWxoM1NjVS92ek8rUGIvN3JqZUo2K1BUNzhacGU4KzgrTFAvODl6Mm5RcFcvYlFaM09WamtiZmVWUHpwYi9SY2ErNDRHRkhTeWxLMWdsNEVsc2hGRWxhNWdQL2RsUHJCOVA0RlI2QjRiOFlFcENWSnRtTVA1akpCelJjT3d2bVgxK1Y1VDl3emRubVMrVnlPMXg5NzFKeG9lNEl3NzN3eDV6VFFmU0FXV0NBVnM4QVVXenVtZmluUm5CTmxOMkdwczEycjVzNGlCOFVDd3pRNmhrU2g0SE51T2RaZHcyVThiYWlXMlFRM3pjTERORHFuZWtQQTV0SEVqdVIyQlBybmNFR2tuZHBnUUZhdXpSZ1R2WER3T2JqOXJrMXFTbHU4T2RvUE1qYVh3c00wT3FkL1E4RG00L1pwK3Frb1hBYnRIY0dHMGplcFFVR2FPM1NnRG5WRHdPYmgva2xBYVhvTUQ5bW5LUDRJR3VmTERCQXEzZUdQd3hzeHBNcjZwNllObFBvSmVQZVdYQWd1VHNMRE5EcXpsN2RsRDRNYk1ZVDB2T3V6a1VoSDM5eWt3YnhnMk9CQVZvOXd3SnNkcCs4NkZrN1BSWGM4RzR3NDRXaHFaNDJOeEMrS3dzTTBOcVYrZklxWTkwVGVMOCtyOFlCek1PMjE0THQxa09KTFc2Yk00Z2RCQXNNME9vWkNyaWJ3OS9UNkZralBSZTh4ZSt3eUUrZGVPdnVuamMrYUtCTEN3elE2dEpnSFJjL2dyYzB2QzJram1zZXBJTDRtNzBudFJaNDZjSzhjM1dRZWpqb2k3WEFBQzFyaXoyTWpaK2c5d2RGNjQ0WDdLSFFmUkUxTWl0YS93NCszL04yUWU4SURzS0J0c0FBclY3QWM0eTRMRU12cEQrbE1zZStEWG8wU1plM1BhWHREaHJiaVFVR2FPM0VhbTNxcU5meDZkWHFOZ1g3SWZ0VG56a2JOODk4ejJRLzlIWFF4d0ZhZmVJRC93OWR5ZXFjR1cvSmt3QUFBQUJKUlU1RXJrSmdnZz09Igp9Cg==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SkZOZU1pUWdibVZwWjJoaWIzSnpJQ1JjYldGMGFHSm1lMDU5SkNCaGJtUWdiR0ZpYkdVZ2JtVnBaMmhpYjNKeklDUmNiV0YwYUdKbWUweDlKQ0JtYjNJZ1pXRmphQ0J3YjJsdWRBPT0iLAogICAiTGF0ZXhJbWdCYXNlNjQiIDogImlWQk9SdzBLR2dvQUFBQU5TVWhFVWdBQUIzZ0FBQUJXQkFNQUFBRGYxMW9rQUFBQU1GQk1WRVgvLy84QUFBQUFBQUFBQUFBQUFBQUFBQUFBQUFBQUFBQUFBQUFBQUFBQUFBQUFBQUFBQUFBQUFBQUFBQUFBQUFBdjNhQjdBQUFBRDNSU1RsTUFSSm03emUvZHEzWVFWQ0l5aVdaMU5Kb0xBQUFBQ1hCSVdYTUFBQTdFQUFBT3hBR1ZLdzRiQUFBZ0FFbEVRVlI0QWUxOWU1QmtWM25mSFdtMXU3MDl1ek1KeG5hZzhHeFdBc1VQWmJaQWlGQ0YweE1qQ1l6TDdyVmdWL0VEMzBsSkt5QWs2UzJoSk9BQVBRN0JsSTN4REFHSkdHRk5HOGNVQ1RZek9PRENSRENOSGRsbFZ5VzlXYUJzakt0bWloSUJFbE96YUxkSEQ3UTUrWDNubk84ODd2MXU5L1JyZGlMdSthUHZlWDdubk4vMy9jN3JQanBKZXJ1cEc5S2RuNXp0bmFkTUxSRW9FZGgvQ0J4TEZWejN5L3V2WldXTFNnUktCSG9oVUczcy9OSi9mVjVEcWExZXVjcTBFb0VTZ1gySFFHZW5qVFlkVnVyeGZkZTBza0VsQWlVQ1BSQ29waS9WcVIybHp2WElWaWFWQ0pRSTdEY0VEbHcyTFpwUzZ2L3V0N2FWN1NrUktCSG9nY0Rha3pheHFkUktqM3hsVW9sQWljQStRNkIyM0Rab1E2bWxmZGEyc2prbEFpVUN4UWhVVlBlOFNUMmcxR0p4dmpLbFJLQkVZSjhoTUszVUU2WkpSNVhpRmZRK2EyUFpuQktCRWdFQkFaeFQyUk9yWTBwOVI4aFFScFVJbEFqc0Z3VCs5czNwM1cvV1IxTlRQNTBrVmFVdW1aWWRVZXJiRTIzanc4OTV6NDIzMzVHcDRzRS8vOFpmM054b1oyTC9md3RXSHY3NGU5NTArOU5DczNXbjd4UVNiRlJCLzZ1Zi8raUYrODd1OWIwN1VVUEZmU3Z1MWVSU1BuMkxldDNXNU1UbkpZdVk1TFB0U2N3VURwWGhMcmRRMjhaVCtHa28rb1hEekN0Wm4wa2N3eThHQjdqSE1wS2FPcmFkaVIxUHNLNWwwODgvRFFWMno5eDlxM1puMDlrd2ZnVC90Ym9tQVQ0c2JPQjZQUDdTMUJuYTJicm5kUFFlazFmVzBDSGRGS0Z2MlRZUEVUNWdkWEV6NmVPZXMybmZwZCt6bERxVGRwZUdxR3JJSWpJbVF3b2JzZGgwWFhYZjlyKy85V0oxYVNXcHBMVEgvUzg3VzBZbW5ySHFpOTBvdGNzd05MVnB0RWNSWEZqV2sxZTFna3k2UnZOVGtqZkFKWkUxTkZIeUJyb2diejhEdkVhcFgwbitSRjBKV3oxWnY0ekpaT3Nza0Y1cHFzZmFsUFlzOWZQSkFiVklYbmFZUFU2eGY4anJmOXc1WDF5eWV1RUdxQ2M3OC83ZWpTbGkyOFhGUmtnSnlCdE9IS2lQM2JqSWUrVEN2NFRJc0JMYmJOUHBIak52UWY4L2U0SWFmMjZFenN0Rmg5QlFZZC9rR2dhS3hSMk95UFVoYjZXaDNwQlVVR0o5b0ZwR3lTeGI3U2dTVWZaSS9aOFBJZUVSOWJqdDkxcDN2YW1PaHlKbVZCd08wM2JueDdpNDB6UG4rL0xrVFpMcGRGTGtmZkhwMDZjaG5GeDN4VGVNNDVRNlBldGpSL1hOaWVTRjFBLzBYRFlYOWgvajdQakpPNXlHa2tlSytqWXFhTmRDUTZkSlA5QUZ1Wi9yTGZBQjBpTldpR3FwZDc3eHBvcFdPMUlWODhQY2xjVWFZTXZXV2xVL3FhTEZaTEk4OG9BMkIxalA5K29WVHNleU15K3liMDZLdk5RVUh0c1hLTUN1OG9tbTJ2bmRnTStjTU1JVmQ5cUVtUmNDTVZQMG1IbVJvYUQvcXhNZzc1d2FTa09GZlJzQkwxK1UxaGhLK1hDeGI1Nk9WREVBOWJheTR2TERwY2hXTzV3c1hZb09RZ1pmK1c5anNjeHVEaElpODAwbFluSHVYVjB4b0tqRm5qbEY4cTd0QlhudGtUcTNiblhzRDNJWG4vZWxmY2hiMFAvckprRGVJVFdFUVY4ZW1Cak9rYTUxbU0ydXlJdG5FazdxZzFVM0JZMVU3NjRMaTFhNzY5TDVqRFQ4OUY2aTVzc2tZUHlzaThZNVJDUUF4bmZLSlE3bnFhRlJGM3NXRldHWTJ3dnlaZ2JyR1Q1ajc5bmNRUklCYm9HQk4vcVF0NkQvQnlkQTNpRTFWTnkzUVJBcXlydHI4dUpVcGdVaGpkaHdpOFNPTDE2MDJoSEU2M3NUL2NyWFczR09UampkWkJjREc2cTdIbWNmT0VUaitrTFBVcWswdTNjbVM5N0xhQlZjL01yVVhwSzMzb2U4QmYzSGd2OWNUekNIU0J4U1E1anlDZ2FtSWRxUUsxTFgrc2xGNXlOV3pmejhnVE52eWFkTk1rYTAyaEVxcEpuWFBobFZMS1hSaXRNYXRPcHdyaFpQUHZYUjliT0JSbTA1K1pKSGhLSEFlS1h5ZzhjZFVJK3RvVmx3czJIaDhaTzMyTUQzRVhrM2dNTldpRVBPTDJxb3VHKzU4a05FN0pxOGEvMU5mb2pxK3hjUk1lbGZyREFINXMzTVhDSmtUVnRSSkk3cHdybDFXWVdQTW1NMGlLdzdLcm5MQUZiZXZZOW1FaEdHU1pNWHh5M2tvcFBNNzFMeURxbWhmVUxlNVg3bXRVczdIVFNiYUxXRENnbnpiKzlpVVJXZkppY2JjZDg3MGVIU2NuQ1dGZFl6a1ArUFh0THFuVitFWWRMa1RacWF2RHNyUWR1K1M4bWJES2VoZlVMZWVXblRGU2gxVWw3UmFrZXBiUHI2WCt4WHZKb2hyejVvOTRWV3c5dTZ4MVJrMno3WGVIMGlEQk1ucjcxZHRCRDA1YnVWdkFFRXNsZlUwRDRoYjIySUd5eHlMd2VMRlRFWlRNVEF1WTlseUpzNUNwNEprN2VqN2ZEQVZlMjJnQWpEeE1tTEIzUEloVXY2a3J3RktoTTF0Ry9JKzBSQnF5Y2JMV0l5MlNxVFF5RTc4VXlXaXRiSnlVeHdtL2ZZSG8xcElnd1RKeTgyRE5vdGVjQkw4bm9zSXArb29aSzhFVVo3RWJndUppL3VMcDBNcTcwdXVNMjdQZnBwVlNpNjBDK2F4dVRKUzQrMHdEM2wyMVdTMTJNUitVUU5sZVNOTU5xTHdGeE0zdXdUT3pQK1NjVmo2bzE3MGFEazZwdzJvMnZiaHIxdDE4dVN2QTZLMkZPU044YURRaUltK1d4amphbkY1SjNKUEVFeDR5ZWlaYndnQ0hmc2g4ZGF2eUJNaEdIeU02OStIaGI4OVhlTFN2SUsycUVvVVVQbHpGdUExc1NpZ1hnckZMNlJPYkJhZGJkNUQ5dEhlUTUrSjh3L0NiOW9HbnRBM3FTbXAxNi9VU2pKVzZCZVVVTWxlUXZRbWxnMG5vMXRoY0xCa2VnUndjNENweTdiVnh4bUxuTE1wSzZpYWV3RmVRRUdPYmZwTDhsYm9HSlJReVY1QzlDYVdIUXpROTROdk5VYVZuYTRiVU9IK1lrNVQrY3czK2orcVMvZWJSZmtvbW5zQlhrckthaXIvRTMra3J5Uld2dG9xQ1J2aE5ia0EvVDFrbFpZelNvaXpvVVI3Ri9HUzVMYWJVckpELy9BZTY2Ly9XZVJmdVFGNlprZmJadWM5cmZ5OWR1NkwvOXJEbnorNHhmZUZINHo3WE8zcER0dlg4Rld1b0Zod3hRMDVNWC9BWWVTREhtUC9hdjBOVzllajhRajhOQjlqZGY0U2l1ZitQaS9mZE50aTNpQi9RV25meFNTdFhzZXF2bXgyV1RxRGh1T0wzaTJXVWVnRW5KYk5yVW5lYWUrY0xaNzE3dTluT3JudjNIaDVyTXRSSHdZQ2R4ZlR2L3ZONmQzL1FpYVZQandmdlJzYzFZMnBCVDBQMzR4SVlLYXF6Ylh5V3ZJOXUzclo3dXZDR0F4dFkrc29hU3VOUlAzU1F6VlZIU2Z0L0wxMjczMUpjbUR6L25HalRlZlFjRS9PdnZxTDR2bHlaelN3SndvRTZ6bnpEL0ltOTJiR3QwZit5WUxFYTJXRStucXY5SDM0ZHZ5QnBJeDR1UkR6L25XamJmY3Fjc1hXTmFSQmlCcDZSejJCNmZOOU9XcW5Edk1ieE85VnkzbEV1MTNqWjdDM3dpbUN0ODgyR2tGV2FacXFudFdxZGViS0pJZkRnOS9yTU9QcjFUcWo4MCtZTjgyMGpBY3kwalN4dnViK0pZQ3hHOEY0dUY5RkZGZ1B1dkNmRTVwTWFuVWtKa0dGT0QySlhYNVhrQzl0Wlo1WTFlbjBzdjRocnptVzBUME1yZDJ2Y2g3TkZWZG9QY3ZiTllrV2RNOWFTWEpPMVUzelh6TnJ2cDhOREZGNXQyUk55Y2JsUlQwUHlKdkRMVnJHWGxNenlhcUlkMjN5cWJ1dllkRnQySjBEZTJPdlBadUgybmlhZFA5WTNXbG9LYlhza2szS1Eybkd1OURNN3N0a3lmenF6OWZwM2FXZlBTWDhFRzd2Tm45Tm9sUzZtVTJuMmkxWGthQ0p5cklQWjFVM3FrOWxoQ2NJd05Sa2xJbTg4U1FhRm5WcjZKYjdOcEdDcjJJcEI2YlpaSHV1bXkrUUpJaU5aL29US05hZjIwN3dZZ1FQS1pVeGVOcTY4bERxZnBuV2xhR3ZPalFXMWMrMUZSUFBQdXhGZHlxTWFkakJFTk9VZ2V2QkI1V0VGLzlrdHFKbXZDOTZ2STNrOHIzdWMrZU1Ia2Z1ZnlmY05lNlRkV3VLY3g2UUcybjRJMFRKaTk5S0lUY09oVks4SVFLckYxMlI5TEgvMCtTZkZiWjBRR1pHT0pQZGpIcmZpUWNvQkpZOU9XUEpjbjNxWmZ1aXJ4NTJSQmYwUCtRdkJtb280WXplWE80NHJ1K1k5S1E3dHN5OWY2enFmb25ZZTFqME5DUTVKMXFxSjlhU2Q0TEE3UHRhWko2ZC9CVnBWZXQxSmpnWVZQeHJVV2x2cEpVdnFaMjJoei9PK3J0NjBrVm8xS0xZK2o2MzVSNjVaODkrTkc2ZXFtSkZhMDJMTURrWFZPdi9OZ25RR0F6cjlnY1dZZ2s4a2FXaGJkSHZHc2JLWGJzeXE0Ump2cU1iTmxodTZvWDdrT0dwNUpQZ1lMNm96TEhYZXEyZXB6aU1DaTBLTzd3aFJweW5pTXZYTFdoMzNTQTJpbDEwMzRYa0dESVNTTGpiWm96cy9sd2NNQ0F0dE1tV1I5Z3VNMjMwQllyNlJJazZzbjhxUG9KeXBFa3pYN2tOUUNybnpIWmU1QjNVL2NVQTdoNzl2dXpOOWFwRzlYMEI2bHczYzdsV3RDejdYRHp5ZTdEYmtvd05mamZ1dTlVWGpheUZmUS9KRzhHYWk4YnZqM1FFSkgza1BtY0FiVE5La2JkNDlEUTdzaGJQWEhpQkZaRStEMmh0UUNGNnptallxOUpvai9sdDVQYy8wUUNrNVplbHdVcDNrTEl6Y09jalR1cXRLeEtMVlFwR2ZRL292VEtzbDJUaWxaclJlakxrUXN2Z0lFOGZZMTZLd1czZzROUkFhTGtQZGNqczVrRVJjdWFRaDlyU3IyUStucUNHRWFPTEJDdSs0c2NvV00zZGFUNTBSRzVuMCtDdkpXMFJmSDRIdFBUbkg2WVB5WGt3QUNRVHJQMzIzZjc1elNPSGI5c3J1WWt3WGkvNS9LNkZndDhmNXpsSjVVNlM5dDJ5OTNrMlVvdFhndndHK2JHMXpiZi9Ua2s2c3N2bTduN1ZxdkY1SFZQaElmRFFSWFl0ZTQzT2wrMWN6NjFFeGljTk8zZC9JVUFHdGNGN2ZIa0ZXVVRlYVgrQitUTlF4M1hNR2tOZ2J6ZnJ0dFJjbHRkZHZZekZnM3RqcnpVNFJyL1B3RDg3K2NSRVNZemE5R1lTakh6MWxvSjNWcXdVZUZsMlQ0RHpMTU5hR1kwU3N2ZUJaK3p4cUlyZFRQVWc3eDVxL1g1dGU4UEFGSE5pTU1YRmZ0QUZIeVRzTUN5dG1GdlVRMGI2Sk4ybDMvTng5UFV5STZKNEZPMUQxbWVPbUEzaTAzL0NSSTNTOExLRFBXU1ZVL2VocjB2QlZ6TzRUVG5MNDFNd0hBd0p3bkdteTdZT3JlRHQ1ditnRUdrdGZ1V3pZQlJkWEg3UEQxTW9KNmt3WVEzc1VsREdteEQ4ajVndW9uV3dCV1RkK1B5dTAxVk1JSGp4b2RmdExGVm45VkI5R2lSNHgwRytqRVFONjV4c3JsNjhoYktsdm9ma05kVjQ2R09xcGkwaGlDL3kvQ0NMRy9neXNlaW9hSElpNFdkVVNSdGF0d2QwRTIxYyt4S2t0QUdib1hiNks1K3pWQzM2OENxZXVXNlNXNEVVNi9IL1U5VE16K0tWdXZrR2cvRzE2NDlsU1ZqNlExUitFMUMyYksycytRRjdPeitzYXZhN0poTWZMQ2ZkZW5rQVhuWGxrek1uQ01xQ2k2YU9LaDJ3ZmlBbW9VVWZUbWw0NURvK0tXZjMxbGVNbm05SkRUZmZaa1ZDSjgwNlRTNUxySjMwd2xCdFcrZ1FhYXBxeitxTG5LV2JiWXVqakJYdCtkTnFxa2lCK1hDRlpOM25tSEROc01PekRxLytzOTJjNFg0NzJnWmV1SmRzRjVNQzZvdmVXWFpCZjMzUmlSQnpkV2E2NFExQkNYeWZvTlduZTVvY0N3YUdvcThCLzBrZ3VGODFxS3hwblpXRi9YNWtUQVBJZEZtNjloVkdvek5hbmlPbFk0Y2JuNGlhcXhRRVpBM2I3VldGbDhvTStzZmZtZU1Ja1NRNkxnMm95VEwyZzRhWktwQURMczNjcVc3dWVMcGpqTTIzNm83UE5ydzRtczg5bUd5T21jeUl0OXg0Nk9sakhOb2RGNFNqSmU3VFVBWmRta1ZySFBCZzQ3ZW9NN3JDWEZVRDVVZDVHRURkSFI0Y1NGOTllUk41cFIyV3hSZlRON1UvVmxpM2FzQStkWFhGcW1nM2pwWUdwTkUxOFRWc0JjbXAvMzFNNjhzdTZEL25yd2JBdFJSRFJoZUo2b2hJbStiYThRSWZkNzRzUVp4M1I5ZVEwT1J0K2tHVUJya3plbzJnVDUybGxzNEJZZ21ETnR1UlBKWWpNUE9MWXBGVCt3TURhd1hLQVlPVTV5MVJscDl0eWhLdEZwS0NCeEJ0TVhoWmgrSTBPU1F2SUpsZ2FvdGxtYXVVeWxxc0s0ZEovVU1nWC9jYnhqeGNaTzM3a25weGpSdmI2aDh5K1JyQmhvR0RBNUJMNmtUekxaMEtOdzJCYmY5Q0UrSUxwaFlnSFRQS1hpck43d1Z2NnNjblNUWDlpV3ZYWGxvMVJTVEYvallaUmlhNG13VGVuWmZCRk84eGdwWFA3UnY4a09RYWF2OTllU1ZaUmYwMzRNcFFSM1ZBRnducWlHQTdtWmIydWZiam81SFE4T1FGNm84NlJEQUx0ejZPMnJuTEhsLy94VnRHK012Z0hQUmhuZ2xNd045Yk9rNDlJbFhVeHRPOUNxU2x5ZzVsYXhXbC9NL0VVU1FZWmViTWtUb3NpT3ZhRmwwNk5YeXdyWHZTQjN0TVk0SHEwd09NWmo2ZnFNcWd4b0FlSUl6QTRTMjludDdxN25LTjkxY2pTeVNKTm9pbkdkUnRHMWUwQUV3ZzBjTWhGMkFSamlmdStPWHpVZFpnMDZVOWdRekw1MVF3K2tqeEo3a3RSMUR1N1pZR1BydEZoQXBXektXWFo2dldMMzVBQmZUVjY4cDFDN0lsdnVQTzlSMkdTTkNIZFVnNGlvV2MwSnBtZDh5UWpiN2FnaWdYM0VWUWpFRzZqRnBhQmp5cnJyR28xa3dQOXNUSU9uYjZScHNQR3RCTDYycVVOQ3drMjdTODhZWnVNeWFFcFNzQmFlQy9XZWtrd1RIQnpvQTZRbFJocng1eTVMSW0wei9PelJJT3orU1pwdVJENmVlTDFoS0xPZ01zQUpucTFpR0hPZkljOXBEaDhFV2dtVzJRVXFRSk1Ya2hTd3phSUVNRjQwcyttMHlkNGk4YlJmZjhZZ2Q2MDlleUNaSGh3bkY1RVhMN2FpNXl0MUNmcERYbVVXRFIvb05Cb1BhNHlja0NvWE9rMWVXM2ZId1lnSGhxbmM4RTZFT0s1QnhGWXM1b1FOcEtDSXYwVjdyZGt3YUdvYThtK0Z4TXRZOGl3WU9JT21NTWdaSTMyeG9jMXpOckoxb1hXeXNGT09RZVphSFNNaGNJbk5acHlLcFY1Q3pmeGJGMTRpOFpLUzlJTXFRTjI5WklubVRaT3FMRUV5dXhkWDJ2NmJjUjlwa1dxRG0rRVFLeGFIRkJTM0Ztd1lxYU9zb2FvWkpwS0FraWNpN1JJbmFnUU9HaGF0aE9WcE5iK2wwNEJJOG9ZMU1MUjJOanJtRmlJMHdsM0RtdFdaQzQxWXhlZGQ0YlVFaitqbVdCZks2YzdjR3E3ZnBsYm83OHNxeU8yTC8vY3c3SjBITkRUUFhkTElhaWl5VGRMRkExUUo4ZlNWL01yeUdoaUN2bS94MXpUQVpPMjBDeVZNNkt2K0RzeEp2TjV2R3hyQTI0VGxNOFRvV0k0R2xNWjF3R3JrU3V0a2FZb2dhdlNIS2tEZHZXUVhrVFpJUFBsK1JXOGhXWHh4RzQxZHNxaVB2dkxOeC9ZRGVSWjIrRy9MbUpNWGtwVUZMWjlrTzVqMTlxMlpCVjRGMEJoeGhjTW84VWdILzM5SHAyWitJdlBkVHg3WGNZdkw2ZjNDYkNicUlpcDVrMFk2OEVEWExrYnVhZVdYWm5aQzhyditldkNMVXJsN3RTU2Vyb2RneTBWNk54Zlo0TkRRRWViSGxaWWFoKzJpZFhYV2haU2RqWUZ3SUsxbHZOMnQyNHZiL21laFNaOXhJZ0xPcm05cTZ2SVN1RTJ3OU1VU2J2U0hLa0RkdldZWGt4WDRlVnFkNGc1NXRoUkJHNHpuV2tSZHh4emtTbzVwWnJYanlOcHhkTHdmelZ5Skppc21MM2EyWlRHczgxK3BhVnBrOEFDblFHK1o4ZW9LeWg0dklpOExrc0RrcEpxK1hCVDA2VXdCNUwzSUtreGZkZG9QYTdtWmVscUQzYVU1Mkp5U3Y2NzhuYnlwQjdVV1JEMWs0WWhJYWlpMFR1RHhGdGRYR282RWh5SXNGcloxcnFSMlloNjBlZ09SeGloRWNGT2p0WnM2dEN6bW5JKythd0F3SlhTN0kxeGdpU09rRlVZYThPY3ZTVDJtMVdIVG1pc2RCeUlKMzYxSy80bURUb0krK0wzRjVOTnpNL0o2OE5iZWUzUXpYbG9Ja1BhczZVZG9PejVGZ1ZMQkZWK1BZWU1LakJhU1EzcFI2M2Q5d3R2dzFJaS91SldqWEdvYThwMWc0a3hlRHVhUE0rTWliOG1ESFlNcFFjMlBNVmNCVkxzWkNOZlZhcHZCbVh3M0ZsZ2tlNkMwS3VyOWxKTkR2MEJvU3lIdjRSUy96Z3IydnhwTW42Z3JJNjhlN1R0UWlYeEMramREaWtXODJTb1VJT3kvUEI2TTBaeEhRNVNSM2pTRkNiYjBneXBBM1oxazl5VXZmUXBXM2lLNHhvUWMzSWpnSTh1cXE2TFpMaXlOQklUM08rTW1DbnVWZk1zbEFvODBaTVVQa0pHWEppNll0SWo5TmF5MVhqdGJIcHNFQXlkUmwwcmFSRGU3eVgvdXNzUzhtTDdaSDVKN3VUOTZIUDM2aEdjKzhpeXk0WWNjeVlPRjZNeEI1TTdJN0RpdXF3ZlpmUDBkK2ppSmtxQ25GT3dGWHVaZ243NXFyZGI2dmhtTEx0UDBlbDRZRThoNVE0cnJRa1hjdU5vS1V4enNnMmZLZ1JMN3RzTWhxbEsvNjU5KzYwWkczSVd5YkJYUWoyUlNJSVpveHBsRUVVWWE4aXl5Tkxhc25lV2tHa2c5bldVeDBGUnBQTExqclJkYmR6QU9oTncyMC9xU1J3Zk9VRGdtU3N1U3RtNkdQYkcvV3R3SUdZeG9Na056K0hzbVdqWm4zOUh3NWpDZCt0WVRvZVloVmVPS2o5N0s1K2xXMGdwenRnOTVjTDdKVWhoZ0RTZ0FpV21MMkRwek5YZjFwTTBYbFpYY2NqU2pkOXQrVFY0YWFzbm9uNENvWEcwNURzV1ZDQnEwNHhxVWhnYnpYK1QySzd5TXRGdXowdUIwYlFZTlBjSUJrWUROaFVUcFAyMkY3ZlZFOW1LRS9kNFBXTkl0R1lERXFpSUNBYmpaTGhyd3cxMTRRalVaZTRCOU1Hcm1XWkNLRXh0Tm1NM1EvcjR0NDA0RHBYTlJSV0wwRlpCTWtaY2xiTXlXcGdrQVJkclRYSTF3Z0wwbCtoMXZ4NDVsRzIyQ0d2SFQ4RDdmUWs3ejBwdWlkdi9yY21UN2tSYm8vQTluVmdSWGFKTWp1Uk9TdE1YSU1wZ3gxM0ZzQlY3a1lDOVhEM3E0MUZKT1hNRVQxNDlLUVFON1ZQdVRkakl6S0wxYUFaR0F6RVVRb0VycHUyNlkraXFIOHpiKzE3bFNKVEF0UlFRUUVkTE5aTXVRRnpMMGdHcEM4VTF0UmRlQldNR2xFU1VKQWFEeE8xSVBWTUpmeHBnRkF6YVlhRzhOem5Gd0FRODU0YWMxRUc4cTJMMmlITWszZWFJS3JOSkdSbkZPSEwwUytESG50bnlkYzZrWGVmNi9VenJ0UkZPUTh5Y0l3eXk2eW4yZmVEYWR4U2dHa1VjTTROODJsZm9zaXlSYjc3MmRlR1dvdm5ud1QxbENldk92ajA1QkEzdmh2dEZ4WDNjdzdIMlBkNFBFT1NMWmQ3dGpUakl2WXhBb2t2UjU5Y1h0ZU9pbHdTbWNKQXJxYzVLNERRUlNhaEdSWm1XWHpkUmRkTmVUQll0d2JWSlFpQllUR3l4WVZrRGQrSlpDbENwS0VtWmZJbTZtZ2tMeEo1UjNBbTV4TW5ReDVrMCtaelBQUnpwbWJwNjgwc0xYSU54UG9VWUo0WTNEeWlySmhja3RVbjNFMVB1NWtNRE5JY0w3b0t1QXFGMk9oS0QyQWhrVEx6RlF3dElZRThoYjgrWTRqYnpQV2RtTm84aTRyOVNvTkpLdHl2T1F0Z21oQThtNHNSc3FHTnE1RUVUMERnbW5RbXFtZEt4U1lCbTZBMDVOTXVJVHJXVUdTUUY0YWFHam1uZlVWZ0R6bUhqdGFubVZwOWV2UW5pcllCMlRKaS9MR2hjZGV2aDdzU2V0OCtEclRoN3hJSDNEWkxNdnVaTWxyQmxvR1U0WTZiTEk0ODhyRldDaUtENkNoUEhsUmZsd2FFc2pibE8vNE9QTE94OHZtbEErWmdHUTdCc2FGTnZOMmt5UjREOXJTd0trU3hySGdDbG1QYUxXWlRERkVnSm1XelVVUURVamU1WE5SWlJoZ3dyUDJLQzBmRUJxUEtTVGtsaTBUbU1aMWo5TTNSOTViWTNSTURrRlNscngxTTR4U0JTM2ZsQmttcDBCZTNESDZNSElIanp6N2N0bGxNMy9USmp4N0RITERpNm5aYnFwUjUwbE9rMlplcEE5SVhsbDJKeUp2bmFjUkJsT0dtaHRtcmdLdWNqRVdpbUlEYUVpMHpIRnBTQ0J2QklqdnFTUHZjcXcrNkg1UjV3S1NiWjg5OHFGSWRGWkNpZFhVR2JGVHBaTVZsQmJRRFZLTk40YklMa09LSUJxUXZMWGpVWFZZTm91SDhWRW1GeEFhajJFN3ZNbG5zd2Ftc1h6K2o1RUZxL04xSndZZVFWS1d2QTJqaWVoT2gxN0NHcUtJNU1VNVVNbzJIMVlIZjNibTFlY3MxTENDbWJjQ1FiTkd4a3dmOGtKRHdha2ZGSlZkRXRpbXVEMXZnV3lZM0pMTmlvdnR2OS96eWxEN0F1UVRjSldMRGFlaG5HVlN2OGVsb1R4NVlaMWIxS3VzYytUZGp0VUhiWnBSRmtpMnM0VnNlRTJZcnZEQUhSUGFrUmZ3bjhxS0VORE5ac2tjV00wWTB5aUNhUGZrUFVvcmc4eTBCS2tMdWZvTEk0VEcwOTVnS1ZjZ01JMTBKZm4wTGVyTTIxZWlUSUtrTEhraCtEakt3RjVDRFFJTmM4c0g4UUZIN2ovUDRyRzlFTmNTT2ZJbVRVaUdLeUF2amxMTlNWdi9QUytxOUkvTDd1YkFxa0IySjRJU1RhUCtlL0xLVU9zczdrZkFWUzQybklaaThscGRqRXREZWZJQzJGblh0Y0RqeUF2RVFtVTd5QkRmRHZLSDNnMnZWeGRkODhBNzhqYUZTVUJBMThsZ1R3d1JhaU56TFlKb01QSk9aWmlHeGZnU1Y5di9LalcrRVowaVd4bmVOS1lEc3c0cWtDVEZqMGZTTTFNdEtwRkc2MkNnWVFaSjRCR1F0M1BSQ1cvR04zUTVQazllTkpKY0FYbWgvMU8yN0l3ZTBLZTBIVW5MWnByYnVKcGRuVFlYeUViMGtwUGorbzgxZ3oybmI3REhaY3A1SkZ6RllrNW9Nb2lHWXN0Y3RlQ2w0OUZRbnJ3YndZdlVZVmNkZWFFTnUxZWxaQnFtRE5tQlpEc3NFUGl4VE1vZTBhSlh6a29OZWYrVzNsVUY5bVVFU09nR29yVTNobWl0TjBTRGtmZW9IYzI1U3ZSK2hmMzlyMUxqTjgzcU5pN3NUZU53c0tBTThraVNZdkxTUXltNndEeXZoWFFJYUJoT3hlU2Q0MlVQUFVZUmJFQjlsWG55VmxKVVVVamVtbWZTakc1Qlo1R0VTZVFsbnJVcFVidGRMSnNMWkhkOGxlYkpNaVBRZ2JrcFFXMXJ0UmNKVjdHWUU1b01vcUhZTXVmczVEUW1EZVhKQzhGeDkyeklrUmR6VDZCc0RLS1doRUN5TFpiVWQ2V3pKaGtzaE15dG9tbmtXQlZtYUFuZGJEVXhST2pCUmNwUkFORmc1RDBRM215RjBFNDRjbVhia1F0TGpkL2dOd1YwN3VtMzZJczNqV3RrK0NWSk1YbHhTR3BHU0ppSW9hdVd2TW16VDRhOC92R3BvK0VHMUhjaFQ5NEVUWWVUWjE0YXhkZHQ2ZFUrNUNXclczSTE5U2R2a1d5WW5CZmordTluM2cwSmFsZXY5a2k0aXNXRzAxQnNtWnRXRjNQajBWQ092S2pOelloUk54MTVNY0lIT1R4a1FMSWRsZkFCQW4vRkIvOFVmZ0QwSFJ1RGNSaWpBWkVYQUFYand2UVBVZ1lKWFMvSytHS0kwdDRRRFViZTFjd1d0K1krKzVOdGhCU1dHaC92TWUzSEpiMXBISElVaUFSS2tvaTg1MTB1aURDSXd2T2tpeVVGRzA1bHlPdDFlRVIrN0VRZ0wwM3VSZVIxRXorcVJydE80bmVSV2lITnZNa2NqeWlVQXlhVVcyOVJ2SDlJbzBpMjNIOVBYaEZxSTVwL0pWekZZc05wQ0tBSHkxVFd4WmcwbENNdnpwR3lrNlRwcHlNdkZRSDdySE1tUXhwcmMyejIyb3pPVU9oTG9GRGZSWnNMSGJUa0RaV0UxOWYxeWs1Q055cytnb2lFckZPT0FvajZrM2ZOYmg0UDRRQm1MU1NDWHB0dFpXdnZFWllhajVFc1FOanVQYjFwWEpPWjZxMTBTUkpCZnR6VjdnSUFnRStPOUxiR3pyRVo4bnBsVlhON0dpMVRJQys5TEZsRVhwemt1ZkZndVI5NUk5VmdLZGVIdkVXeVhaZXB3VDdnd0JTaGRvQnBqNFNyV013SnhUM0ljN0VNRTVJazBjR0xYK0s0d0pnMGxDTnZMWnI4Z2taNjhzNkZpNVVOWno4QXJ4M2tqN3pJdGVnaXBtbGh1TzFYRGxnMldmSlNhNVpjdmpuTmJoRVRsOGQ0SENvVXhJTGM0RlVBVVgveW9pZGJKT2tBRm9qejRjaEozOE1JbGdhVXA3Y1RHei9QcHdSVXRtWU13WnZHWVhsWktrcENReGRkQTVwdVRLMTVHdEcwWnFmaExIbVBjOG5wZ09zY2g2dEVYdkNzaUx6UW9sdndRNDBuZTg2OGFJc2ZYekEzOXlGdmtleUMvbnN3SmFpRExzSXI0aW9WODBJSDBSQTY2a2Rxek9oV0YrUFJVSmE4a0I4TUZXRS9QWG5CamxNdVpkT1pESkJzdStpTUIwcjNCeVRYMHRaczJjKzhnSVhKQ3hsZWRGUGJ0WWh1Ump3ZzhnOGNRMFpQaVBxVGQ4T3VSZy9DcHZoeFhGdGowMzhVT3RNR01TZzJIc2QzQzV4NzJxNXB2V2xnMlA4S3B3WlhVUks2Nmc3K1VZNDNvMWc5YlhGUjlLVmwvQURKNndBckh3c1NQVERFR3hndXBLOEhKVU9vS1Y5TmxKc2VPK0lGLzlSbDNjTTFFTGhnMlp4c0J1UExadFN3VUNyZjV5MlNYZEIvRDZZRWRWaEJBWG1sWWw3b0lCb0M2Skl1eHFPaERIbnhPZlZ3VEF6N1dYUDhxS1NpeVFESjJiQkE1SGVmSGtOc2gyeGxqWGRvV0VIcnovd2VvU2tOODRRYmthZk5XQ0JhYlNUYjNCVnFjVnpkbWFzTVVYL3lZaXJRZGpmenBINW5YWThoUmpxbWdIV3VaemZYWUNrSm9hZE1rV3JxWjIzMURTY0FBQWpGU1VSQlZQUDc3WTZJcTBRT3RQL01QWGZmZXV0TGJ2cFlVSVVvQ1pEYlA0WFIzOGc2Yi9QRFlod2Q2NjR1TEVRaThycnovME4rTEFrcXhDTERML2hjUE16YWpSRXVVbnRnMG1ySlJCMThvKzdyOG5FS3pyaCtFMU40WlkwSlFLY2lBekdUaHgwcUVMalUybHlSN0lMK0E4d0ZJMFdDT3BBUHI0aXJWR3c0RFJGNWY0NXJiRGhkakVkRE1YbXI4NmlyQUVuTk1OTU1ZTVltalBHSVRXYXVGM2svNWZOVlVpcXg0V2w2endicDlMQTJsWnFmdmc4YTZ4TFJaVGpzbFNENkdlc0h2eXdoYU1NaEdERk15QzE5WmN2Q091RVVTWnRiMUpibGhoUDYyNi9BL20yRlBTNTBTNFNUVVJYUGRYTnVlRW5xQ3lZZHFkWkhlemQybDFvbTFYejRndjFlRWo0QjJWeTAwYzFnNTdybTFtb1lEYy9aRE5nNHVtbGFuemxzMllTT05PaFdIbDVXM2I5WnNWbmNCV1pkWUI5SjAzV3cxbW9RVHVaUFRsYjlFZ3RNNGRNU3ZLUEVoTjNvZW8yNWVveEhjVDhLWkJmMEh3QXRXa2x6ZWFpak9pYXRJWmpndTNqZGpGVXQ2d0p6RjhjT3JTSDBvdzVBcllWVnZ0OEVaUHYwb3laWk5JT3o2VTFtTzFnZ1JBQlJBTU0rSyt1QVh1SFMrdHlZeHJWUFlUaWZUY3l4Sy80V2g1N0tKOWZVZEN4QTEyVGhYMEIwbWRmTmEvMGdnZ2x4WHJvM2RaR0Z1QVpSWXpVR3pmTzBGSGpVUTM1SWRkdWNmVGRYbE9iWmlQWUpQSk5OdTZuM2dSMUxENlF5N0ZTSVhmZThyVWFXaEJmQUR0cC9ac0pmODNGZW9KMHErOGNPVFRlUzRRK21WSGZXdFhyT0thVFM0TUhPSlNZdlRya0ZwNWQ4TFBrNnJsd2NyeDl0TnIxNTN4VnRtMGVNZVc3NlVacTJyc2R0TWJSbVMzdW4wcHZRc0xhTmppNlV2NlZqTVBaTHNndjZEekRaMkFTb295cGtYQk9oMkhBYW1nWkpHK1lGazByTjYySjBEVjE3R3M0b2lYeXA4UWF6VmRoTmpOdm1YLzBvRW4vUHVLNFRRVUUyR2Z6dm1mcnBzRVRzZjRSelZocWFuVFNFYTArbGRsNFBCbXVMdWtDTkY0TFhHSVVXb0JzTEIzbWZhSjdVY1pEbGJWRTBZaklKTnVKTjJiTE0vcjZLMGVXQXVsSnA3TFJNZFVkU043TEU5WXVoNlJQWG80K3ErOElUNjhudm4zZ3h2T3JWSjM1RVo0WGx2b3c4aDQwOG0zcm52YVpaTUJQbmR0cklWaWdKYzJhbHJrRS80bWN5RW94UGJTM1I5WHZZK28rZHVJOWtkbDl5NGlzVVR6UHY0MVoxZitJSEo1T0VYK2lTM1hrWHFUM0FsNGtSSitnbjJuNFdjWWZUODNSb2VFZnRhZnpWT3ZmN2g1T3FnNk90Qy9Ld3N2a1lLV1RueEY5bHhISCtlK20vR3FGZy9kZXRvV3prbC9yUFlOci9zOHhBSFZWU2lDdjlsZDU0TkRTTk1mbjlac3o4Q090Q3QyRlVEUjFnL1dTdUY2TWVVcUJpZ0ZjdnYvY3ZkUnEyeG5vdE9WVm5UWDcxUnEzdlY5OTcwM3F1dEk0QXR5KzF5YmRzSjVzT1RLbUY4RHZCTlREMmVyUERwWGVCdE9qcEJuVGZBMTBTNVJ5Ujk5cWROb1huZTBQRUp2R3YvMjR2eTdwZmp6UVBvR1V6c096M3ErNy9KTkgvd2U5WktOalB3Y3l0bXdWVnJMT0cvelg4Q2ZGekgveXduWXRkNmhMSi9NMlVNOU1WS09pMXU0bkxTT3Bjb3RkM1g3VmUrUi80czdZVktzd09GZnpRbjMzbWwrMy9xcHFYZkkySWI1c3NjMnJwMmQxZnc2Mmszelo0YzBGekxTWXZWaEJXUWx3Q0lVeis2bzVmLzRMNkJSZ01CSkRKcnBrNmFWbUI1WXgxTFYxeXFxRmV1NTVNejNkbmliejZ6REtTNlBPdnk3SVJLL1YvVGt2RGo5MHh4VkJIVmV5QmhxYnA5S1NKZnhILzBQOEtKajlxeFlnYUtpTHZxYWlIRktBREErUHNndk5ZcWg3NzNRYy8yakIvRW8wY1RjN2dKcldzRUJTNS9FdC8rSmw1WGpoVmF0RHYzL3RXcmJ1bHh6azNhMzh2TE9DNUQzNS8vZEpLRDZ2TkNDZnlKdk9YWnBQcU8vdEE1RXdDSTBTeFpXRnd1dlRjejZYQWZZNDZ2SXlaNFlVbmJvR0JyV2NxN2hVOG9rNmZ1ZnZXMjgrZUJpUnozZFAzM0hyclBhZFRuclZBS3pnem5KblUyKzg1cldmTGExU1hQa2FSL01hRFAzQURzdERhczFDU1B2cjdpQloxWjZacHBnTDFiMndMRDZuVE9BU2pPaXoxT2xlU1NsTjF6Mkl4bnlsSkplcW5jV0tHQnA5TjNjcktDa3FPcGd2c3pWNmZwVnR5WlFYeHgrcXYyY0psamZ0TjVHVTRXa2lBTzl4UTZxenFmcGxlVElERE9CUTVuMSszTHk4YnVhWCtPNmd0ZVpNSTZxaUtRbHdwVjFSTUN4MUdRL3B1QXBaRmNGM1doVzNEYUJvcUl1K0NsZTR2VlFNOGpJOTNpNFE4M09PcytHYjNERmtubEQzcmk4VStXMFN2RnlsbHFxWkZmSm44ajNaL2lpN2FQYXFqTDI4aDBCTmRrMXYvYXZKaUtEL1RGeUpqRW1nbmtiZllzdkRORlhRT3NqZHBhVit4T04vUjFyV041ZWZUOTZXdmVUT1plY2JoSk9jdEx1b2hvSHplaFlvOHo3dXRleGNXRWhtSENzNjhzRkFaQ2IxVlZIbFhvM3YzRHdtTnlJamFkZkNEZjNIYnpqL2N0YnpxTzI3cnZxNEZGcDk1K2R0Ky9iZitzRTh0eGJMbC9udHhSVkQ3SEtLdnFOZ1FHcHI2b3FTTHE2RWgwOVBxdTBTVEVXR3drVlRrRmIvaWMxUis3Nzcwcm0vNk1Qc2VnbDIvYloxRHU3bHE4dUwvU0lhQXFFRDhRemVucjJzajdaZE5PejU0dzludUsvVGF1U0QvMktLeHlRNWtZUlB4WkJBc3Zmc0FnVkpENDFXQ0llOTRaVjRsYWN0cU1heDVQcnk5RXlhVS9xdUZRS21oOFNML3pDRXY3b3kxUTJ3S1h0Y0xzNVQrUFVXZzFOQ1k0WDdta1BlSWV3YkpRSVRqcXpGalZZb2JEWUZTUTZQaGx5djl6Q0h2MGN5cEsyNnY1M3BiUmx4TkJFb05qUm45Wnc1NUQva24xalJHdUJVNVpxeEtjYU1oVUdwb05QeHlwWjg1NUQzc0g5M1V2VHpzbm9ITmRicU11Q29JbEJvYU0relBIUExpSVpMb0pwbjBVdTJZd1N2RkRZUkFxYUdCNE9xZitabERYanhWZkM3czd4dy81UmRHbHY2cmlVQ3BvZkdpRC9LR2p6YU1WL2plU3V0RU4zYngrc2J4dmEyL3JLMGZBcVdHK2lFMFdEcVdNdnk2M1dBRjkxOXVuRkF0K1ZZOWtqbDg5aW1sNzJvaFVHcG92TWpqaG9yN0xzUjRKZSs5dEczM3NnZTlNaGd2b3ZlK05XV05lUVJLRGVVeEdTR0dYckdJem5sR2tIVzFpK0wvOEs3WXZ1QzlCSDRMNldxM3FxemZJMUJxeUdNeHF1L1lDWHAxVHUzY2U5T29rdlpIK1NOMXRmTlhvTzk3MzZIVWExZjJSNXZLVm9RSWxCb0swUmpKajY5NVdEZVNtUDFUZVByNTZFK1grdlQyL2RPb3NpVUJBcVdHQWpCRzhwcjN6T2xWNHBIRTdLZkNuL25DMmJSNzk5K2YzVTl0S3RzU0lsQnFLRVJqZi9yL0h5aEZhaEFrUDRZNk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UkdsemRHRnVZMlZ6SUNSY2JXRjBhR0ptZTBSOUpDQjBieUJ1WldsbmFHSnZjbk1nWm05eUlHVmhZMmdnY0c5cGJuUT0iLAogICAiTGF0ZXhJbWdCYXNlNjQiIDogImlWQk9SdzBLR2dvQUFBQU5TVWhFVWdBQUJhY0FBQUJMQkFNQUFBQ1c2U1prQUFBQU1GQk1WRVgvLy84QUFBQUFBQUFBQUFBQUFBQUFBQUFBQUFBQUFBQUFBQUFBQUFBQUFBQUFBQUFBQUFBQUFBQUFBQUFBQUFBdjNhQjdBQUFBRDNSU1RsTUFFTy9kdTRsVXpXYVpxM1lpTWtTZTdGVFRBQUFBQ1hCSVdYTUFBQTdFQUFBT3hBR1ZLdzRiQUFBZ0FFbEVRVlI0QWUxZGEzQmtSM1crNDkzVkxydDZZUU0yMkVSaUYySU1TVWJzR2tnWnlDaHhpR09uWUFRRnBFemgwdkJ3Z0VDaXhTWmdteVJYR0NqWG1pU3pCQnZRQWg3Wk9ER0VVRko0SmhTZ3dRUS9Db3dFVkVpWkg4ekVCaEtDSzFwR1hzdGVQenJmT2QybnUrKzlmV2VrMVdQbFhYV1Y3dTNINmRQbjhmWHB2bmQ2UmxHMG1kYkpBdDAvZWR2RnQrdzltQnl0Y05kYnZuVHo1WThtSzFlMzFQM0Ywc0tuVjVkbGUyNUJSZHQzV2VYV0FaVk1lMTc2K2xVZVljM1liVTlLVHFYZFY3Mm12bWJqclpEeEdJdWJBdlZPcmx4TFVQZVdWV3V2ZXU0S2hWOU85NkNpeTJHd1l0b0J0bXJpY3NXS21hNFBnd0Nvb1Vmcmh2VVpmZG1qQkgyOTlxQ3VxWWY3ZTBwcVpObnlIbk9Ib0tMSHpPMVlPajUxNHVhWUlYM1JCTktoODRzb0hFa3c2b3Fmbnlodm1FSVkxRW85cS84NGlkamVVdCtlSUVPbkluWFh4VGVoY2cwajlXbHFvVDhhVU9xUjliTkpVTkdWRHQvZXRsbnVoUm5ZOVZlbXZ2c0xLRHpiSjZvcE5lU1hOMHgrNjI0a1NJdEVPY2tyOWRCeFFuV3RnNlVLNVF5b1ljd2ZyQ1dvQ3lYMWpDaWFVZXJoOVhSYldORVZTZERKdGhubUZQSW1iZTJkS1AydUxVVzlLQ1pEdDJ2YkFMa1k0bG1QM1hVdExUU3V2TDd5ZGJiVWJBalUyOVlTMUU5UXFobEZ0ZlYyWVZEUmxYaWpzMjNUM0dsajV5Mkx0Mk5qT21kcFlCYTFZRXNiTGhORFBBdnFLT3A1SlpYOVNibCtFbmUyVkYvQ3prYXlyclVFZFVQZGoyR3FTajI0Zm5iQVNFRkZWeUpCWjl1bXVWT1BFYSt5cHRSanRyaVZRR0pMbWN6MkJ6SlY2MW9SazNqKzJqcERGZDZrekVnVFZ6SlZxMVBSd1ZJWUpPaHJCS0cxMjFPWEZmbG5TNGQ5MGVybzczRUpLdXExTHp2YjJiWlJsSVFpRnNBRXFIZWgzSlJ4Q2ZHTFVzamV0MncwVU5OK1RyRXJzOEp5VGFtUzA3RFM2ZzZXQXZ0VFFwRzZadzFCWFZEcU1NWXQzSFJlLzBxMVcxYi9vS0xMNHBBaTdteGJUTjBFRk5PZ3BnY0xHenk2QVpFMmE5Y3BDVTRwVWRhaEdFTzhSS1NPU0g5dlVtWmtLRll5VmF0VDBjRlNHQ1RvNjdVRU5iWTIrMWRIdWVWeENTcTZQQlpKNnM2MmhYVVRVTXlBR3B2c2xwM2FWZjhwTWprVVNuMEpUcG5tTmErSUNjSCs5aU9LUnFuS1RzcU1CS3FTcVZxbGl2YVd3aUJCWDY4bHFMSG1UcTZTY3N0aUUxUjBXUnpTeEIxdG00WmlCdFJSeVROR3ozWC9tQjdCSzg5dVBGRHpCeHB1VW5yQ1VyWjc3VURkM2xJWU8ranJ0UVExVnEyREtmM1hwUmhVZEVVamQ3UnRGQ1dobUFYMWZOdGRxUzlkZGVPQk9pcFNxQjcycGZUeU85WU8xTjRvNFd6UTEyc0phanhmallSRldkdmFvS0pyT3lUZThTU2dtQVUxUFd6V2x5VEVWSUxUa3Jxc0tsRk1BRTV1UCtnTlZ2NmszSG1TZ1hwNlZjMjlSR2JIQmRSSktHWkJqZWl4eE0xWWNRT0NHbSt3OEZDUVkvOVROa0dkWTVsVnJENHVvRTVDTVF2cUtGN2lhWUhlZGkvUFZ0Rkt1YXdnYUNaUzc2QzZ2SFYzZmhQVXVjWmN0WWJqQWVvVUZBT2dIc1VKaXFXb3VIVWpnanBpVUErRzVTOXZnanBzbU5Xc1BSNmdUa0V4QU9vR2NHRmY2clZSdDdFaFFSMFRxc012MTdHeHFyVFJaMjJiZ3I1ZTR3ZkZrMlpQbllKaUFOUXdmOTc2bmZCN2FVT0Nlb1pBSGY0WUZQdnRUVkFuWExnV2hlRHNYWXVCUEo0cEtBWkFUZTk2aDd3ZU9WbVFiY0FIeGFoQm9BNi92cG5hQkhXT0wxZXoramlBT2czRkFLanBXVXVPV0xmUkZoRFppS0R1WTFDSEZsNmFySlUyQ3ExSjA4OHV2N0xPaklPKzN0eCtySXJSMDFBTWdKck9yL0ttOU9rLy84Q2g4NTlqaC8zWitjV0ZLNXRSN3psYzgwWlFwVUVOaWoxL1ZMY2RvcnYrNTB2WFhmN3JLSGQ5dUxqbnBYT3VnWEpuM0Z4cVhmbGV2KzZNVzRwbisxUzlyOXFyWG9odmFOMXowS2R5K1JnaXBOOVQwMms0cEdGSEpibXVFdW9yVWpMM3dyV1h0OTU1U2FwU2l0MC8rZURGRit5dG9Qald2YTF6VTFRSllWT1dpcnJmdjFlZFI3cTlEMlArSnZNem9QN0ZaVDRuQStwcjk3YXUraHBUZVplVWFHZjkvSU9ITHRpRDlydjNQdk1WaHF5dGdmQjVRMkpxbjNGTHliTnU0WHR2K2JlYkx4dkNnZDBQNzM1cHZ6ZXNseTFjZTFuS09CaXdkVzVBMHZQVjJSOFRKa0ZGUGE1UmROYVBQdmphQzBwemdNVkhzN0FBTUJLQ1JwNXRjeHlTZ1dJQTFIU0E1Q2hKVVVSRzUxQW92Rkl0ZmdZNEhCK2pVN3AzZkpqYWRIcVVhQ25oUFBNZUhNQWU1d0l1T0ZLREJPVHZLcXJkYUtoSUE5M2ZwRHUvek5YOUZOMkxhbUZhYXA1Y1ZGY2RPbDg5dXlzRVVTS0tpVVhxd3hjNmFvazBLRXprM24yZ3hBMThnVDExMmhFcmhmcWNMNEdOTVhFbGlqNnZXckRGQzZRWDNaUENKaXdGb0pTNTU0M1I2ZXFHUWtsdjhMV3ZyMDV5WWxBWFJybnl0MzMyVVpRV2JZcFk0bkQ3azBEY3FqQnRHd1BOc3dCOE1jcGVnOTU0Z3kvemdaWXQybVhpWU9OdVJYRW5tL1RYZHRXTFhNdTJvbXFWbEVwSjJxVzF2ZDhNRkZUVThVQ09WVkZ6MFpsRmtzRTVYQk9sQlBWUk9FYjBGSmg4aHdTZ0dBQTF2Ulhqank5NFRJWTNoaHRUbjhTMThQa0ZmZ3FyTW50OUVWQy9RWDI2SG5YRFF4aVZrNEM2TzM3V1hJUkFLYXlvOFQrVmVzLzN6M3BiN003MC83dFNyNHNLVjZzRlk1d3U5UkRseml5VzhrNmJ4VFIrR3RSYldhaEhXQUR2b3Q5ZmM1dUNQWFhxTGFrcitxTmZtOG93MGMxaXc5dGJsMFFSd3NHazZZWmJTdGlFcGNoclI3OWYrTEZTM3loK0tNTEEvZFNQZlozbXhLQ2VJZmJmTHFyZmNleWpLQ1BhRk1tK0VQVVUzOVZmMWtlMjJobG8zbWlLbTFiMlhyWDQzcWp3dnpaNkM2aC9zUGg2V0V3TTRrdlFYVlpINnRFWlJmVVNxZTBxSHYwYlNLcVNrNkFuVm90ZmYrSnRYMUgzczU1aFJZVUYzMWtWTmRlbEZyLzgzVjlpbmxUODFyU2dJVkFuekZoMXFzcFJ0aENvaXlDclk2QXZYWWVNUWVJMjlaZDY2Q2tHOVM4bUp0QjRQMzFoZCtKRHVtR2I0Z3ltdnJ6bDdyNzRGakI0SUxyMUlWSjN1My9BQnFkdC9wcTZGV1phZGJvak1pbDFJOTFyc3FrWlhheFRPWUw1OTNNbWM0bkJQWU5IY0VaNkxFM2NDMEhMU2wzSUVtdnJFL2pZWVFWelQvZjU5cUVZckNyZGdDWlNiUFhLQ3V0YktvcStwYitvME9CVkNnYXVVM2NDZFlZVGdYcW5mdFVFdVNlSnpxU01hSmNlZ2xzV29sTWZqc0NSZzM4N0E5MDVNZkgzU3AxRDJyS3lPMDJzZUpyRURQMnQzNkZDY1RvYURSdTRxbzVTVjhoVk1US05zaCt4VmlST1N0WFVZcE1JemxTL3dYUkJSYmxGTHBkT2xCUW1VdTNvSEdyZ2QxcjZKV1VFOVZFWWRFZ1FpdG4zZHpSa2swZDVtZ1YxVmI3V3RWTmJsS1ZKN0ttcnBwUUE0ZTF3YkVHZllzYWg5VWRGOUtnc2s2VVFQME5YenBodlE0b1JkOWczTUZQSEFPcDAvT1l4TUtjclZnSmtUaGNoWU5pbTMyRHozVEc2bktvVkcvQUNXbHJZS0hLV2lncEY3VjQ4bSt6SFZzVFlpM3g5YTVvVFFQMVliS0pGVlMwU2lIUUtpZGFMdlZsVXJ2QUdDMVNkRElRQVBHeTRSWVZZWmt6VnpmZDdzUDNZQ29uZzdzTkM2TzQ0dVRyQ0pSdGw3SEV3SGRjTUtZYVoxTm5UOWVuSW9LS0dXRzdkR1BPbnhobjQ4dkU3cEQ0c3FHZmJzRVBnUHdNK3pRalRQdk5TT2tiZE9EY0RpRHBTRjV3dFN1WWxjSXBUdDNwUFhiTXNlU0VOWG50Z3V3bWJVL0NKU1lqYWt6cjc0Nklld0FXcVdEMUNUUU1XWjF1V0JXcFNLT2NqMFJTb1lWa2pCUFpXRDJweDB0Y0dRQjAzdVJhVGRjZzBaNFRGa2lPVzRpOVFqVE1oZGlHNC84YzBGOGpYcFNabkhTZVlwMlhNU1NIcmVkeU1TMWkwVWJXd0E5K0RCaWZhMFhReWtBL3FieGszOG5QT3VCa0ZsaHFxQXJoWUFYNGxBN3Q3VGJyQVYzV3VubDM4bW03R1k4dEJTeGdMWGM5TjJweEJSUzI1eWN3b1ZkUVAwSmoxOUVzT0pnVUY5V3diQlIyU2dpS3RaVUZRUTFsS1JTUHlOamVacTJGUXc5Rm10c3o3QVJHMVk5T2FGK3JyT29kMTMrQ2J0dDJzMFpqVVFHeTl1Tm92Uis0NEJsRHJtV0pHazFzSzFGdnNrR1NGcGxBbDduMUsvWW1KK2dpOFBOdlFuaEVXZFdLcEtKcVJBMVZ3UU5OeWc2OC9udUVFaDlMUEdPaFVjK3R3V0RRTU96REUrekd5M21nSEEvbWdMdG41aUc2eU5ZUHRuMGVNcHR4c05aTGdoa1lNUlFreTd1ZE1UZndLUzlqQTZDYm9tSmtiUVVXWmdYY0JzZDNJSTY4SFFIdFFVTSsyOUhJcjY1Q2xnTHFNRVVlMEJDVURhaTlhOW9WQkRWMDBQR256YklYRVErZUQ5QjZLMG9COVNvRVFaaWRDN3lvcWFNTWJGN0VUbkRHT0dsa1FrUFhZb2VSU2pNNlpQVFY5eWRKRlRVZU1YRlc4b211bkxFakptQlpiaVM2dzRkVkR1Z2J4d29BeUt5d294RklVczgxREJVeGkrcUlkaFpzeW5BalVjeklnS0VaTVBpemF2RnFZcWJDdENKZWRET1NCR3Npckc4N1l2TWgzS0lETkY1SFJaLzI1SjJTb3JKaDhXVDNJdWFLTjZIZzBGTHFxVmFCa1hCaFVWTWpsM3ZDT01rQTYrUjJPc0tET3R2ejk1YXhEbGdycWczcDRXVndHSExDMmhrSGRCLytNY3lmQVNrSWFCYkFGUVNzb0ROZFp1OTBiUUs5cDlNSkVHTklqUmwyY0xUaTdSZVg5cGlsMWk5RlpnR2FiTktqOVp3L2JCQWRVYklHVysyRmJ3b2JXNXYwTVBGU3FtQW9MMW95d1JDQ1dJcjRhQlBTSTZ3d0JUbloweXdtZ2RwSkNjalBWYzBScnFJVzlOTlNkVjgzUmZzZEpIRFNRQitxcU53cDRHM05pOEgyRFlOZjkwYzhSMTJTSzNUSW02eElVTUlyTjJFbUMrVzBVd0Z6V3ZnZ3FtbVFlWVRsMnhnY1BXZEhDZ2pyYmNteklPZ1E2Q2NoNG9ORDJvNHhSRG1veHhGVU50LzNZbGcvcWFlNEVZeG5sVVN3NnRFTGJZYzBWQXpSMXJnOURWWkFkczFFY2dabDhDeWFhQXRkUjR3VmJZVEl4T2g4N3FBY2N5RGdBVk5Mc3FReVo3WU5BVWZ5WEVaWW94VklSd0dRc0ROdWEySjdIQ1ZwS2tPSnR1VEZ0am1nTm43cWpnUnlvZ1RmUDU3WUFEblpwSUEzOGhNaGlSWWVQNXFnTjVLWU9nb3hyYWd3aXV4azA4eWhCazJscWR3VUhEUmFxcXNrOHl4SFUyVGJISVVzRjlZZ1dRRnpWRUgzdzFCMEdOVzBrbXR3Sm9wbjFGOFdpTXh3b05EcGhUVUVLak1JclkyeFhzUWh2UnRBZE5GYnJxdTZtSmZLdTZHVHRiS3VYdlAwWTlhWU5CZFVoeThMTHdFTVdkU1dKalJoM1RtanNDMHl4RkwyY01INkdLRzV2SCtRRUxTMTdVdHhZTUVlMGhnM2xHTDJqZ1J5b01ia09pN3kwaFRiR0J3ZW5oMnZuSEJZanMycEVORXNQVW1YSktqWmdneDVFRXJ0QmVsNlhnb3FtMkZPa25yWjFLR2lMNVFpYUFyVzFtSFhJVWtBZEs0dEVjZFdBQzJ1OXhsRXBUcGpic3BMNnZnU29tMFo2ZUZzYkFBZ1MxSGNYMVlOb3h2Yk9mVnRsbE1EalQ5cjVTY01oZFNNNTNXUXpqYlQwK0FKNGZhcE9DVDh1RWdYd1IzSmtFandra1FoTzFXaklDa3ZkeEZMMEtHUHdBQXVaQUlEMkVDZENwZzJJOUlTcFp6MTBkLzA4MFJwS0RkSlFuRG9heUlGNlFLSUpkOFFvNDV6QjRNN29YT011ODk1UXNPaCthaG16S3kxVW5OUzBVeGJlMGEyR2IxQlJUZTJ1VU1XQkdzRFErdVlJNm15Ylk4WVVGSU52UDBwSzlMYnNJT2xEL1VhbS85TDNOS2MzTDR3WUFnZHZqdFRTejRJYU5yRUkybkg5SEhyaDFZbk1DRFllcW9wS2Y1aURiSzl3TVB6bEZrTk9IeFJjcjBFdGswWkkrVjcxUVEzeFBTSTQyTU9SNndXOTdlc3VBWFZBV0hSWUFxZ3puRktnYnBqQjhrUkQrN0FUclpPQkhLaWg5MEhYRDF6MmN3azZPNk83ZHM3VnZLRVFyZzVUcGZ2eDBUN2JxaXhTb3VqQUpkdzFaREp1OEM4UVl0cVd5V1g5Vk1vUjFObVdRWjAxWXhxS3hIREVzdGNabUV2Q3E3aUt5UEE1cTUvU25GeWJieXp3a2dZTDZqSC9BWXBiYWM0SVdUVFBxK0lvUnJ5Q1ZiVU42VXdNa2d5b0FUa2tPMm44UGxVZjFQQzVSNFM0Wjk3ZCtCM1lob2VsUmtBZEVCWWtZcWsyMjQ4TXB4U28rOHl1TkUrMFJnS2NveEM1bllIQVpWaUxYdmFReHkraE5Dd0FhbWQwVWRMY2k5NVFXSm5NMGlORUVIU1k4OEM3cWt1dHVjTThXVVZUTkJGVW1iWjF4S1ZDcFJ4Qm5XM0REcUZuYysraElRcEdhbWdrSGhaWGtkT1ZPdTl2clNEWlR4UmRVeExVZG9tem9LNTVhdXRlc3o0NEd6eWxCakNlV3ZqMG5HT2J5Y1ZFNGkzZlRLQkJiZmNNZnFlcUQrcStCS2pwS2FqaTA1bzhQRFFvMVFMcWdMQWdFVXRGQUpON1VMVDdQOXArWkRpbFFBMFMzdHJsaWRaSWc3T3RnUnlvb2R1NEtNSFB4Rm8rZ05xYjFvNEFPWG9oWVVFSHVwUTVJZUF3MDVPeEV4MVJDQ3FhSm9JcWxqK1BOa2tVT1lJNjIrWndYd3Fvd1ZzZTVLeXJxcWhFV3J6RWlwZm1wQnU2Zi9TQlEwbFFDeXNLWVlOTVZKS001UVh1YnFvTk1MN0FudE5mNU1NNkpvSTBxT0ZMSkg1a3NleE5CcU5VYk4yOFB5VHZkaVp0bTh2QVEwTlNLcGt0YUVCWWtGaExJZTRZbWVCeUYrSkNuRktnaG9IWVdIbWlOWHo1S1R4eHlqT1FCVFVpcmFjM2dVNC9GUUdzenVpaXBMNFQ3NHBVK2J0MzFOMzFsb3VuQk5TUTJNWXNJUThxS28xeWIvaWdKakNUbGZNRWRiWmxVR2Njc3BSSURXWHR1bVJkcFY4cW9PVUZJbGNJMUhkOEZCUklicStHOTlUU3dZSWFCRll3M1RnRGQvNitwRmdIRnRSeFdxZ0lnL1E5cHZZMHFERUswbUNhbHNwQVk4WFdvK0RIbjVMc05DMEJaMEllbWdrSTY0RWFMakxxUXhTblo0aFRDdFI0NWNCeEwwKzBCaTloVmtESXdTbkhRQmJVaE5DbTdVV3hSVDgrWkNPd0pTSnZueXYrdU1DTDZOMEhZaDdUUk9vK0YvNXMzNkNpdHRWa0dnbFFsL1RTblNmb2FvQ2FlSXUvTGFpak4yaGwzT21UQUtpdndjVDk3Si9YclZlaFFRNm85eWUxSEJYbStzNi94dHRWTkpYZU9aOWtyNWdJMHFDR25aRW1rNVM2QkxCVWJQMm9VNUxxU2o0QUxSR0ZOWXRMaWRUbzZTZnowOEhPVWpPeUpNLzZZQXB4U29FYU1HUlFqK2FJMXZENTRjR3R2WUVzcU9sNXFPbFVBcWgxbkdrRGF1cmlKM05NZ3c5NVArZkw5OEhHdzh3UW1jenpkVkJSTjd6T05SS2dqaldvOHdSZERWQVQ3OE5HQ3VjcW5NL1VTWDcvT1FQcVFnMmZ1OWJSc1FPb2FjTTJiUGliRzNnL21xeEJDWWV6ZEJLVHBpbGlhazZEZXBiN2pLZHBxVnoxUVYxTERsbHlPdnRkUXg0S0N1c1pIcWlaWmg0MXM4NXpJY1FwQU9vNmlQTkVhNlRlSzdjM2tBVTFiWHpuV0FhK1FEeTlEd2FvczBiWGRIanA2bmVSemsvRmZQZ2FDbjNpUUJqYkxjcUdLcWlvY0pBN1ZORTI0b3F5M2kvbUNlclpOaGhsbHJMOWdEWE1TeDkvVVkwS1gwUTlKV09KREtobmxIb1h5K2hyR29qVVN3VjFkQ2FVNWVTNVJLeEM5NWdhMDZDZTV4NCttYzFYZlZCUFdVVzR2YlI2b0U0ZVBaWFJnNzRHcmp6NXlmQjEwT2VKMWtnanJhMkJ3RzJZQjA4aDlOaEJqVTNKWW9WWTlnbnJXZC9WUEZqT3J0ZTAyUnRVeVlJNlQxQTRXajhGb0h2UWpHa29VbGdlc1dOeEJpTGJaZHBqaDJmaWEwdG9razF5bXRQdDl0TXhYOU1BcU9tNVlIOXl5TkVrd216akhaK2lBZDBPd0Rad0pxWTJEeFJjV2FOS2E0TkVoNnJUaThPaDdMR0lxQmplaDRkc09Cb1UxclBVbUQ1TE9lWWZrQTU3SXd0cWtnVXFCRVZycEVHTnI5WGxHOGlDbWdKZ2svanFCSlgwdzEyYlNFMm95RVNTN2xpZ0FvUU1Nek5rVm5IN2tTZm9hb0I2ek9JMkVhbEppOEpib2EyWkJDbFE0N05CTWQwU1FEM0VOckdYbWFRYmJYMFVQYVdHQWQyTE1hOGxKMUpEakR4bVZSL1VNOGxuZjNSS3ljUkRoVUNObmo3bWpFZ2VxSXRUNmtpOThGTXhsQ1lJY1VwdFArUkJNVSswUmdCcCtRYXlvS2Fudm9xUkVyYytjVzhiVUZPWHB1dWljN2RhdmNGaW1Pc3NMNDgycUtqWHpsbW9NdTNxU25xWnpCTjBOVUJkOXR6dHVVckxzS01vNjdRRjllZ0lOWjFxVmU2MHA2YUhza0hOVGE1ajNnTzIxTW45YWhoWThzbDdqSlowcElhbmtQWW5DVTJwYXB5N2pTWUpDdjRMTFhRYURuUUtlU2dzckxQVXJpUG1pN2YvN0RNTWNVcUJHaHNEZm9UTEU2MFJBblVVNVJqSWdocU9Tb0ZhNzRQYmdKbytEaG4zcFVjZXV5b0JlcDhZQ3hLdjRpdTlQRUdYRG1vTnhjQ0hML1E1aXcxYTRxcFRHYmlrSmpZK0Q3SzZLVkNYM2R6ckZLbW5aRjR3SDdyTVpzQlplSlp0QlBtNExmaVpHSkttUVUxTG1EVytUNHg4MVFkMVEvVFFST2gwTUVWT3hSQVVzOElTcFZnS2ZYNFY0WCtDdC9nbkVxaEZweENuRktqN3pLdlVQTkZRUHlmc29vNEdzcUNtZVQ1dSsxR2sxaDhrdGdGMTRzTVgweFg4WktzSEZzTmNTN3RneDFubmdvcW1pYURLdEsyajBjajRlWUo2dGcwNnhEMG81b0thOWxQak1xQzRxbkZZYXZBWW8yMlNCRFVFc25OV2cvci91RWRvVHoyVzJaUml4cWUyd1QzT1dMQWNxWnhOTVNTMWhqYk5zMVNYNGlVOXF6Nm9ZWHR2VjBOMmJRcWRkdzk1S0Nzc2RSQkw0YXp3b01mQVprT2NVcUFlTUl0SG5tZ05IOVFkRFdSQjdaK1VoRGl3a040OXRRRTFMYWFUVm5TZHdlaURwcXFQUWQzYnBMUHYzanpUclVGRlRVZDdBek1IYXVKU29hWmlZc2RtQmZWc2U2eWdCaS8zbWtaY05hL3RRQ09mWXBxVG9JWUpaUjdyN1VlUGZoa2FBdldBUjBzYytjTjYreG1OcnVuMU1GWU03Z3pDZStveURPVE9JR2xlY3EzNm9FWklkMnFTZCt5Y0ZISzZoenlFV1o4U2xpakZVbEUwTTBUbGRBcHhTb0Y2M3F4Z2VhSTFmQVIxTkpBRGRVMENLOHMwSnVCc0IrcFJiN1UybXNDeWdzTStadGpBcjRiQTJGSXBDZ2NWbFVhNVF4WFhqMVpYYnFpRkJmVnNHM1RJRWlJMWhIZGZiUkpYemV2b1RFTnZNeTVOZ25yV2ZUUU5UUUdYTnFER0E1R0hwNTRQNmJNRy9hSndGUDI0SHgrWkhyVGxVYmNkc25XVWlXRU1ONVc0Q1VJaFZUaWZ1VlI5VUNjT2tOSXVMQmplUXg2aXFKNFVsa1lTUytIbHhlSE15S2dJY1VxQmV0U0V4enpSR2tsUWR6Q1FBL1c4d0pqbGtsRm84RWREa2xJZDNHa1B3OEdYTjJvWDFRMzVnSUNhWERCc0tuRzdtOHdTVk5UUjZCeFVtYloxNktHTm55T29aOXN3OXlRVUF3ZWFDQlp6ZGp4eDFieUxZL2dORW01R2NOTlBXbE1rSHVRNWJIckJXTzFCVFoveDJ4R2lMYlFJVEhsYkhnQ2tDVkFQV3BLeG5BYy9XRFFOYW9pUjJGWllIcFFaTTZEZXlXdEs3RU1UOCt5UkJLMHBCRDJVRVphSXhWTFFaZW1jWUNwdkR3U0o2anh1am1nTjN6TWREZVJBRGVVOGhOcFIyb0hhUGpteFBQUjdBTDdUSU1nd3RsbERDYmVEc3RURUpXZ3kxQ2NTT0l6WUNqaE5teXhIVU0rMlllNUpLQVpBalJIc1BzSzVhdDRCdmR0TUs5amtRWllycnVCV2RkRUFiMmJhZ3hwQ2V2TjBuaWJEckwvYzBYYXgxNHNpczVuOUhZOUxiQkxDOG5lZ1VYVlFOMmV1RFROejlMOUhoYUxUbGdUakIzc0ZQWlFSbHRnNFVOZVdIUE1wV0xvbDBCVnlSSVA4YzFiaWpnYmFhb01vOE9oY2luWEdETmtPMUtEeXRsajBSSVZnWndQYmpBVTFZT2hZOTNLb0Nwck1pbTB5VU1YWnV5eUZIRUU5MjRaQm5ZUmlGdFEwSVVlY0NPS3FlU2REajFFRGV1c29VeUpMUTA5b3pnbUtkZ0ExVkJvMHhBaHNrOGhpVzBVQlc2ZXRRRVd2bUI1VkRROTlRa1AzR0xKNk5rWE5LTlVFTVVYMEFDT3J0b1ZYWFRoOWtHbzVvV08vNVAxNzBFTVpZYW1IV0lwTVVmRlptSHlRRTd6aHNJUG9hQUpxam1pTkpLamRkQWdhQ0V5R3pkaGxoMGZhYUpsUjJvRTZxdmtQenVWSi9tNlFYVjVqQzJyd3NGQ1BkckxsZzRvYVFld05xdXlYQW5pSThjT0NlcllOZ3pvSlJVYVREMko0eEY4UUxidDVzUVJGUTdPOHloZFJXYUl4V1VLd0pNVzBRZW5TMitiUWd5SVoxczd2SGgxOVN0NUhVdzBNZ01sbFVUWm1WbVd4Z3R4aFc0OFJhdStsaXB3WmdHYVllNWo2OXJGWDhkNVZyelNvZ1ZYOGw5WkVwRlBZUTJsaGlkYUJlbFlkcWV2ZS9qWElpZnc1TGxTWWN4V2R6eEd0NFFPdG80RUFhc0VOUGtNSWpJTEJYU0FSSWVTT1Z6elNHK3RKWFMrQ3VGSHFYZVRHc1dIa1J6MTdOemhZQkJXbGJuNkNLdGJnQ0lLU0R3dnEyVFlNYXJ3MjBXZ3ptS0UzalFmZGNQaWROTEVzVndyMXZJdC9PMFhibXA2a3ZSeHI0QkhCNmI1WmF0aWxBNGszazZIdG9CbXA3R0xPRmgxWWIzVUxSS0U0d3FDZU5NVFJWT2FqV04wU1ExZzdLajRkZUIrVms3OWVLQ3o0amdnN1NKbjVJUzQyWkF2THY5Q0FNUU9wejhrTXkwbFFTZ3RMSGNWU3pLeTFiOSs3My8zT3o3eW03bGdHT1JHbzlTL1FnYkRrd2tsWXRQa1VxQ2VGZTlCQXdNcCtRNEJoVENDaXlTZTdlRXlMZkZEakEyS2hpMDZsSE9hOWhJc3RMMmFyekJ4RU5hWU9RNWxHS2szU05hZ29OZmdKQ3NyUGowUXp6dlZoUVQzYjVuQlBRSkU5b0NidGNFK0c1SDlsUzhqSVovdXc1N2lwYjZpbXpoa2I3MlRsYVhMMGMvM1dCekRMbTVIK3NURjY1MlA2a1R6eXZIS2ErNG10S2YycUJSYVc2YnFkTUl5eXhOR2VQTnZIWUc1QmZkYUJFaFhWVVMyRkRPcmZ4WXRUSTF5THg0c2gwenpxNXF6ZmdiLzdkRmhxd056d1RndExGR0lwL1JrQ2k0TExIMGpuYU1EdHowQnJPTUdKWDVYOUJ5dzRLZFJoMGFyT0NVc3drQmREdkorVXdpSXBvMkNYTENhV2NiMDd2RnN4eFhnL1phYXMrOHFWRXJra2JxSzJVTEkvR3JaVHd6U29LREh3VTBNcHpaV1hnS08yQ2NkbVRONFQxTE50Mkl6MG1xS0pmaHFLVVdFR0JwWTNlSVUvUmVIWmRnQms3QmtBOURLWUs1UmtCbU9TRG9ObWxwRktSeitlUjEwTDVSRjJ5UmdEQnFMSi9LWVphYmVCMkR6VmlUcDZncHhreGU4RWpuQk5vVVI4Z0JzeDZtbUovUkhUUkZ0M0k0RUVpWEtTQjdMbU5FSHdXdVpWcWx1d2VZOWFxRE1kOEtUSHp2UWFkYk9HYkhIUUVLU0VSYTIxRlBMb1pKUDlZQlNWc3BRNVRqM3dZZWtkekxTQVg4NDEzSEVMaVZhSWxmb3RTOUxCUVB6by9sQy9JY2R2Uzc1WVozRXNSVmljam1qWmxFTG0zbU5EOVduNnArNXV4ZjZmK1QzcENFK1NMZzAvb01Dc05UVjlSRGlvYUpwOUE3Tlo3eGpvblpRemZsRFFsRzJ6WnFUMVloaERFQlMzVGR3TU95RmRlUDJyWC8zcWkyOEdMcFcxQXhhY2lldW9wdlZQTjlDcm02Tm02Qi9hbVk2ZEh3eFVLR21SR3FDc2dQSG5VUWZJWG9ldGNvOWhjT0ZFUGJwejR2ZkFTejF6NHBPZzRhMDh5OVpUZXBUTDRCT3IrK2NvUDhPbWc4K210UGw3U200aUcxcTl3QkMvZERyS0xDeFpLb010RzRROVRmT0ZnaVdOczk1WVpteVMvbTZSK1JQV0ZoZE84QUFwWVgxTGdRVTV3YWFYRU04OFRyUUluZDVxRXNrYjdTU21VbGEwQS95N3d1cVpuN20rVGdRMDY5c1k2S2xhOU1XTHJwOW02bStaMlBMZk1zcU9pVnRJeE5aRkU2OWpndXdGbUg4WjFlNHl2MXRKV3lYNmRmWmQyQjBDUk9lVWplZHFodlVQNmVFb1Q5RTArd1k2bGRrMDJCUEtFazFFR1VGOTIrWnk5NkE0QURGVDZVWDlibmlLQlp3QXYzazFmVS9yNnpEMm0yeThZUUZlL3QycnpZUkRwRkd0ajMrZzNCcW4zOGpsbUlLSWJWS1RGZ2lkakFiM3dpejNuZlhMK0g0N0lJNUtMWDdqbTdmVmREanNWUS8zRnA4TE05MVd0cUhlaVJadEYzYUorOEpITERlUDFtVUJsZnZ2dTZNNExEVVk4cUUvTyt0dEpSWGVzNHdKODhkNDRkQ2xDbmRPQzJzb2VhTGlmeTc0Q1RwUU5OSXB4YWxIRFdOZFgzeDc5UFQzdVYrRWtBR1NvazBKQzE1b0NkVHRERFJycWZjek96cjE5Skh2My9ZRjh5UGdmSVRIaXFRcE1sZDBlYzk5WjczVkxxLzB2SFhPdjc2SzFuSmFOUFJjaENBbDFicmhtOS83Q3Y5OGZwNmlhZVlOZ1BvSjZ1VlI5QjI0SU9HMHRLQStDdk81WXk0WUtBNUFTai90dnZDOS91QzlhdmVlRjc1NzM5NGlYTlU0RWw5RDdkMEFBQU1CU1VSQlZCV21WR3N2UW5uZDBoUnExSHZTbFBIZkZDaTlnb3JYdEs3QXRZc1pYTDUzTi93dzM5cU5aNmQ5dSszLzI3MkdxUmZIaVZ5blhTV3U0dkNBSis0Uit1ckxucUpTbnhBQzd4NEE5ZGtYZlN4aEhZL2FadkhWRGV5NmJURXlReDZ0dXlvdk55WXlFeFRKRnFSS1JSTWtoUFV0UmNlaG4xc0hVZUdKM3pzUVk3Z2g1UE00NmZjS0pWQ3BWdUpNSHdJaTF5b3IybFJyRHhsd2I5R0F1cjJCWnJYb2tOZUFPZ0tlS2Nrb085WHVmVkJvMys2OEJ4WklyYnZvOVJORitwY2dTRWZJeWp2aXM4ZXBpdEtPbU92SjQ3bUtVcHVmR2hUZTcrVi90dkdjdXQ4Z28xcEJmZHZtbVJIR3JwRU1rMGxPblVwMFNxL3cxVkxyaFlsWVdIai9aUXVmczEwTGw5NVNQRGN4TFd4VEtFUC9DZWdmNm41TDkxY3ZhMTMxTDdxR0Q2R2QrU20xNThyWCt5UXJ6Wjl4UWZHOE9ZOEpEWGt1dGxmTFQ3NndpZDZuZVhHZlhzaklaaWRCbENqMC9uRnh6NFhOUkJVS0hVUmJ0b0crYzB0b2xQU29pVEs2blAxWndyQkpUM250WlF0LzZKVk5OZjNEbzZ0ZUowUkx1ak9vbzU4RmpYOE1nZ0tjQ1NndVNZWk5vcVZiSURZUEg3b0hJa2dXQlV0bmRxSlNhbENmcU5xZGNIcnRzaStsV0RVOEI0MmZjRHF1WEtGTlVLL2NodXZJWWNCOUdNR2o1cDJiWFVlUk51QlFtNkRlZ0U3SkYybE1EU1lhYTZseW92R2tMV3lDK25IbCtsRjZTK2VscWozbzVWV2U5TmxOVUQrdUlEQ1ZlckUwdGducWdQODJRUjB3eXNhdG1yRnZocldNTS9hQXljYVZlZjBsMndUMSt0dDhCU1BPcTBjU3ZXTjdZQ1JSZlpJWE5rSDl1QUxBZHY4VFN6NmlVWDljeWI4K3dnTFVJK3N6MHVZb3EyQ0JudVNMNlZ2dDBZbFY0SDNpc0poM0p4NVBIS1ZPWUUzR3ZDTmZFUTV3RHAvQXVoNnphdFZsSDlRNDVxRTJPNjZDQlhEMi9rYkxaaWE1R2JIMUozc205cjZMYzdMYjRuR2gvKzFLbWRNOWRKNnA4cmlRZVYyRlBEQUJUT00vQ0Uxc2JxdlgxZTRyR3V6TlNqMy83VGc0OWt0OFdZSlA0cTZJMjRuWGVZb2dUZW53aWFmYmlhdlIzVGdGcnVqdjZQaUpxK1N4YThaSHcra285eWFvajkySTY5K3orOUx6ZCtNbytOK3QvOGduKzRqL0QwVkoxZEMwa3c5U0FBQUFBRWxGVGtTdVFtQ0MiCn0K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VjJWcFoyaDBJRzVsYVdkb1ltOXljeUIzYVhSb0lHbHVkbVZ5YzJVZ1IyRjFjM05wWVc0Z2EyVnlibVZzQ2c9PSIsCiAgICJMYXRleEltZ0Jhc2U2NCIgOiAiaVZCT1J3MEtHZ29BQUFBTlNVaEVVZ0FBQnA4QUFBQkxCQU1BQUFCMEw0S3BBQUFBTUZCTVZFWC8vLzhBQUFBQUFBQUFBQUFBQUFBQUFBQUFBQUFBQUFBQUFBQUFBQUFBQUFBQUFBQUFBQUFBQUFBQUFBQUFBQUF2M2FCN0FBQUFEM1JTVGxNQWllL2R6VlM3cTBTWk1uWm1JaEJQYTh3bUFBQUFDWEJJV1hNQUFBN0VBQUFPeEFHVkt3NGJBQUFnQUVsRVFWUjRBZTE5QzVDa1YzWGV2NC9ablozWjdwa2lDZFRhSmJyWnhSQnNraDd2Q2xGbEIvVkVBaFRGang3OFNJVXlwc2VXQ0ZHU1NrOFpXUzZCb0JzTUpFcU1lekd5eE5yRzA0R3lRWlVVTStDM0ErNUJFRHVFaEJsZUxodVVkTE1DWkJ2SnMrcFo3WHExV3QxODU5eDc3dVAvYjAvUHJLWm5kNHYrcTJiKyt6ajNuSHUrYzg1OTlmOTNKOG53cnR4SGZ1ckluY2RQRGsvQXBweS8rcTZQUFhEelMxSWtqLy9XNTU1M2U3bVZLcjNDMlN1TDA3TlMvcHZQTzY2TzNmcDZ6V1BQUDM1V3ZJYlhlUGhXWjJkN01XdFE2QjA3OFVwY054OHZ6YUZnbnpwNjRucktueWlkNGZvRFhJRGFoVzByWEZWMFhhR0FHbVBoRjFLZHJuTnBLMVY2aGJOVjd0UVZ3dW5aNko3L1hlNjVVbTlnTHRWTHo0YlpFTnZXdVp1dDRVa1lad0huV1VDQjAveHZEZ1g3WFBZTTF4K1Fnb1Z0OTZmS1RhK1FvNHdDYXR2MjJtNkRpUm9NM0h2akF6Y3A5Yy9RTmw5NmFyc2Nkb20rem83WUdwNDBQNkR1L1lVS2kxTTMzRTBTSjArOVNXZlAzcUVqWWZKT25iOWxKZEtmc2NyM1IwcWw2QXVuaVBYd0F1b25OcVpGVlBhZU8zSWZoS2RucU5jOFVFSnBLMHUrQ3lWOXdkb3FUcHZxdXdzS3BFUndQTDIvaTlLdmxSVXNjVUFOSjZENjRwYnFULy9zMEsydW5VM1BVT2pHS29YTWRiWS9mMDdabDlwc01na2YzSmh6ZVMrMXFOU01sODBrODdVaEJ0UWhkQ3NqMFMvNFZqYWdrbVFDMnJSOHFsMUxid0xXbG5BYXFPK3VhYUlGRlpRNmE5eGlySHgyRFc0MG5JRGFCTGN0YXp3K2RLcy9xcFFOS0ZncUdNb2hYRFc4dm42algxVFFUUGVFUjVoTmR2bzF6Wkp1dTZRSjZSZ1krMSs1VUMxRFdMaENBYlVwV0Z2QmFhQysvWkVZUnMySHNOeGJFY2FUNm51QjlsQUNhbFBjUlA3QSs5Q3RudmNDYWdLZWVkSHIwaXJ5YTE0K1h6cm41YndrUmVMbWs4VFVFQU5xRWRJM25SK1RhRUJWcjFCQWJRcldWbkFhcks5bm1xRW5Ed1A5dHprcFRmWE9JUVhVcHJpNURneElEZC9xSlRkREpXVXZ1dEN4ZFdDMTRuZXcvb3lmYzJrK3NIRFpTS3FQbyt4L01rSzczYUlhdW5sbTAwYlJnR3Blb1lCS2dWV1o4N3ZlQnllZkpCbXNiMEErNUV4QnFhYzlFYlNTSHM0TWxjTE5rN21kNVBDdFh2WUNDdUFvcjNmN2taMzM4a2w5d2MrNU5BMGVaMTAya3RvYm42SDI3VVJBTFVMNmJFU21LeW9GSzFsVHZuU0ZBaW9GVmprSXFENDRPVldRR3F4dlFEN2NER2tUYUFCWWh4TlFLZHd1VTYzaFc3M2lCUlNCNGFFemlld1p2K09saHA5emFTeWJnMkhLMVVpcWo2UHMzWW1BNmtENmlnaUszcStxZ0VxQnhaLzYyVjczd2NuV1UyS3d2Z0g1Y0RPRnRPVnBDVGlVUFZRS3Q4dFVhM2NEaWo1OFduQTlKUlY4ajUvb3Vib3d0UnEwQytzNDE4ZFJwbnoya1daYktvSUo3YmxLdk1GVkZWQjBtT3FCN0k5Z1NkSUhwMEN0d2ZvRzVFUE5VUGhNaHhJV2h4UlFLZHhDb1Z2TzdXNUE3UUU4L3BSVURsMTFUMSsvbmJqLzV6ZFhxWStqZEhZaW9KSUgzemkzdWZTcks2QUNzSExiRDZqQittNk94azdXd2ovVHAxSHJ3d3FvQUxmTFZXSjNBNHFPK2Y3TzYyb2RlUys3ejYvenlyZVE3Qk5RcXpzU1VBUGxYMTBCRlhUMzhHVUVWTURnaW1ieXBXejBZS013bENYZnppaTZ1d0dWQUI5L0ZrTFd0M2ZIbjcyMnAxK2ZnS3AveHdmVVFSL2dyUzM1dG9mOFVLbnBvR0FoTGFFMENpZ0x5U0krcExPWmhDWXNINjkyQmp0SE95RFZKNkJLMy9FQnRmZWFEaWlNOThFbmxld0Y3VkZBMldob0FxQ0d6ZEdXeXQ5VGhSK1pXTEt0Sk9JQk5SNmNlV3lGeitYUlhNVkx2dVkxSFZBVnBiS2Y5WGRHQVdYZEZIN3ZQY1M2N3dsazNiNHA1KytuYkpPdEplSUJkV0FVVUxWck9hRG9hYURzR21QL0tLQnNVTkNhdUdoem5UUFlSTG5udENlemc1RWxIWlNJQjlSU3hCeURPRjFPL2RVN1EyRlZIWnhReG5HNkhKMTNvdzE5OGwvTUNEbzhDaWlMQ1EwNTdvaW12YkRvNzZtZXpYTkNjVWNwZjhjSEZENzV1NFlEcWdOM3llNnJjNTRMV2MrNldoTFk5YldHMnhmL1NZa0VqNUY2VTFKbEx0aFRyZmQ1a204ci9Zc0cxTUhZZ21FcjNMWkxjL1hPVVBWck9xQUtjSmVWckRGR0FlVXdnWUh0TVIvMlRJZ0R0NmRhblhkMFcweTkvZVpiMTVnMEdsQVFsbDJCYjVIekZzakcvLzcxSDlCa1YyMUFZVWk1bG1jbzdBaXloM3hKVW5PTG5DMllhWGRKZG51R3FnS2lsbEVSZXlZeWVGRTBycTFJS2trZXU3UDB3cDlwbWZ6ZnZPdFREOXltdjVtQ1MzSi9lbHk5L1BOSWZock52NWVMVEVEZGUxUHZodTh5clpJZlIyM2ZnUHJxTDMzcy9wdS9CNlJqN3lzZHM1SjAwL3lmM2RSN3RiREpmK1IxUis0NjdpMDhIcjZ0dEhGUE4wa09sekU0dExpRkRxangrd0pPR3RyRGJ5cTk4QzA2NkRWei92L1luV1duWHBML2k5ZjkwVjAzemVDbHhQY2QvWm11SVhzN3hOemFTTWJUWC8vaWNZa21mYkRHME1Wb1FBVTRoV3g4ZlRjREtXeWxjd0Z3ajcvcmN3L2NmZ3dWRHg1LzBmTU45Zmh6ajZ2cjM1OGs3emhwbXdlV3RxV2NvSTlWN1BEclZSWDhnQUpPeC82dEJ6QjlqY2x0SkRaSjZFdHA3am9PWFBXVkVSNUE3T05HOUtEdTNmQkoweFMzTFdMUkw2QjhOVFAyem4za2MwZHVQejRIS2ErRlVQRThJOXR2U1VYaGttOEtHRTBiU3V5Wi9EMVZYblZOUlpLOFc2bGpKYld4ckF0S2FPUjlJTXl2Uk5OTE10OVE3OCtYOVZQb09xQWVVajNRdm94YlBmdythcVV2M3dDYXBmNG1DSVFiWGhNK21ucFJlTHltZXNlVitrRk5DYzY0Rm5RRy8zK2I4K2U3K2NxRnhpUG1LWFFPcU1NcFRnenQxeFd6WDdITk9mRVpTSVN2aUp2UnNFS3ZYT0Y5MnFPS2doemZtL0FjZGZidXU4cTlsV3JtcEtad0ZGOTJneSt6ZVNxcFV1ckVVZnBhbThuZXNldGZlZk5SSEprNnNIS2ZMVE5qL3RkaXR1WlpQaDhuWGU3K2UvckdRVm8xOHZrVCtuRXRWeS9XUStEcUpCZlBEWDBMUnVuTnNZQ3ZsOVF0RDl5bVhqcm1YaklJTGUyNlFTbDZlRHIya2tGVGkyUGk1OEJUSUdhRk0vaW4rNndmVjJwU0QxVFJWS1dGcHlCMnVESDlucExxbFpYNko2YXg0UnQzR0tHaCs1S1pNQTdoTzRmb0c0aU1Dd2RxWnV4ZHBYN1N5UGR4ejRFTjE2QWxsWVVCUmJ4bURDbnRtWkNWWTc3RERqdThISDlka245SWJiU1lOS1ZyWFozL2FQN0RTdjFoNlRjVFBEelpKUm9PcUMvM0VOeVlseGFvWkpYNmFLNytBWldydktDVllDRDNudC9JMWRRVGE4bGpKZlVEeElaWHBWNUFRWUUzZC8rbXJpNis0MElYTXJScEthQXluQWphU1FYMnVlZW9qUWJ6TXY5K1VaMzlmSkwvRDBvWnRBa1VndVdEWjE5L3dOaWpxbjROeFBtUGIyUTlxc0RVZExoVE5Tbm9TNzZIS3dnb2VyRFVYaTB0TzR1VDZaTzlSUUlxVkUyQTFRR2xCVEFNS2VEcVZMV0Jyd0o0VmJlR3p1SWFVeGRhdUgyN1ZMYXZ3NlFzVFZUdUFoaldPMXdwSm8rR3pmMll1bWN0eVJXVWlkaE5BaW9qUEFWeDZHUmpwZlAvSjBtK29NejRKbnlmekpyWmRrVW55T3FVb3ZOc3VyU0pRelV6OXE0eTZWd1NPTERtRjdha3NqQ2dhQUJoY0ZGRGU2YTZtOVFQUEUza2RNRVQza2IzUmJOaSs5ajlhR1ZkL2t1cTEwSWxlbzd4QXA4TnJ4RXBPVW9PQVlhcm9vMXc3NmxUYUhidUZGMWNUblgyeWgyaDc0UjVNdm5paFM3S2NEeDcwbGF0cXZOVUJrVG1xR3p5U0EyVUM1VEVsU3Z6R3BNV0k2Z3RxRXRjU2dHVjRVVFExdldMKzR1dTk2QS9hQWFLUjJYQUdEdnljK0Ezazhkd1Z0Q3ZYdTFSUDhLTWdZOGJablJKY3EvK05wdVhmeUQ1OE8wbHRPdmRzUUlmKzFtazFNWmJrOFNCTlE3TjBmYzdHSUt1YnAzRnlYQzFOMC9mT0VqMzNrVlMxWXQrZzVwTXNOeHpiSzRVY1B5TkpSdko2WXRrSk5haWdDK0VvQXNPTmN1SmpLVjFxZnhIWjRNM3ZLWGMzZmNvTmkybWRobVdjMGZJV2ZRTXBiK1VwcWpKMDhMVEVEdmNpTDdBZm9IWlZSd2pqb1ZtN2Y4bnExT2VOZ1M0Ym1sd0puVG9qTDIvOEVBRnRIT2hBMVBER0VCaFFOR1VKTjhPUVh1bUt2SXRhcGtrVTgvb2U1SzBEWW40ZEpJODZnSUt6MHYrSXlMRWFuRVdCalVPUjQ3eVJRUVlyblhMRVlHcGk3ZzgvZS9McU0zcnQ0WHducjVFT1kzMTAweTZLSTN6ZFJkUXAxV1BuYUxKY3BlTVl5Q2djaGxPZ1BhZHhvUFFrUisxNHZNVkNjOVY5Nm4yT3hCUUI5RFpzbjUwWkZVZXNUNllEU2gyU0ROOTByTW15NXJ6S2lEUy91cUJSZlAwbkpXTVJCUW5ud0JwWDk4b1NMUlFGeU5pMUROcjdDeHcrTWFTamFRMngxOFpCNzZIN2Rxa0xnR1Z0YlRmbHluSTJjU0FJSldIbjEySW92QWJFbEJRcFNaTHZvendMTVFlYnZhUlluOUFpMkxoOTVmU1MrSjk2Skk2MTlEVldUVlQ5c2JFQjBPZFRqdHdMQlJTTXhTOVgyMmNoZmRNVXhBN3JhVldaL1dkNW9ZRm5heW9TenJoZlRQRlBtVk9VdXM4N1ArWFphWWdSeWszT0FsTlpuU3J6UU1Lczh5VCs3RkdvcXN1bmFKcDBjeUZtTGJXZE8yNjdSQWNYcytqRUlJK1RueTNKa0JBeVpQeWp0T1NVcVZaWFErLzN1aWFaUElsRVVEcjhoVlRpc2lZV1ozbUhSREdsYnlMdEhKbWhrS0xzbTFZdGgwSHMyWE56QU1yR2xBWm5Fd2Y3TTNUTnc1UzFYdGliTDh5dTd3SWNBVzFjUmlSQitQUXdueGROWXlJZlNhZ0lwYTJuVUNpZzNiR1FINnhTK2ZVRHhrVGxlMFV4VU90akVmRW9zajBhZUVSaUQzY09tYy9xYVhBMjA2S3ZEZ1dVbXZ1c0hxTGt4aDF6dWxVektGRGU2TUIyczFWR3R6U09YQ3NaVHFnVmdHU0JtR01YT1VBc2pQTUpxa3Y2enRtTGNGanlZN1BKZXVGYlRuNFFSY2FwZ1hiN05jdjZodzBNV0c0ZVVCaHNueXlhbVEycFZQazVLWS93RzlXYzRSRExPZ1VSdUVpcDFEcG1Sb0IxYzV3UXY5NlhkMk1nSmszU1VTREVVQkxSbUVDc1RlUzFuVVd2OGM5NGJnYUN5aUFPSzNaVlFVTnhLS3NlbkF1WWRmSG9Kd1R3WFNIS2xtY2ZBSkR0Q0JsVVpEZ1pnWmkycjNwTDBhT0FRZExya05aZUFqcFZyQ1BsaDAyeU1Zc0xZSnhCNElXSUsvWUpRR3JtY0dhdnA1YUhKTk5pY0hTd21NUU85d1doUjJjeWMyUlVTeGNiemlGUHJjNEFUd0UrWWlhb2IzUkFCMzl5WXdESjVHVzZZQmFCMGpMTFBFQXRRZGpzWTNNQjNpUFYzUkF1SzB3TGJ6UStBaUdFZU00OEEwWXkxekkvSnpKZ2NMMGJHQkFQYTJQVjNtWnFEdEZROXFjNFZtVDErN2hQd3U2REwwL3FWTzBtckVYTEpIbEJHanRPaEkrTG1za2VOZWFOTnhuUXc2RyswSFNHdUliOUxXNnMwSXlGUXNvb0QrakNhQjN5NURXN0pMWmdzVkhNM1BDaXU1Um5Id0NTanQ5NmRRb0FoTEdGVkVIQzdrR3Q0OEIxMVFiYllpSFJXbmc4Q1piclYvVTBzeE0vMnZDT1J5RVhvVWtvWTNxY2diTGlWa3BSWit0YlVCUjVQSzA4QmpFRHJlU1VnYk5paDNUKzJCaHBlb0VyTjdpMUg3MTcwMVZUTTNRM2lDRVNSOHlOblVPSEd1WkRpZzNKVTFkQWg4ME5yWVpFeENBamVIc1RSY1ZDU2dFaVRtOGdHY1NCMzBSdE9JNU51UUdCQlJpUWlJWDZwelVqQ3JPR0haNFFJOFdkTzJxamZDNkZ4ZDBWSjNsdE9UTlNrbGJjTVlpekIyRW80T3ptakZtdkJORkpIUDN2Um4vMTZVWVUzZ3NvSnpxR0tPbk5ZZWtMQWtmY25SNHp0VHpMWXFUVDBCcHB5K3RRU01nd1dyMjg2RkRwb014NEpiVXhuRmkrSmUzdE1qVVRwWGFMQlZITFUwVjVxckNxTTdFVXVyZHAwQ3d3bm1FdUtQMEFncGpRNUVJTXNKakVGc25vNTIrOGJLMlorY29GaXplL1lQVlc1eXIyeUVucG1ab2J6U0FZY3BpS2V2QXNaYStkVWtRZk1pb1hwMmxmRTIwUHlnZHFNb1VobG83UWxsZEVaREdkN0VNTlRNUkNORWZDVWo0Z0hIWmdRRmxJeGZONThHRlowekxGT1pxY2FGek1QVFdhRjN3ZWtrQk5jT1UzSkY1blZ4eXZzNVQ0Q3dYd3hjbDlwQzNHUUJzSTRQV09tYzBEeHhqT2krVUl1NmxRUXN6ZkZHWDU5ekVaOEdLemxCWm5CeGpuWEw2OHFZdXExcFN0emdrNW50dzBKRXNjSUJBckVyblIzYkpseFJtU1ZMVTByb0wvQi8xNmlrdm4wbE9nV0NaUzhIY1JBQ3ljSHdobFlES0NJOUI3SEFEWDZNTlZGZ1JacVdZbWFYUzNFSGZvdVJCMXd4cTZFNmlXQlFLN1kyS3FBUEhXcVlEaXFZazNkYzZTMWxGZm8xNnNGZEdtSXI0TVFydGNhalZGUWlaZlFjR0pidFZvUDVZMDVWbEtCd2NVTk1rR1JlNHpuSUN2bVJOaU5nOUtZVUxuTURLVXpWMHFtMW5MZVNCZElZVDdRQ2trUGVLdXRzWUJzNW9EdlMvTHFZbmdGdTJmRW5NaVFFb0ZsQ3dpM0VaekZDbXY1T08wSUlWRGFnc1RsYXVTYVFDU3JTd0lDVkpVd1lnUkVXUlcwV0JBd1FXVFFxb1paRzBPa3VwaXFlenRiU1E0QTRwWG51dlFwTG9rYkVIM01yc0JGQVhENmhRZUF4aWgxdlpldG02T0FIenRSYjFzSkRPNkR0VWJpR1ZyL3hEV3g1VE03UTNTS01PSEd1WkRpaENVWnRleDlFNk1HRlZtek82QjFoZDJ1VUU5ckhHVGF5dVV4WmpoSXZ6SWZUSHhCbWRnUmx2R3h4UURhTTE4TkhpbTNiRTU4KzRacm5lT1JnNjI5Sk5WaVVFS1ZzU3UzSm9Ha1dXUEFlaXczamQyWFcvWGRLVzhROEFPNjNwNUg5T2kwbkczYUJoU3VpMktQMkEzc2FSOXJrUjJvSVZEYWdzVGg1alRqcDkrNmhHQTVDTWY3VnBidE9NQVFjSWlwYTVQemMzRjFBY3Q3U2wzOEtoQktaRldULzdvMnNrb0RMQ1l4QTczS3Ayd0pqeUJzNVN6TXhlZnlrSmxWdTRmVWwvdWtJbFVUVkRlNE1xNXNEUmxwbUFXb1ZUZGttTzlub1lUMDhPaTlvd2RDQW1JUEdpQUtTNHJLNVEwQXg2NllCNlJsTnVLNkM2cG8wTktIanF2UENCdWM1dzJqa1lPdHZTMVZCalZxZnd2eVI3NDc0QlJTTlNsK2pSN2lUZDliVWtYRkR2dENaMEwzUU55UytiZTNCckNoY2tUQ0IyclA0T3JHaEFXVG83OEFTc2tYSDY5bEdOeGdjejBjbEtNd29jMUp0M3pFdEtmd3lMa3ZFdS9zVXQ3ZWpwaE1aZkgzczFrblMvRStMakZ3a29NdEZ2bWxZc1BBYXhkYkxFL1JESGxLY0NlSFFORCtzdzBoTzVMN0dIVEpSZUlRVnhOVU43Z3hiOXlSZ21EcERycFJheERwUldrRHlrTFlLdzBKeEtMVjFQbXVvVS9qZkZnUzBYYUdLRzJQU1NUenMvR2xsSEdUeERpU0NMRHpDei9vNEJRc2V1YzdDeUhhUGEzc2hGMXNwd29yRnFXVXBwOGF3bm5ack1TVnkxTGpBQ1lLYzFQVnBBVHlmMXZ3QlNrV3ZyZjA5NlZKaTM1QmFzYUVCbGNiSU5UY0xweXdFbDFSWWtQa3N5Y1N4N1BFQ1FCUTRRMkVJNk5sZnFoN3ZDalgzSTZkd1VTN3Q2T3ZsU2J0NzFLaUxKUVFHVkZoNkQyTVBOU2tBZjVpVlRpcGxaS3MxOWlmV29iblJ0ZWRTaFEzdURGbFFadzBSYitzTWx5NEMxZUd6ZnE1MVY5bFQyU3k0N3NzY2lhblN2d2Eyc3J0all1RU1KdXgyZy9oU1pFUCsySGxCMmxTVytnbk5LRndWUVdzZXVjN0NhWFl2QlFOTWlFQUdWNGNSOVg3WVVGSE1MbElPQUZWYzZKZHBBbHVjNkJJcFNMLzlmampDVnd0aWx1NmErSm9HdG45UmdPZ3RXTktDS3dzdmlKQVZ5ZC9wU1FFVlVvODJmV1pTYU00azRjRERmaWpEbGd4bWxOdTVwU1VrbmFtbXB4UjFXa1ltUVM4ZS8reFAvNHlkeHZlNS8vL2VQT2ZCMWcwRUJ0UTVldnZBWXhCNXV0aGV3MEx4ayttQWgxWHlIeWkxTTRNNHphWjdWaHdaVWorb0czVU43b3lEbXdOR1dtWURDeE1KVFVyTklqSGxuU3J1TFF6SllyWXFQVWVXNjJNM3E2azZUNEZRNkpva1EvWm1oTzExbDhZR0JNMVRtTUlqbXl6bk5oWWRoSGJ2T3dhbzIzaGI5RVRXMnhrak5VR1hkUWN4NlRnQjNXKytSQUxCMytFY0xRN3JPZnBmMEpYVUhPYmNiMjRBbm42SEtDVHRIZXV2amFFQmxjVW94VHkzNU1pQVJlVlA4ckZyazFuSGdsZ0psaVlhdWY5cmlKcVNrMDNrOUlOVUUrSFRBTzNmaVRTMHpvSCtzdENaTGNyLzFxUWNHQlZSYWVBeGk2MlNHYi9MVjF4MnBpNklvaTVwWmFNMGRLcmVTUmUrc1BhNW15dDV4QjQ0RGxPNGxqV1UwR011ZXFZMThGd3dsT0pEZitGZHlWV1NJYzF3c2NqS3JzQ1k3RkZBVTdUZUk4TnRsMW5BQk5XWGhEWWIzS05LQWR0bWdqQnMwSVI4Z3V6WmNLWFRRWnhVQTJLeGt1Wkw2d2RmTEhHMlFLdXZWQno0Y3IyaXZQT1FkWGppd3lKcHpmc01vVGo0QnBaMitmWjBJSGIvRXpXb24rUllIRGhBMHVGci9hMnVkNUZmMWtJMVkycU1uc0RROHVwQ1dhWElSbVBwNitENWQ1dmFnVVhPMFRVdjVTYjhJeEI1dVlKMzdMR3hHMTd3UnRPV0F3aXJLMjJDM1kycW03QjBQcUdqTHpBeUZDWVQzMzdKbjZpZ09tcVdpNlhZQmVlL3F0YmpjNmRxV2hXekh0MWJVVVdBUU53UWE5dDR0Z3J0dk11cUVmbnZST1Jpc29DMkpZY0VMZ0FpbjlKS3ZwbHVTZ0lickEveFNUd0JwZ0grTXBOUDFvNDdZVHhWMG9LeGZRc2l3SiszMXV1UEFHbHBBQVFoZTFjaVpSQnk0VkVDTmxWZ2xSRW1YZElFTy9tVXM3V2xKWTY4MzhhSW0vL2gvWlMvLzQ2NGwrd3lPWmQ3eUw5ZnNPSXVLcURsU3dwTWtDN0dIRzRZK0NIcng3NzFuYXZzQjlkSEtXWCtwV3ZDVlJHZGIxUFcwdmFOTHJHakxiRUMxSWFDYjJEMFRmSXJHZ0lJZTZYaDFMcE1WU1RhWDB4WDB5MXk0NkM4SGRpaWdhSkhSRXBuMjdnSUtvOEZGTHNaNmM4SFd4eTI0SkIxbHVwb2UwdEhPRjBES2N6VUFEclRPMTFGRFY5Yk5tTDZqNWVQem5IV2U0Qk5aUVZPdEEydG9BWVV0Q08rdDVFd2lEaHdnYUhGM3piOUhXU1g4NDRHcW50TFpwOVRwTWtoYnFXSkNVTnVBS3ZLTGVHWnJEWW1CQVVWdkxPaExqNUpKRm1JUHQrU3ZNZFI5RW55bnRoOVFuKzU5dE9UMXV4NVRNMjN2YUVCRlcvcldKUVQwTThRcnlSN1pNOUhVaXdQRGNvTXJCd2RVK1BxR2FSVHRENjJ2dGpsRHhmM0NDNmp3OVEyUkhoMFM0VTA2OHBtcXBnTXFKYUJ2UUNYNTM5ZldEK05NQk5LcURLQWxsWlVFNjRzVnBPb25iWjBQK2VxUWxud0pqTjJBUlBtOW9KUmVwaStBb0dXUyt2WnR3TUFYRllORk1JZ0VsSnhwZzliRGtNdG9GK3BtWTFDOGlvc0hCMVFTQ0VlakRNUmVRTUVyOWUvNlRtMC9vTlNOdEg4dWNyZndyeDVUY3ljRFNrOUo4cm9EUFRtcG5rNXk5aXlwRUpQdiswaFY4WmxrMVN3Y2RMOTNhSWFpbFV0TGtMQjNlTytDeWVCTTVFWWtjZlBYWWxzTHFETm9TT05ydy9EQ0RkM1dpbWNBeGhyK3o4b2dsZytwWFJ0T3dlRFlpTkliTU9qS0xJcjhibnVPc1Rxc2dHcHFSNU9KTVE0Yy9LckYzWFgvSG40VEtjVW5TSVdvcFIycFBoZWM5d3VRQmxJdUR2R0tramxQMjBKQUpZa25uTG1tSUhhNDBldEowMHd5dGYyQXdoSWNjSnlYZmtmVnpOZzc1c0RSbG40b2FCR0UvWm1rVXhTQlpjSmkwc3B2K3dPUTBQaGNTblc4b3A1L3QyaXNTV0w5dVl3WmlxYkxoaFVxQ1MrZzlwNm50L1AvQ20vSlN5WGR0eEJRc0JBRkZBbVljMDFoTHJ1SHlvN1crZGVDMmp1ZGQrM29vV0xZamI4YWxPZXFNVHNnZ2NnNXh0Q1dmSFNrVFZPa09aTmd2UnBlLzNSeUtSdFFTZkxOUlNoRjhMV2psdmFaMEx4SFV2eUxCbUNCS2xleTV0cFNRSG5DRGNzQVlvZmJGMjNYWUtGNUVSODFzMVNhTzFSZVFMTGl6QnhWYzBzQkZXM3BXMWZMcENIbXlhUk5ZdmtxSUorNDMrNnN5dG1hMVBQZDZUcjVoUG1TbHJmNkJKc0hWR0hhcDVWMEJCOE05N3lBRWhKOTl3S3FQZjNiSU1INHMrYVRSRGlsRHlYS2VsU21nNnM1MXhUbTBvZFRHWUExemVHU25JSzROanBWbzYwVG8xWlhGL0dzb0IvZ0Rpd2JVSHRNZlJTbk5HOVAzL2hZZ1FZWUdTQTJMMC9reG9GYmlnVlVrandFRU1DaUdyVzAzeGx5RlV6RXdlVUgxR25yOTF2WVF4a3VScmpsNlVGc2NjTzJRc2JWcWUwSEZMSHVLUE9hV0I4MU0vYU9HU1lPa08ybFZRRzlQZS8yVExUZVZIT2RNMUtOcnNCUzZjdHgyZnRNa3Z2OWNvKy9Sc3hSeGZyalpxZ3RCeFJaYTlseE5TblB3VXJkNUd1M3FXUDNkQU9pTFFRVUdKOUVHM0tSRmRjVzV0Sjd5UkRnMDlOQ2dqRTY3Vkc2YXBVNnlxangyL2c0N25PWEEydDRBYVZQSmV3VHVYSGdZTnFXN1ZiK0JUWlpaeEE2VVV0YklrclVaQVozcFg1QW9WcXNKU01URVViTWtSRWVnOWppaG4ycCtPRFU1UVVVQms0OVVuSnNDVE9uUldodmxNY2NPQTZRN2FYbFZsQktlVDhNQUZacXdVMVlXRXZZNVo5dDRzMXpTMFZYNmxLeC9seEdRQ1ZsdDExeXpGMUEyYk5KVjBtcGlBVlRNeFI5TUQrblNmMDFYRWVHMkJEZ3BUT1dmOTFFbkMwd2lYWGFPaFVXa0lQcWE4bnFqRWZnUWI1cXhPNzRESlhVYVJEZmE2TTlDdHlTSDFEZVI4OFlKazd5Z3hBUlMzdDY2QU9zUmxEQ2UyNno1QU5vZHFXckhmZy9NbTNaYlR3QlRwSEtNc0pqRUZ2YzBHOXVoWVpUSEZENmU1YWlaaWJ1M29XbW5BTTh5N280NnRDaHZVRVljK0JvU3k4VVJDeGtxcDl5VVBLZXFqSW50Y2pheithbHpOOFd0SDNYc1FTeC9seE9RQlc4Snk0c2N4ZFFrNUd1Z1N5S05OUTBrSUtDenFhWTM2STM0dkZ5b01qRkljQk5kNHkxMTQ1MFRHZi93U2N2NldrZTV4elRTY1dKOHNFYTNneEZDNHY1cEhsR09oUUZEalF0SVFBRURac3VvUzN0M09Od1dqSWk0U01YVitJSGxEZVI2Q1hmaE9ibkJkU1VDWTJNOEJqRU5xQnF6blJnZ0s0dXNkTkZ6ZXgxalpKUW1VdE95eWZmY1RWRGU2TkZ6SUhqQU5sZXNoejZoN2JxVG5lZURkN3FhZDBMcXFVcHZVc0pmWDI0eTNmSFpkSGFVQlBvLzdIK1hFNUFkWUpkOE1UYm1Mc0xxRU91bjc3MEtOS0Exbms1c05GRFNOTU5mdUJRa0FreEJMaXAxNEVrWWs4ZnA4T201YUtlTDlGMHh1NWx1RmNPckNFR0ZKOUt5SmxFa2tTQkF3UXQ3aEg5RytjMXI4NFc2Smd2Ym1sTHo0bEs1cE1QY2hjelEwR21ySFQxSVkwSnFJckREQ1JGWXBRUkhvTlljS09PcmJGNFBtaWN2NXlBd2docVJvdW9tcUc5SVN2bXdOR1drUm1Lam83NXlNdjB1WVNzTERoUlZBOTJHZWFiWUVSWFZBdUdwclcreGZwREo4bzZidXZPczcxV3NUQUk5eXptUzVGY1FCMjBRSHQ4K3M5UTA1WUtMSFMva1hqR2xnSWN3ekFFdUdsWE10REJmL2pHdGNTUXZHR2VmeXlycCt4ZWhna2NXTFR4bjZPeWcyWVpIOFhKNDhwSnAyOGYxWWlLVGlXOE9JNENsd3FvSW5PbmYxV2VkNktXdGpTYzZHQlYxdzJLWUZRSnFLWnpJK0FIRnpJQlZSTmY1bWNaaTlSODNLN2hqUEFZeElLYlhVNmdJVlNZdjV5QW9ySHlKRW1PTzNSb2J4QkZEUk1GU0hySnZQa2Y5WmQ2S2RjaXNrOUxoc2U2R1p1VHRhL2pzdWdXaTVhcVQzL1FhODNYTFNpOUp0R0ZHZ1lGYnhsaUZ0ck93UTd4bWFqUGhOT3gwQ1JUR0VSQll6TlEzbTFSSWMzTVJTSEFUVGV3NTJJN1NoSmFWK3FEZXFRdXFDZjJlL2dGU3o3SVhTRnErYW1ncU4ySXdMK2N2cHNFRk9hRURTK09vOEJCZXNzeUhwYzRRRW1IY2V6NDYydXh0S1huQklYUGZGQkVIenlZR1dyVnpmWW9qUVlVVUNwUzg0endHTVRpWkRoUnNDTmFtK1Z2ZjhsSG55dVloWHNub21ab2IzUXdhcGhZeThnTUJVOE9KcUVtc3Q2b2pRbk1iU0VPbVBBUlhaT2s3Ujg3RTFaOFJmc0RJK3ZUNG5MTGtBVzNhQmdzMGw1YnJ0b0NwNXlEVGNZZnZZaHlnamU1Z2FGdTE3RTFaeXlzNTBUeEVPQ21DOFVKTC82a1czd0hhcFVpcHpxcTEvSHdDd0txWXo3SDJtZDhNSXBUd0JjWnArOG1BVVVSL1l0ZUhNZUFBd1F0eTN4Y0JnK1VMUEZxT0dwcFM2OFRiVHZtbUFwc25DU2dVSGZHbEtMTExxQUtEbUlRRjRra0l6d0dzVGdaeGF6aFMydUkrY3Vhb1RCeW1yazFwbVpvYndpTEdpYldNaFpRaStod1Yzck12SUpScU95dGNwYk1BazkwcGNFTjN6eWV1ZHI4dXBZQUFBbnhTVVJCVktMOVFlVHFwYVF2elRXTmhnRUdsbGtobVREck1lZGdDTkhycE5hN1J6bkJtNnkvb1oxc0drOTdnMG5ITE1qNE9OMk5Jbmc1d2diSW1Ga3FldEowRWhxYjgwSjByekx2MXp1d3lFNWNKVi9MRzhmSmI0eTAwM2V6Z0lKK1pmRm5OSW9CQjVLRzVRMFA2MHFtcXBHTldWcEl6SjJjZTlvdkEyWVNVRlZaUitOMUV2NjZyekZ0YnBSTDY1Nkp1WXp3R01TQ0cwMkx4c2ZHOFp6ckxGYUo4OFF3YW1hcThDNm9iSEoxQXoyOVQrU1c3Y2FoRVZDZXZkRWlicGhJeTFoQU5ZTTlFeitPcytMMUNSOVRDNFQ1a2tsSmFMQzFleWZ3d3dhdnZ2c2ZHS1dwNlpRWmlTanQzZ05iMUVPVmVkdWU2dndMUTRoa29VNVJwL0hodS8yTTlMVDdOSFRlVUZid1l3OG5ybi9sSzkvNDNwODJKWFNMY2dLMDlvc0Y0RzJpRXFDOEpFMHJWaFlNN2dIY2RPdThnMlRQMklYUnkxaWRmRzdPSjNGZ0ViWkZxcEp2N0lqajVEZEdXcUtRaXFPcU1UMTBjaE1wamhnaXdEVlRBYlhBRGZHdnJqMHNabWtoa1hzN05VWFZJZFpNdHgyM2ZEN1JJV05PNmdYMHVnM2QwN2U2Z0FxRnh5QVczREQ4eVhuU3ZsY3dnTzJUMUozK1dFaG4rVVd4cnM3Qi9tWTlIMUV6dERjYXhBMFRhUW4zZHVGcDVLS3hIYnRSQk9adTdOSjVHYzczUzF0bHVjQWg3ZlVHdzVBUFk4NUl4ckZyYW9QYWJ5Z1RDcjdUUjBOU2dCN0puSUEyYzZhNE1xc1RxRFVwMmd2SmRVN0k2RG1nQ0NkOHIwNTl4bkNxdXdqQmhseDJhVmp4TFJnQ0xOczlTTkNIRlZPeDVJM3hwa2pmZ0lQaDQ0dm5PZ2NXWWN1QldwL1dyZGJkS2duK0VjRHV1SHY2K3J4UkxDQVJMY1Z4eXpXaWR3NEZFUUZ1MWVuQlpoWVZKM1NucUhjWlMzc2NPVW5UeFQ5M2hYdlV6OXVBd2tHSTBlREFrd2p2Um1JT2tWQnVlbEovMEF4ZmtCUUtSMjlYREZjTHNjV3Riald0elpXcHIzdzB0Z2tXcm45UXVhVnpHSlpNV0ViVURPMk5CdXRSdzBSYXdtemlQMVlxRlBZdEF4S0pHMDN5UVJuUDgrVWJkUWtacjJIYUY1Q1d5Mzc0WG5DREZkR2UxTFJZYjg4ajFRbWtHVGEwZ1pGeEtHbmIwUVEvdnlMVHhpTWJYVTJMV3ZaSzVLaVJYRDNqcEgwNExhbVpmV2MxaDIrSlFzUVBYNkgvQ3JyVHVZS2RETCtCMGEvQmhmUVAxamFPbGk5YkVsdHJFbVYxMGFScVhyaWl5QWNMenhyUU1pZ25vVk9JNG1UNHlLMGQ2cnRzeWxGc2hsd3VnSDhGWnNzQ2g1OUZVTzdidE9BYzR1ZVB5SHlkdGJUMHdkMi9oSGFDTkQ1bzJPZ1daSWFpUi9uWVFmSzFhY1RkVEZLZDRXWVlhMlk1Y2VnQ1p1aHpYYVF6d2lNUU85d3dNV2piZitzSkh2LzBsN0QyY1JpV0pQOUk1UVdkNmFEZkxEdEpzbXFHOWthRFF0d3cyWmJVeXprUlorNVFmdFl2cWx2WDBLWG8xYmtXSmR1c1Z1N1UvVUJPOVg3aC9WeE5ITzMxQTFUMDRLbWZwWUlYbmZwQUlyUjNuR3FoQXM5a3dSL3paV2NQSXFkcnd2Qzg0OVJhOHBmUy9OZTRDcnIrRzBwTWFtT1oyaGZmM2VEYXRoVU4wRnNvNnNzSkE1LzVkcmF4c3NRSHM0Q0hMRlBpbllMTTRWTjNFdGZlRzA5ZHh3UUlxUFBHaHo0azV0RVYvditDSFpXOFgvR3dBQml3a3RQc2pZOXdXUGJGeVdmcjZkdFhOVTFmdDRPK3pxZUEreXovUm90NjBkM3ZYZU42K0hTZHU1Rk1sT1drTm1WcHZ4OHVYUUEwZjJLeUg4SlQvb2Nrb0dpOXdEOE05WEh3eFdIUC9USTVyT3JJejlkbkVWRHE3SHV2bzRBS2hhY2hGc2RoM0dnVlJEOThONGtkQndibGwrQTNTQWRnb2J0blZMN2pWQ05KOU9zM0czZTNVSlZTTTJQdi9vWkp0WlJlM24ycUM3YnVjbE1EbDFYZHJrTFQ0SUhGczMvNC83NnlxR2NhR2wzNDRoRVpQenpuWHkyMHFFckIzL0ZJcEhNY3hmRGRmLzEvSDlKYlZjM2EvRWRNbTZ0Qjg0Ryt6S3p3a0ZJLzlKN0hYMnVHWTF2TFFmQjFDbTE3UFFWdWZUa3RRZXhCOWFxMS9IOHJxd3RkWHpvRS9PcEh2L0k3NWtlRCtNdjBEVXN6RVRiVjhqdDZmNHlKNVYra2hocWZTOGVPU2xPcWFDdENzTUNpck02OTUrSFNQQkZVcGVNWm5HeHpuaDAxMlhKLzFUUzU5K1dydWlBRXJpN1N6TnBpWEYwY0wzMWZLMG0rVXJNcmd5UzB0TmNOTDRrZmNsUHFEUlNWdWQ5aG95eGVNclY1MVBSKy9WTzEzZ3IvaUkyZERqSG12cXlMSDdvN1IzdElYUFJUbVNuaGFZaEQzTENrVUMvNXhIUFZTemtZYVBIUTE4eGVSNU02Q2FNTHZsTFJLVDJiaEdwaWhXWXVZKytxeTl0K21Ha29iT2xxQ1E1MzFlVVFSUmROV2RjUWtza3lpK0NaQW1BY3hlOWRuamhlNG9CYVZOOUh6UEovK3hmOHp2OE0wdFdlK1cxTWNoU2l2Zm40VWQyZi9DTHhXUkMyN2o1bTZSQlEwbHpXODNCMVhIcVMxTFUzbnpqS1RuQkk5VDVKVFA3MjhWKzZEeVMwbU8zTGljOXpmcHhadlRoVVA5RUMxRnROZnc3aTV5UFJhY2d3QUM4OVFlK1QwdStTWGtpMU5DM290dDl1QWc3S0VoZWxJVmdvK0d2cWdaNFIrdU5FL016RmFHaDkrNnFtU2ZkN1luVkpBRnk5ZDR4K0ZQTjR5UVRVQkNiZFIvbW5YdFVIUkJnbWdUSWpwQzN0aW9QVVJCMDBtTDl2eDZsQkN6V0hiNVRxY1lvMXBaNVArYy8wZmxpS2t6OEgvUW0xc1dJREtpTThEWEVLdDNjejN5ZTY0SGk0OHNLVlRjeHNaU0xCS2h0ZnFmQ1BwUjQzY1JHb21iSDNab1lKV2pyM0R2MmlHaXkrTVk0dis5MmlkTzRQYnVyZDhpZnBVdVFmVWVlN1Vwei90SHpRSkNXWmUvNVBiOXA0YzZaMFVNSFg4SlBaYitsbXFmSmwvZE9LWFBOWTJWL2JaNGwxeWR2eE05cDZxZXBUUU1DeE94cCtTWkNtUjZIemYxRHVYZityM2FBOHlJekxEMzRrdVdPYmtDV1AzVjU2ZVN0b3VVT1o4Uk1ac2YyQUk0bjh3UGUzMzZTTzNmcDZ2d045TGUwUjVYK1gvZHQ5WVpLdHk3L216dElObjdkWm14aTc2M2p2bGptODBIbnMxZS85eEg5YXl3b2ZCUEUzbjNmVHhyL3JXbjdQT3JFVk5lTkN0dEpTZnVmTWNKalkxQ0ZDTVJXenVkQ2xpM0xNRXhJTks3ZWZ0bVQyd25MaUdac1pKWWFLd1BqemJsSXZ2RHNTT1VPVitoM0FmSktYV1ZaUitQU0t6UXcvMGZhZWZZQzB4ZFN1ZlBnZEdFa1lJYkN6Q0t6YkV4N05sOThEMkZrUi9ibmhvTGpsMS9aN3RjS25HYVZIQ0Z6TkNGUlZNZWplWWlvZlZPNTBac3c5V3NHc2NVU3gweUpHL0VZSTdDb0NCZjZrMW9sY3RZOUh1cktocGZid2g2U09QVDd1ZHBsUmFvVEFOWWhBUFhVR1h0M05nRG9ZUHBGQW4wMWNneENPdWp4Q3dDSFFUbjFrbFRvbWNJVERTRTJxOExnL2RVSXlESkVqbmlNRWhvcEFNL1ZRUlNYejRlSVF4ZU56NmpXZi9YN3pNSVZmTmtxUEVMaVdFTmdmcnJyU0xqNWtWU3JoZ2pNZDNVT1dQbUkvUW1ESEVjQmppeXNlMHkvdTdoeXhGSHp3bEN2dDV2VG9hVDFLamhEWU1RU3EvdU9pZUdOZ2ZzYzRiNEVSVGlHV0hka0hVNGQrcm1hVUdpRndyU0NBbytxMzJiNjJ3d1dnTFI5YVl0VjdraENQTkM4TVRkQ0k4UWlCWFVMZ3kvWnJIZWpaV0R6L3VKc1hmcFZCdnRFQ3o4YkswK203MllPUnJCRUNPNHpBVHlqMS9UK05oNWYvTTE0cGUvNE84eDdJYnF5aU51aTdMUDRLNzQrOW9EdVFmRVF3UXVEcVIrREJFaDdtcDcveks3dmYyWWxmZ2VBZS90UTl1eTk4SkhHRXdEQVF5TDNtdHFONHJlWi9Eb1AzWUo1ZmVlN3hVdS82MzJnTXBoeFJqQkFZR2dML0gxYy82QUN0MG9HeEFBQUFBRWxGVGtTdVFtQ0MiCn0K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Um1sdVpDQnJMVzVsWVhKbGMzUWdibVZwWjJoaWIzSnpJQ1JjYldGMGFHSm1lMU45SkNCbWIzSWdaV0ZqYUNCd2IybHVkQT09IiwKICAgIkxhdGV4SW1nQmFzZTY0IiA6ICJpVkJPUncwS0dnb0FBQUFOU1VoRVVnQUFCZU1BQUFCTEJBTUFBQUFCdUlHK0FBQUFNRkJNVkVYLy8vOEFBQUFBQUFBQUFBQUFBQUFBQUFBQUFBQUFBQUFBQUFBQUFBQUFBQUFBQUFBQUFBQUFBQUFBQUFBQUFBQXYzYUI3QUFBQUQzUlNUbE1BTXJ0RVp0M3ZpUkRObWF0VUluWmNZRzUwQUFBQUNYQklXWE1BQUE3RUFBQU94QUdWS3c0YkFBQWdBRWxFUVZSNEFlMWRmNUJrVlhWK3M3UExOdXoyN2xRc2lVRXJQV3BRd1ZSNktvbG9qTmdUVTZCQzRveVlYU0dvUFpEc0dqV21WLzlRcy82WWtRQktrTXdXY1NsQlkyK3dMR1RYT0NPbUZJamFIWU1TcVdnUEVTRmFoaGsxQVNzbTFjdmlOTTR1Y3ZPZGMrKzVQOTY3M1QyLzJSbm1WazIvKys0OTk5eDd2dlBkYys5Ny9WNVBraXhYdXU1WnIzbnZXZVcrckxyY3ZYYzlmTnZCUjdJVlQ0bVMvTk8rdmYrTzNZZENXMWNCa3R3RloxVmFGNzF2aWp1dXBmcjNSL1BnbWVyU1FiOWdwZlAzdnV6aEl3ZmZ1dEs5ZE5EL1M4K0pwZ2gxT3lpaHFxS2lGR20zalN1ZXFwUnZzUFdIUXZCV0hwSVBsYmxmTmZzVDlMeEpEWWY5ZTJlL3FkU2VTbXZHSzFuaDdIWWUyUEVWN3FXVCtwS0dKdjA1MktsTnRHNkQ4bEZZbmh6S2Y4ajU4L1lrcWFxUjZOaFFlSnBTUDBtZXJoNXJWNy84NVU4KzVaKytxNkxoYWUzaVpNNzJhVnUvT1dzeTNVMi8rd2cxalVUNTdmdS9pSXIxRytXM1YxL2ZBWjBIRGxkaC9hRlFZcVVoNlNWWHpKMTk1SGs0cU1GVFZWdks1OHJxNGlRSG9hbHdnQ3Q0bHQ5L0svcGI1aWpmMlFkWmE2NnNZZ3cvay9LZUM4bzRuZVJUeElCWktlOSs3RVc3Q09YUjhKejFUUGtKMVdIZkFPTnp4UXpsVVhyNlNrSXlCRTk4aWh6MmtScW9YMjFQK2F0VWF5elpBZWtaa2w2dGRNV3lVNzZiRHpLV2pjUG1BNjUwT3pEU3B5VlU3SE1WM1hLajdTaS9kU1g5MjIxVUsxeFBFNzN6dm1BNlJ2bVZoSVE0L0hmRzdDYnk3U2svb1I3bHpjMUN2THgwUFBQTFRmbnVQa2dQZWd0QW1mUUs0WTRSUHNYazZSekJ2RWJJRHJXalBQWnY2M1pqZzVXd3kxSzRNMGI1bFlTa3BOUUo4VXl1aHZHMTI5ajBLTldmSkpzaE1DanlxM0pjYnNwMzkwSGFMR3oyQXNxRHUwZFpwb2dLblVzM2laNlgybEVlcy9Da3BQeXBqMGZ0V0ZEaEptQ2tPcmFJVW40RkljbFYvRUNGK05XVzhoaDdIVU12ZDVtekhhMWJUT1Z5VTc2N0Q1SWs5RFcxOEtNODdtcjlnaTJaUU1XQitkdFVha2Q1UkpPVGt2SmJsb0h5RkdIbU9tSjBTaXpLcnlBa05LSUJONklobkk2NFV6ODNyaWZydFh0d1cyYzFVMFV0NytWcmR4OGtTZWpyRE9WenRNVkRtZ1phZzV5YjEwZGhyVkgrbEdXZ1BEYW03dG8vQ3ROcVV4NWU4Mjg2RUI5R29nTkxHbDBtYTd6VjBrdVhtL0xkZlpBa29hOHpsRThtOUEwYzdQTHNwbkFlaHE0NXl1OWNCc3JURlV5d1JHYUFXbTNLWTIwT2dtaTVMZVdiQzNKdnhyQkZGeXczNWJ2N0lFbENYMmNwWHpEM0lNNTRZWDBCZHEwNXlrOHZCK1Y3YnY1eVo0eFdtL0tndUwzbFRDTXJ0YVg4UkRnM09wdXhqTFhMVHZtdVBzQ09KZkIxbHZKYkZoTGNMUlpyanZKREFReldqbVhPckRMbGFaVVA3R3IvVlZTeHkrM1ZaUWJDcWx0Mnlsdk43VE9ocjdPVVA2M3pCVmtieFd1TzhyV0FHbTJzV25MeEtsT2U3amsrNFE4YTkwTkgvSE9YTDRhQ3JtS0ZjMDhHNVVOZlp5bS91YlVZbzljYzVTdnJrZkowVnpKY3BEY29EemFIdnM1U1B0LzVUbk9iK2JEV0tOK3IxaVBsNlE2Tkd2TmRWTnlJOGtuSzExbktKNHQ2em1pdFVYN1R1cVE4UDVsOHlLZDhjNFB5K0tvcENHOFJ5cGU5N3pKODlEcm0xeHJsQ3lFTUhXMWJRdVVxNytVNXlnZitMV3hRUGtuNTJxZjhmWnJyeGNGRitIaXRVYjY4TGlsUEQ1V0YzeUNlc2tGNVBGUVJSQUdmOGszOXRjckV6UHFuUEhZQUFReUxzSGhlVFZZNXl0TWRHNldPamJteGJkMDc0MDc4M0ZQbmprM2ExejdsUnpYbFB6em1RelBQZkdGdFBYQlFXMW5Ldi9qZ1RWTU0zQ3BUSGsvdlVEcWhsK3VPcm52cVVMNlc4clZQK1FsTmVVSXE5N1M3OXQrMlc1L2YrOXNQMzN6d3oxRzQvZE9WUGMvdkM0SHNlZWNOczJlanJMQjR5bmZTbjd2d2h0YjE3L0M3N0gzbjd0WkYvK2RLcm52WmE0NmN0UWZuWit5Ky9EMjJPTlB1eFdkV1ptOGFTSHIxdThaZkJ5L2FSZm44MDE2ei82emRkYWk2QnowRmZTZkpsWGRVM21JaCtPRExYbm5rekxmWlBwUDhLM2FyUzErRjgvT2cvakl1TjVSLzZRMitKdk5ZMllXN1d4LzNETkY2cnJ5ajdEcEljdCs1NjM5dXUyRTRTWG8rdmZmNVkxb2lDVTB4aGVaUVFjK1VuditTc0R4N2xxSjg3c0tEUHRCeFZFTXRBUlpjaFpIdCtZMnBVQXFZM1ZadTNVU3djTkwzNVh0dnpWTEpDTGozNGU4SlVEUFZJVUNKNTRNMmpzdjQycWQ4YmRLb3hZTTREQnlmNnhjV1FaQWRGYlVYVHkzVnJSQXkzd2ZHdTlYczREd29QOUhhYzhtTkIzY0gzNVNRcWs3NmU0dXF0VnVwTjdrdXQxWlVxNnpVSDltU0dvMFVqMUpkb1ZxVlZ0MFVwOXZsM3FYbTdnVHlnNDFqa0xqdjA5UkdwK3hUbmcydWdLYUhvRkdwTnhpVmZPQVhwTlhzakM1amZybmI0RDFGYm5sN2NvMzZWSzZzdjlEVGxEOC8xTVNVejQxeW9UT0VkYjRhdGlqVmtybXIzdzBmcHJlcjlpcUtPZ2hHZ1NsYzVIMk1hcXZ3K2JZZmVzV3BMTDFXWVpLeGYzTlZxYkpTYng0emtqV3FUcU1hYWdteG9McDM0ZlZ4dEJvTTViNUdxcFI2dGlsbHltK09VRWxhYVpzZlNYSVBjVHZQOXlTUkFpanhmTkJnK1hyb3VJaXZmY3BYTzFJK1gzMXpYN0s5SEh6VjhTR2xQakdWOU5hT2pSVzZSdmtKSGxIMk96K2hmRVIvSHQrS1R5VlhWdFJyQlkvdGxSTi9tQ1FQS09OL0ZOZEk3V3pTVS9uRVdGRWVVODYwYTZpL2gyanVvVmwrZkhCSWo0US8yMVArZTYxM0pBbENoQU1sK1hlbDNwL2t6bGV6ZlR3ZUQyNDZyNmtUejhnOVU2a2ZWejVEcjE2TVVSbFRQcTJKS2Q4azlROVUxT3RJVE5LTDFOeXJrdHp2MnBmemhQS256LzBySE1XOWhxWklRemxPZTZiTmZYWk1pbFBIRE9WN3krcWpZOGxmMWF4M2FxUW5oV3FvSklVRktyK2gvbkVxeVdNbTEzM0pYMUhxazgrNDd0dFY5UUpkU3BTUHVObzFFY28zMUNlLzlSM1FYczkwVTU4R0tFYjVBTzZJcjMzS2U5N2RzYjhJbXllcG8veitPNUI5UExuLytCak9UbFhlKzh0NHRaZzlscSsrdmRDVjh1ZEJDeDR2L3dMcDlGTUgvVVBxeEJoRWNldXRibHFNOGlBUTB1MG8rRlh6MmVUcUo1S3Q5dUgxZEx1dDhtNWNqU24vMHNPSGI4WkYzbUZLbnpHSzNlR0JJMVdNczU0SGNaR3EzdE5YNERFL1hENWhOa1VQUTR1TEFOOVZMZUprZ2JkTUdNc1VOU2ZLWnpRUjViZnA5KzlnR29OTXNrbXl6VXltYTJWUzZYZkRoM09WbVdSVXY3NlFNa1czYzU5OGx4S2owbWx1ME5YNHVUd014MnJwN0svcG9KSXp4eVNKb2Vwcm9Ea2RZSkVBZmdZTUM1TC9MQ2NHOUxmVU1OZHNNU0RnNlBFWWxaenk3ZnRwRVg3a05QVjVLZ05sKzExZEJxREU4MEhVY1JGZmU1VGY0YU9md0h4Ny9qMjRNVmVwVTlkNEpkNEZ4cWFpZlFMUzFoYUdSZzdQSmc1cFhBeUY2cmxaQVpTMDBZOWJidnRZWGpnR29PdGFnZWF1em1QaXpTYkZlcklGK3JrazAyNUluaUhmeHBTSEVEeldiaStQU1Y0RjVhL1c5ZU9lWFUzekpCYmNXTmRkWCtzb2ovZVIzazZGaUtBSHNQYzJIUkhsNzA5ckFpU1BWczBMcWtOcWJrenJBclpWUVh6SXZMU0FHcnd1UDd3SkdzcjZKYldzS2RLYWovUldsSmZTbXd4UHRpaStROWsxTW5FQnk0Q1J5YURxdFVVMmk4V1FBUlJSR2dCSUtvcnFYUFhQdUF5VXowZW9KUEo4L0M0QUttcDFQWlZ1QUhrK2lEc3U3V3VQOGdVQlhIY1BaMCthZ2NCSGo1LzZxRDZwMFJaUEo3aGVKQ2FBYzUrVUIwZEgrWkxiMEFVU1JKQ28vZ21CQzB2TEZEZVpualBYZTZEM0lhdGtWTTF1eGhQUG9KZmVUYVRieVZzdmFGRFdXK3pPbEtkSVhhOE9zSDQ0Y05oMDVNeXRLdjNtR0FVQTJjdGpSSU1zaVAwTmpyODh3eWRFZWZQVm50TUVjMXRtSERTUWkxa1NIOSsxeXJEWkd6U2xXQytHaC9iaE9SR2xmazRSeDdqQm1TS3Q5YkVCRUx6azM2OE1CVDNLNTh2V2p3MzM3SEVhMWFCNUZvdTgrdVNVRmlramprdUM1eVoxL3BrVmpSUW92eVZMSlpIWFI4U3NGaStaT0MxMEE4anpRZHh4N1NtUERiSVpuZTRYM3JMbm9HUmpSaGVYaEg0MDA4VngrRTYzTytVYjdRTnJWRC84UHF6N0JFY09jQTR6cTg0WnhGSVRWSERhVUxQamtBU25lRFptMm0xMUwvRU96WXZ5TzVYNnR5ZTRId3JhaHQ3VWpTNERzbUo0eGJLMHFjemplUERSZ0pIamFmaTVqQ2FZbzNUSWc5eUVpN1psc1RkSlJpMjFZYzNGMUcrTjBZaVlZdnZpRE5nU3BEOEpxOTJaUi9rdDFqRGFITXJnVTZpNmxwVExZb0ZKWUR4U0VpZEJ6Z1pJbUtIakVTamZuQ0VWU1FMQktaMUxmWkt3N0NXUUY3Q3gwc0hOT2ptQUVBd2s3Q1JSeDhVby8vcDN2M3MvLzlUUHBDaWtJOEtXUGNlTEIzUWZrTks0dmJieTJNQS9BZFNuQlZLZjhLOFpmYlY5eUlucW4zYlFGVTN3cVhDb294NnFEZ2hBTjl1c1l6K0M1WkNxTXUyMnVKVjI1M3dwZjc0QkZ6SEVVQmJxWlpaaGdnOVNUN1RkTUhCRHpzUTJoQXJURnZVNCtXSkdFMUhlZ2dXSmZheUtwdXlVemhINCtKRVpUa0Q1VGRRdnJCcWc4Z082R0svNldDWklDUitiVU80bk5Jb21qL0kxTzZ2SklKbU1LVlFESlJFc1lJZm1ORjN1eVNEQk51TjhzRW5WU1FjSW1xVlNvSnhYZlFHWTUvbytYUjhIeVBrQW1DaVZkVnlNOGhhaFNiOXJ0eWJST0dmRjNkQjZTSXVOZTNPQ2dsQ2YzOXJtTGVYTkJadXQ4RE5SL1ZVWGZDU29ZS1RtcFI5NGRrbzBGTlRzYnNwLy8rTThoRXk3Y2V1Q1pOTzhLQS8zbGV0R3U2VXk4QmcyWllnOEpsc1Z5Z05YTXpJNFJ0WUZ2ZG5LYUFJazVob0kraENXRFN1R3ZGS29PNkE3Zy9DdUVXVHp0MzRlbnhGVHRKajlwQWpwSjdzUnNoSTY0eWlQdnZwdEphNHRURDZGcXBXZ1RBUUw4TUxRRkJZSkFOTldOY2lpWnFocHhVVU9ORGxFUlprVUFBUWR4b1k0UUloK05zcEhIYmRZeW91UEtXNzE2ekZPK0N3ZjlVOThHeXpsYTRZU2ZxWGtnWVBReWVxSDcweDg1ZG5iUjdMQXpaUVZCR0NVSW8rdHZLUnN1NExiMkd5ZEwrVmxEd01YR1hvMjdQSkc0NUNWUytCRzREZEJBWHNETzI1Q0s2c0prTGp4WW5uUVkwSkd3Z3BNc1NjUWxtVUF4UkZUeEc0NTR1NmhuMlMxa0dvNU9zcVBtL2pMTlR2dFNjRWZwYlF5eHdnV2FLZzVUVmRtNHVxaTNTZFJkWjFhVnlLdU5scnRBUm9jaE5neGRRUW9SZmtzM0RIS1Q2S3YzQS93UlFKbGJBcWp2SVVkSzlRQmxzSGladmhEcDgxdWxMK21OV0JWWnpMQVlaOHB0UHJSditFVi9YNnVqZ2RsTytQSHZRZ0I1MWhKamtEMlRMY3JPQUEzbXlHbllRaEhCS0phVHBiRnlxcG5ZVkdaWFl5Tk1CaTJpVVVJY2picUVPV3ptZ0xLMDg4Mk16S1lLa2ZkTUdveVZZanlmYlk4WW9xdGs4enZvSVdYK3FVOFBEcktqL3EveFlNMWFsZ0xGZ0pVdzhaVmIwd0dDd0JnTGdQY0hnOWpGd2JDRTNwWmpyazZWTTRiRzBkNUFxQVRRQ25LWitGTys1cUdNcW03bkpDTVBrMVJubnRGRFV6VG1BQWNxNzQ3NWZObHZvV1hOczZjQTRlTS9wSlNJeUlPT2h5Z2ZFT3BmbDIyMHc2Ym8veUlMcVhQYkx0eEUyQlEyV3ZZbUliQk5hY2NpR3IzQTJYak5leXB6ZlVwQkViZFBEQUtNUjR6MGFEYWhZS1lKZ3FEenFNVUxOZzJqSktQZWlnb0hlUWNoRjIvZENWVjF3TFdGSFBxSFI2c3dxazJlVXVISjRPWlpsWXZ1OHh3TFNhc0NkRUZEMysvSWZJeExMQzR5bTdOem5sUXhJU0dKRjh4ZWlzUlY2ZlVwd0FxZHdZb1JmbU00ekozNXp6S2IrcEkrVEV6TGt2NW5SNHZ1bFArOU5tcHRHSGVPWERJNkordzlPYUhFbzZTdVB1VldmVGVUeVdVNEp4K3p2Qkh0aDE0ZDN6TUNMeEVIN3RTSGpjRWRSTEtZMzBWbC9MVTA3VTJ5bU04YlNpZjBaVHlLRWJQSWtQZXVzVTI2UWtBeXJ0K2FUS21UWkdCZXNmYzNWVmxrNXQvbmdUOVR3Q2pGbEFJTHlHQTdrd0RqS3MvYU9GT29saTRYNnEySXdZb3NzVkpOdC9TeHdvcUVWYzd6VG9YeG9UUnpnQ2xLSitGTysxcmovTDVqcFNYWVZuS2wremRFNnBxZWt1ZGlQSVJ3d2NYdHJ1N3owR3RPUUVPVW16MW8reVFGQ0tzMk0yS0x0dnBPUVRPc1pLOFdiUm51aDNXQ1BvaTMwOXBHUHc2anZJOHc2aFVLRTlrczFLd1hUdlFVaDdEYnJPeHlXaEtVUjZXY0NBdVNsem5Yc1lGWGVEbitrMGlwdGhCQlpsZmZSNk0xbWtncUpBVFMza3d3UEtTdjJvMDBhY1FvQ3JOK0JqSHdvcFl5amZjaGF5dHJFUmNiU3ROSnFROHRIUUNLRVg1TE54cFgzdVVUOHFUZnQvaHhzWXVycGFTRThIZXN5a2s4RlZRWGxPK2FmZnE2WG8reDdmZlVpNzZjYW1nWnFRUVN1eUNwY3QyaHBRZkZFbTZWWmx1aDZVYjZkTGZzekpkdm4ybFdEb2l3a0w1YVg4M1VwRFYyVkllT0pvZEJGanBObnd4VFNuS1E0UTNSeGppb0hUS0YreGFIMHhQTVRKbGltc1Q1dTc3SWpSU0NyeHFaU3psZ2FUWEFkMGhxTE5RSVJpUGJVZVo2U2dXVnNSU1BxU0lybys0MmphVURHeCtRdkxjV3llQVVwUWZrWWJpdUU0Ym02UVdnQk5TWGk1RGFDK3Z0WlpsVTg5OWRLWThWa0s1YnlVakNvNjRTU25ub2g5ejAyNWI2YmEvSVJTTDNYdlgvbHBJK2JvMEp3TXo3WVpRaGpUM0RsL0tWMmpMZFFZc0hKYWlzcG1OME9GYWpFc2Zsdkx1UGhGc2RTdFNURk9LOGpDWWpNZUM1TWJOQ3czN21ZUmR2L3pNU2NvVUdXajIrRGRsRWxVajJScVVXTXFYd2c0cU1rY0t3WGdDSFhFc1dDVC9yRmNlc1pRdlJ6cVB1RHJRVFNjaDVYZDJCaWhGK1l6ak9sTGVlMTRlL1hhalBMQTU0QWJiN0JqbGkzYUg2RnI0dVFnT3VJNVNGOG4vc2pyTGkwVDVDNnFvUXVvWERRV0p1VlFRYTBkbG5ONGdUZEtMblpUclk0eW9NSEJXaHZPY3FrUkFTM2xFUjdNM2xtV0tWY1UwcFR3S25HbFhSMU4xd0EwRFd1YjRETzczRjdpc0thNU5Ka2ZiSUg4QytnS1c4a05oQjJWeGF5RVlqOStVZHJFUkxDQnkzNjNVb1lVQ09jdEFVUkJ4dFZUWlkwaDVRTkVKb0NWUmZuVFNkb29NWEdIUFkrUEVRUHFkUEZEb2MyZGVEc04vNUJwVmRYY2grWnRhTktZa3NUMmlYN3RMaTlIblpVYm41aXFlQmYvZmMzZDZ2UmQ4NTBUYmZZTTBVUHFZYUFsRG16ZGV5c2FJT3NydDdZZDVCTVJSSGdCb0xkUCthR0thVXBTbnJTVmEwcmdIdEFiNk5MR2ZJNTVQZVR5aWE1S1k0dHBrYzBNazZ5OFNUc1JTZmpSRCtXR1dLZ1RqY1EyUlF4TS95ZU13OURCNzY2di9NdVZUL2tEUUVDY1JWNmRGVWdDWm1OQU9vQ1ZSM3J6N2FrYlFoZkswWis1M2crMUUrWitWTDd2YUN6WjZhODJZZGFBOGJuREZKdEZmWTU3UW8yVXB5cnZwRm0yWHEzRjM4SWdSWEhpVWh3YTNYN0YyTzhxRG96TmNiQjlxbzdONVVuNUsvejhQWndWUlhrOGhDaG1zMTN4a1RQRXJlODJMYkZMRzg5L2JGa3M1anBieUUyRUhaYmxFSzBUeFp3MXhMSExROUNaWVloZThGRVYwNXd1blBNV0VEZ0F0aWZKZm05R2owcC9MUjNrMU93YkgyUXZVcFZBZTYvcGNuY2EzTU1vbnVSOEJOMHFHUHN0UCtmRGhZUTNoUWlpZm1xcHRLWjh4UmJxaTQ3YjBKVk1WSnJ1TGFWL1VVcjVtUWVIcThxSXAzOFQ3UXF4Q292enlVcjRkUUV1aXZJL0ljbTVzYURVWWRkdWsrVkdlQXBRWDlmVFk4bFhaSUxXbGZMUWRXdWN2aERQdFZtcmhsQjhObVdHd2NsR2VIaTRjUTJsRHpkSEJwSGxHZVVqanF0ZmYyS0NoamhIcEtBL1IwQlRwaW82YmduMC9DaHJRNnQzajlHUXQ1U2ZDalUxRkxqa0xFZnhOK3lnV2VPbkJUQzZoUE4zOU9lQjF5ZG1GUjNtenNXa0gwRWxKZWJyMWdISExuakozbzAzWEcwQWlPTkIxMmtBYXIvdXRlOXBTUHRxTzllVHVnVXB6czNUaGxHL2FydjFCZVpTdjFQRFdZZzV2aE83ekJPWkJlZU5SR25mZHRZUjlldGNYb1R6dW5udW11RFpFZVFIWmxLSi8xV1ZqQThQOFJtZ3d6STBMN1NrZnd3SmZyNHEvZk1wclhkNFlJNjcyYW5VV05udUROZ3RlTzRCV2tmSmx3WWFIQ1JUNk1rT25BZ3ovS0E1WTVGcGpkQjVORVJ4dzE4Ky9UODNONkoyZkFhMWdwM2NsRVRnbjFrNzYzSXoyTkJqdnZ2em9QcW4wampHaU5yeWJSazdVVVg3SFl6MUZERm1wcjdqYWVXMXM0RkVpTnlaaGl2TDZEbENVOGhDM3B2amRiWkpBSzRXMEQvYnZ1a3U1dDVjZnlsQytuNlVLN1R6S2EwZEc2ZFV1SkZqS2wyWEZjTjB1NHZKMVoyZUE1azk1NDJ2Q1pOSWJrY3QyMmNzbnRjQ2VaanVBRE9WVEx6RzZiamdYb1R4dEJHZFNZaGlzekg3ZzBDKzFCYi92U0x1ckxhMnhIOVMrc2xGKzNwU2ZkbjFMdnpnNnlwL3k4eVQvbzNLTGY5VERDY1FtVCtxR0JDeWhyUWR3OHFlNEtlVnk3L0kxWW9ycmpLSzh2ck5weTJnM0VOendzVFYyWXdQMGZQNml3U0VXUW5tZmxRNHoweEVzaXM1ZGx2STFpVEJlODRpcnZWcWRCUmJpWnhTZ3QwNEFlVDZJM3kxSSszcnhsRzhFOWpUYkFTU1VCOXM4TTFKV3huQW9aK2Rpd2MweVVLSWYzOThNa0NJVWU4N0p0aXNjdGQzVnpNNDJEWU1WNEV5TXFBakcrcnVoUU5SUnZqQVNWSmlUbUtZVTVjZE5sSzBFVzZKcG9Tcnc4eWdmTWNYdkZ0NGM4OC81VzRxZkJ5VnlZaW1QSVhvWHVCUXhHTlFVcXRLTWp4RXNNRXg3ZjBKVC9yZDROZkRHcmxYRVhCMG94d21VZVZ4cGRBWm9GU2tQVjNuMk5BUGFlVFlJNVdsVE11V1ZCOWtZRHFQQnhvbkZpeTZTN0dUS0Y0YXB2QkQwblcxWGNuSHVGUE9GMGNJcGo4dGl1YVhxRGQxUnZzbEQ4YW80T3cvS2wwem9tR0NMUkVGRFpuZEkrWWdwMG9LT29QdysvNXp2OWtjSDVtNVNZaUV3WDZKUlMrd0xEWFZEVk5OYTAxaDRDN0MrU2RrRGlmR0F1bHBGek5XQmNweUVsQWN3UjBtaURVQ3JTSGxzZkx5cDJBeG81OWtnbEUvZzJqajRFSTdoTUMwUFZyR3ludHY1ZXNET0dxRFpEN0t6eHRBNTJYWWxkODlpcStIdHdpbFA0VytNaDhJZno5UjVSL2tKZG9zVDBMbDVVSDdVckdZbElUbTNsRkp5dnhkWklxYjRYWUo0WVV4SFFXb1NpTGlOOHIyVzVGU0ZtVzBXczBJN2oycEhqSW1pSkNFc3B0MGpKYmdqaHpsRWxBZEZ2Tm5VOHhscUVuTzFVNlZ6SWVVcm5RRmFSY29ES20rbGg0djYwaVBuYzB0NWdPbW9seEtONFdEMzNTeExQN0NBSHZYWE15aUJRL3JqbE0rMks5a2xGMEZNYjNZUnpQUnRpdG9NcXc4L29rU3RCWHZ0NmdBM2NaU3YvU0xVb2MraW1nQ0p0NVdvbXRVUC9QRG9LcVZweW1kTjhic0Z3ejJPb1FiOTJ5amhDM3FYcjZDTU41Y3hDbU5Jb1oxSG9hZVd3YUxrdHJrd3oxRGVkeGkrVU9iRk51YnFjR1FjNVIxQXBHU0tKTm9BaFBGYkhrYmhUdnVhd3NCa3VrcytSdysySWpyT3FnOFZWcDIrcUJwTCthUXN1OFNzWEV3L3dxcTNldEltRnFIWmVoeXJTbitjOHRsMkpUZTB2SUVIbzlMWGJOVjZkalR4cTZCcGY1WHFNWFBQd1QxaGNmY1ZSbjJBenQza3R5ZHdyVnMxWVlRUlFiMGY1Yk9tK04xbGdub3BQUWVzdEkzeUNXUm1iREdzUEtSUEN1MDhpbXBJRGRzbWpNV1FXNk53TjlGUUhtejBWSmZnd25sSGVRY1FiTkluYlFEcVNua2dHUGg2Q1pRSEpqUFdicXcrM1NoZjhuN0t3cmJUbVJqbGFlODJZT1dLay9xSk1Ta0FtUDF4eW1mYmxjU0xGRDgwclVBcEhVZktzVkZIaVlvOXI3c20yR1FJN2lqZjlHOHh5aWpqa3djK2NKTVppNUlKN2tVM29STXNpYVkwVGZsRG9sdE1rWE02a2pkZGZFUUJZUEltakMvcUtJOUdJN1ptMU1heFFqdVBRamFMQlVMUVVhTUVzVklvRHgxT2RRMHVuRGZsM1owbjZPZ0lVRmZLcDMyOUJNckRMZFllNUQxK2ttbVM0REtEQlp3YnJyb2kwZ1lIM0JjNElDSTl0TGJSTFhjY0tQWE9jV1dqbjA0QXlnQWRUY3EwS3dsbXBNSXMyeFV6Rm05TmwvWnQ3cVpqbGZMOFlOUTR5ay9UejJkbVVuVHlBQkkxS0tMVDluYjgxZEZTQ0x1WmhvaHMzTytaSXBwd0pHL0tqeEZTTVgxOXM4K3I5N0pGYXcxdUxOaTdsS0NIM3ZCbFVQV2FJcHZCb21FM1JFbXBTcXEzazY5QkM3dHk5ZWlZR0kxdW9YTGF6TGtBVXJYNU9FQmRLWS9MQjgwNzQydE1TUXFYa1FSdjJRcHZSNEhpRVNOdFgzcldYMnpYVFhGNDZMV1RsQXc1RkZiS1dWUS92cyt6RWV0cXlzRWZha1kzMmZKR0hrYnpFSjJXUXNwbjJwWGNabStiektJSkhWSjdYYmpWaXZsenA3TVJlTWxtQ2wvOUNuMXlGWk1UTkhtbjJkcTE2OFlicjcvemZSNzFvNW9JQ1BzbWNOa2FpV0l6a1NnNmkrbkFMNkM4M1Q5WlU3eUJNK1hWZTJ6SmtMK2UyRkxPTUM5MVVjRkdFdG92aTQwcFZNUFdHU3ltSGJsM1RSTmtPM2czVW5STGhmbC93bEZYaDhxWjh2SnpPcGkxQWtVY0lNdG9LSW5DaldXZlhTaStCb085YlpuZk5ab2ZNT2YwVkl4VW9WZ0N6VlYyL3VWVnhXRWxrdnFJRGJnc3JaQ3hjejRRYXFNZm9OZU5YSldIVXJOOUYrdGxZb0sraUJ6eXdpUEpwOXZoZk5Eb0tjaDZnTElCbEcwVE9FMjlQb3pibFlsL1IyUk1sNEo4RWdGUGxYaXZsT1NJeDVKKzNXcUxhb0xvVDJXcVllbWJGT21HM2U4Z09rb3A4TE14bUUwYk5PTFdGR21PbzZhOCtvSXB1aFlEc25QTEU2T3NtOHEwZWc2YjJsRVhIZEtvQnUweldNQU9FMFEzUGI2RnNOVS82QWlLWEd3YTFwakViVndkS0NmS3p3bXVEUWNGUGNaa0JEMkFjRTlVWk9tdTZGRlJaUWNrSWRING1oNzRWQ2Y2Uk13L05sMTRRUWNTWHVuMUFIMDFnU2M5cXVLTmM0NlB1aWZhZlNYMEU1K0NJZ1ZwK2NubFVLYU5mdndFcDJIa1ZiTmoxQUt4UldldWVJek4zODRJWUJncStCMjZkTHVTNVdxdUxCUUhPZnFoY1ZxbUw2bTNhZFROVGRvYUhESVZwOHUwenBXTkg2bDJ3TlNpa1UxdkZsVW9sRm51TlBYQWMrV1BzUWgrcDFkR2hOMWFSYjFSTjZ5NVV1RG4vUnhLS1dLSzlJVWpyR3JWTUlwalA1N0NvbmdoY2hvdlQ4UmtNWlAwTHdYVCtUbkt2SXdQNHU0ekFobFVUYms1cExHZ1Iyd1lsRnh4SDAraHhqQkxGcFg1eGVIVDlIUGJiVndkS2dmbG42ajFjeGwwZFFFbzVZTXMzSVFLS1NOZlAzRDR0aW9zQjB6UHVmT1c5M01QOHZIOXc4K2ppcmZkT1pEMEhMNFo1cWpXMlllbkVsTjgrV0g2dVhiK0ZVaEdhS3M2aEptZy92aVdPaGU3ajgySDd5QTF4dzUvQ2l0ZGtiTHFVdDNVeVhUUUQzYy9td1IzbUZCQmtaUitibndIOWhXdzQ2MUZyQjhYSEttUzJzdnZ2QVZlTmluVkRoc2I0OG1uMitDSkRTeWd6SlhGdzlJVS80MUVtMzc1NFg5STh0YjBQcW9IQzQ1eHBzbEVrdHAvZ25GSUJMMU5yNldTZHBwNnNFQ1puL1g1dWx2STBBQy91RHRERGZGTE5IVTZKZ2EvMWdzUEcvZkVUR0ZKL1FGUUx1c3Q4eWpvMzBFZ3ZjQ3J0ZG1jdGt0ZGYrY0h1Q3hmMWhPenR5cnJXQXhWMjV3eUtTeDQ2OStxbytJaHdBcWUzMnp1WnVCQ2wwbllVNGF2T3JpYWROcEVsTitrZjhSL1FxRGd5Z3hBdmcvYXdaMTR2aTR4S09iRDJ6QkN1NjJhNFl0R0xUUGdpczBLL3lMVmdpL09RSkFseXV2SlpBZU9ES0tHVGpEN1ZKT1Z6WUhJMFVXcFRsbjk1K1AzK00rOTdoNjdybHdCd2JmKzF6dlZuekxtSFA1cXByRUx0MUFjdGl1cG1YTmFQMFRZKzVxR24zc0dlcy85ei9NajE5TU5VZmdvZnhHZ3orcmNCczl5emYzNFAzNHdvZU0rRm5lZDJLZjQ3eDUrb3FuUlRsT1A2aytTMnR5M2tnK2U1NFZhNmdIai91d3pmdkRmNXJmYlBmeGtQeDgxaFZycXRJbmVnZGxlZGdONW5kUUVSMTV2V2Noc0NXRFk4WCsrN3R0bGRXSk1DOWFzaW9HZ3BUc0pzWUEvaWdpTG4zdGxzVFhJSzd0ZGQxOEVqNTE3M2N1cng4Ym9pbHRTMXRWT005K1hmeUtaT0RhUTVCL3FBcER2ZzNad2N5Z3h2aTYxOXBqSGVBL3VycVFvMzlxNzY4YUR1L1lpNm14WGUvay8zdXpGRWw2aTRodDM3YTBJYitHZDJRcjl2NVVtRzlQdkR6bmdORElBQUFMNFNVUkJWQno1YldydnJrdHUzTFc3d3BUbnRyYXBpSGJURDhVNnRsSURQSnVMOU5nWXNwdXJieG5Fb2RiYVEwUGFYYkU3REJRbUdCZVNhVmQ0akg0dG4vNER6L0VwcXVURVd6b2I5S1VVeDRiWVNKUVgwK3RhWUVlWjlmTFNZMnExY2ZSMStGK1E4dHlIdjNOQkZVTERIVFRwMjArc3F2VVZyVmcrOWJqdDA1Z2FQL0tEY1UvVUZHbE1Odzh2dzBuK0ZUeEtmTGlMQ2lkREF0b3UrRkYyd2Nhd0U0SlBITlZBU1lBRmFuckJlYVQza05Dcld4KzFzcS9tNHJsQkZIUjB0VzFnS045YnBuL0Qwd1VnN1NIdGcvYU9hK3RycjgvNVp4ODhxN0xueXhCLzZKSVhmdUFQemgyYmY4TjVTajZJLzBmMlZVL3RSOTU3dyt5dmVlZnQxUGp0NlBIRDNFL0xyVXMrNnpmTXZlS0cyYyszYTk2dVBQL1RHMW9mLzBtazlpb2JJTkhYZWY0R05DTE1SYjEvV2RsejlrQzZGdU9PbEZxcHVDbTJlcnY1bHo2OUY1eFphVjN5cFl4Mks1akprR0VYNlIxYXBxNU5RUnFMM04xM1ZDNTZWVmFZL28zYWwyUXVaYXNqSmJTeHdSeGFERUFSYlNoYWxLL2pxalpLQllHcXZlNmprZ201ZlNIVkc4ZUZJS0FwdjVBV0c3S3Jqc0FPZS91TXU4WkYyK0NxajJIOWRMaEIrVFhneTNINzVZTWViSVd1VURmU0loSFlvUHdpZ1Z2TlpnMDFFblEza1RvUEtqZE91aUN3UWZrdUFKME0xYU9wcUQ3a3ZnVThHWWEzeHNhd1FmazE0TEJhNm5ablk0UHlTL0RhQnVXWEFONXFOVzNhNTVGMGowMzcxTXBxaldBOTliTkIrVFhnelpKN0NKSkhXN1VQNXF5QndaOTBROXlnL0Vubmt1eUFUcFZuNTNRVnZnZGYwSGN2V1lWUDZSSlEzajFMOXBSRzRpUTJIazRhOUlaM3YzMHF5Q3ZjeU00WEFVU000L09WM1pCN3NoQm9lRStzSlhoNnVmL0pHc2g2NkJkUE50czNZZGFEUGV2VEJuanBkbXRaYzhOakZvdkZaT2loMjQyTjRXS1FXOVUyK09GZFBFZE5pWjRxcTNOdTQyTVJDR3crZkNzOWV6bDc1eTJMYUx6UlpEVVIrS1pTci84V0NQOXl2Q0RCVDlDdVp1ZnJxSzl0L0xBeGZhd2pvOWFwS1dkVTRDYjZPekc0VGkxY0ZiUHNPeFlibEY4VnZKZlVTZjd1TS9lcVBUZjkvcEtVYkRSZVFRVCtIN01vL01oTGNLTFBBQUFBQUVsRlRrU3VRbUNDIgp9Cg=="/>
    </extobj>
    <extobj name="334E55B0-647D-440b-865C-3EC943EB4CBC-15">
      <extobjdata type="334E55B0-647D-440b-865C-3EC943EB4CBC" data="ewogICAiSW1nU2V0dGluZ0pzb24iIDogIntcImRwaVwiOlwiNjAwXCIsXCJmb3JtYXRcIjpcIlBOR1wiLFwidHJhbnNwYXJlbnRcIjp0cnVlLFwiYXV0b1wiOmZhbHNlfSIsCiAgICJMYXRleCIgOiAiUm1sdVpDQnRZWGhwYlhWdElHTnZibk5sYm5OMWN3PT0iLAogICAiTGF0ZXhJbWdCYXNlNjQiIDogImlWQk9SdzBLR2dvQUFBQU5TVWhFVWdBQUE2VUFBQUE3QkFNQUFBQnhpekhiQUFBQU1GQk1WRVgvLy84QUFBQUFBQUFBQUFBQUFBQUFBQUFBQUFBQUFBQUFBQUFBQUFBQUFBQUFBQUFBQUFBQUFBQUFBQUFBQUFBdjNhQjdBQUFBRDNSU1RsTUFNcnRFWnQzdmlSRE5tYXRVSW5aY1lHNTBBQUFBQ1hCSVdYTUFBQTdFQUFBT3hBR1ZLdzRiQUFBVHNrbEVRVlI0QWUxY2JXeGsxMWsray9IV2sxMlBiUkZWZ2dDeXFVZ2g2WTh4aUlZUEVjWUlFWldHMWlhd2JoWUNNNVR1aGsyQjZ3WXBrYmFpSGkzSmxwQnViSlZ1U3JiQWRZTWcxRXMxVmtTQlJwUVpvdklWVU95Z3FLdFdWVzFRU1g4VTVNMEd6OWE3YVE3UCs1N3pubnZ1ekwwN2QrNW1EYko4ZnR4NzdqbnY5L09lai9zeG85UWJWVTUveDdzL2VHdHQvSTBTdHk4bmZ3Uys1UzJKWlhCc0twcks0SHo1VGQvblRJbEFsYUhvT1V5bmtLYzM3Mk9hSHB0ZDdubno0Y0FBMmpuTXhWN05HelArZWR0VytsdjFqK2VJZFRmRzZRQkc5VGQ3ajFJOEhBS00veEhuQ3UrczRYS1ZMdzlxdlMzdC9jOUY4TzBDcG9NWjFkL3N2VW14Q0RDV0l0ZEdRcm1zb21NKzZ1aFhXOWdWVEFjMHFwL1JlN1QvQUtBekE5TTRPS3gxbld0TmRNeG1kM3BtVnpBZDBLanM1dThweWh1N01GVXorZ0k3V0VHSHFXWHl0N29ybUE1b1ZDYkw5eDdSRGQyWTNxQy95VjdTa0ZqSzd1L3VZRHFnVWRuTjMxT1VQWmlXOUt2czRBWXduYzd1NnNTdWpOTUJqY3B1L3A2aTdNRlVOYzAyZUVqckt3TjR1anVZRG1qVUFQYnZKZEplVENjdUdmOXVmbHQ3QUVkM0IxTTFtRkVEMkwrWFNIc3hQVERJOEhTaDJDVk1uYjc5U25vRWVqRTl1Sk5PbmQ2emoybDZiSGE3cHhmVG9VNGVHL1l4elJPMTY4UFRpMmxaNTlHMGoybWVxRjBmbmw1TWxWN1BvV29mMHh4QnUwNHNDWmpXcG5MbzJzYzBSOUN1RTR1UDZVc0d6TXAwRGwzN21PWUkyblZpOFRIZFdtVWx6YzBjdXZZeHpSRzA2OFRpWTdwZ01QMmRSZzVkKzVqbUNOcDFZdkV4YlJwTVNWUHBwcytmZUdiT1hMLzRBMTk3NnN5dm9YSGtUNEtqM3pNZU42VHd3QlBidDZFdEJkTVk3OGVuRE8rUFBORzUrd014TWNVSDVqcDMvM2VzS2VFaTFhZ2t3ZVdiWG9BSHN5em14Ui85MnJsYmpuSzFmTk83VDl3NjEwYjkrYm5Pa2Qva05sWDhWSzlqcGtlT0R6OVQ2NXg5aDF6UnVYVFhtYzVISXk5aWN1UGUvZUF0d2ZiWktWVzgzN0dYN25vaTRzM0tHWE1pOGcxQ0VUMTk1SStWdW4zWmFQQXhiYTA2clcvU1ZQaDZoS3V2S1RVYTZHUDQrS0h0aUZENVVxRDFuTjZlVHNFMGtmY25kUWRjbENSU2hnUGRxV245YzNKOXNIUDB5Sk5QSGo3R24wNXNIVHRNZGJ4WjZHZFVUUEFhbTgyWTBrY1lXcHZiYnRQY1Z1cGx0dUplVWpsVUk4YzZhRXdyejdFRS9WMVIvMUNvZFUzcit4cTJLVWt1ZDVVZTFEdlBJaU9tMXk0S2Q3R2lPM05hLzVLNXpzaHBRbWsrUGFteU9YVXI3OE9CL3NTNVcvVDdSdlNrYWZFeERhK0thVG04YjF5TjFHSlA5aitzOVIrc3EyTHJZbU1pOGIyTVlPcnpudFNmVk9xSHRSZ0FNMGFDSys5UzZueUVNejVSTVdVY3ZWdW1tb3hwdW1BVHFsUk12OWpCR1B0N1R0dFM1Zks0S29iYXhkeEV4anQrbTlaLzlLMm5Yd2oxOTBwanNhWS8xbEMvM2RLdjJ4WkJ4cE5yZXRiSVhWVjZlVnZMODdseVJWOWFWdzhIK21lWUlpTm5LcVlqR3VZcjlYaFFrM2VqUHFaNjFaaUI0K2lKQ2tMSjErVVRuMFgxTmZXRnl3MTA0QjM2TWs2bUZBUDlzMVFyaDc4K2tZaHBBbTg1K0ROaXFYaTVzY0NTMVVrbmV1VGNaeGpJaSt1Z2ZEdFhqMyt1bjFGZGdzK3ZrQWV6cEt0ODRsT29tbkY2L2x5SWV0c1NoL3F5c280aEVKSDd4QlVWcE5qdjBWVnBxME1HVVdrWlFFcjJqSXpzbGN1RXcvb1ArUXdPd1hSR1gybWdEVkxiMUpXUnMzemlLUmh1eHVuNUZYS2lUdHhLTGV3WW93NjU5OTF3Ulh3WmxRcVR3bHgzL1VWZ1dncmExRjdTK2hYdXA4T1c1UFp3WnlZUlU5REVlVjlWcDh5cnZFV3RwNnljSWVNYkJVcmNWdW94MkxYVFlBb1lzbTNYMm5TakVnU1h3dWpybTVPQ0tTVWdnbmtLYXdrS1dWRUtwcWtLeHpBVkpCYVhmNlh3VnczQm81S1JlUGtuYm5USkhUZVVNL0toM2lGeGJsUys4MnBpb0hESnl2bW9ZQXBya2JCMVpoNXlYeGkxRXNicGhNT1FpZUh2S2xlVUtnRFRHNjNIcmVoelFtU2FVRFFCZ2ZYQzhzaXBtemRzY3creXFtNUpObllzWXZnMmF0bTI4WlJydjJmYzBKMXBhYjZLVWIyQ3F4R201UWhUV3ZyYjRSUkxoQld6TjlySXR1eElGbFh1aktuSnV2bnRnWGxuVmE1SmkxcUx2cnJza3N2ODhvVUJMbW8yWVp1U0Q1QzdicFJrNU1TK1FESkViVWo4RmwxU0hlakZGT3VaTmQwb3dvN0VYUVBUdFUzVFhIV1dZSmk2Y1VYRGZkd1FkQi9qdkMvWnQ3TllIbVM4SXgvYXpBU2JiWHh4aVlUQnZFaGxROTlqS2ppbUc1VWdlQ3pDVkhtWW92bGY3VElJamQrY21UZlMxOUk4Y0ZsTVMxcURpQTlFc1IyT0JtcVhYSlk2SEgzVE5XT0NCU0d6M0VValpjblVzbkVxT09Fd0JVdWRtUmZjNC9raEVVZGd2T2VoaDA2Y2V5c3FxMGFGT1dMVXVHdDhBMnh1QlhpNjJqUUVGQkJod015VmpxblArNkIxQ0F3V1hSVm8vUTBqSjR5U2hGWmNDL1dNbllPSkp0Mm9CTUh3MjJwVFVPSmVONkg1VHM4S3o3RjVjY2MvWTNxMTJRZmx4cVJXNUxpcWFUc2ZxN2hja3pWdTdDZzFaakRkRUxmSVF6c1RaZU9NWVlya3JyT1ZOU09XNmo2bU1OV1VWYWF5aDJqS29ZaHN5d2lDL21WRHNlaUJqclV3RGRNNHI4V0o3Sk4zNzlCdGZkdUs1Z0NsVGtuSzFLSmhTbHMwWjJSZndURFZZb2VaTDhJVTRhaTFyWlBRN1RubVJOdGVQbTI0TFRvYzFwdG9BOHFUM0VXSEdTMUJqY3Mxazh5aXhGbXBHd3hkR0kyMU5hbG00NHhoaXZ5cWsvcVNVNDhjV2FJV2FJS2Ryc1I4aW9mUFJRZjZKNWxUTlgwWUYvd0wwMitQUVJSWjhMclJFamhqb041T2hSUCtaMjJZbW5pbU9TU3JEc2xMTnlwQk1OU2xZT3FtTUJoWHQzYUMyc2JFTnRoVHhjMnVZN0MwamRaRmN6TDlhS1EyRkFqdzVKbzdvNGxvN2gxbVRESDFXbWN4Y2lWbW1UaWhBVm5NbW5BUVRCRWxhVklMSHFZRVplbkxEM3BEZ01pNndqZHZXU0hNc0dMYllUS1BPN2JFUGtzV25RTFo1N0VoZG8ya2dTUDIxZHlPYzlITkFjUStZNjVtL08xb3VsRUpndE14bFdrZlZzaXNRMUdhamF4Mk5Va3RORkQrcitPODRNVlIwVGJMRUVPZEo5ZkVaaUpDY0loYjRJRHNJMGplTXJObTRnUmxNcWFiTEFPSEdRTU0yN2xxR3B2UnRFWU5YZUdiTWtTUjYzREd1Y0RiMUhGTDBYVUNwaDZ2ekhRcWRFTjJ6WTM4c1ZoYVFRSG01QUpQZHlJejNhZ0V3ZW1ZdWpRQnBtMHJHNkxyb3NZN3d3cEpsM0xBaXdTMkFsNHk0OWJFcmh4UTU4azFHYnNZeVMveVdsUDF0R0IvdGNTYU1uR0NNZ0ZUR09NOHI2NGF1eW4zWE5WV1RFOVgrQnFtTmNJVUFEZ1grbURxOGJwZFZZVHBTUGdlS3hzaUoyMlZUZ2o0dURvbEVlV09kS01TQktkamF2ZGtyR0xkYWt6QkZEWlp6TENRUGowT1lpeW5uazBZeHhaaHFQUGtHa3pSZHJsaEZmd1FuWnVlaTVpSEwzQmZKazVRSm1DS05zMFBjZEJkYkxBMGY1eVdCVnpUMHhVKzA4ano1eXpYa1hIT2hUNlllcnpHQ1RSRW1Fb3ZMekNUMFpYYW9Ha3RYUEphdWljUDZjSzhtU0E0SFZOSGpMUVJHU21ZcnNsV1RlZ29aQTVsZmxaaGJuQm9QZlhrR2t3eEZQWE9PeHdyd1dMblc3VGh4c0hNdzVrNHdaQ0U2UUkwZkt6aGFUQnJ4S3B0cVVtRnIrT1l1aTJJVzNhUWNjNkZxMlBxOHpxV0RKaGlRRnc1NkI3SDlURXFRWEE2cG5Yck1VMEZVazNCTk80bUVZL0ZNTVVHM2s3ZlVGY1hZYkpib0hzOHJYL2h4NlVkbXhDOUtSY1k0bWFteThKSlRFbVlMcEtDN2I4WUY2RTRlM092YXExNkhWMURRalkwTlBmV21hem1OZ2QwdVhXVlBWSXZMeGpDS0pvc1RyMzQrUk10YjJLaVJseFh2UGtkTGZGRTZ5TTRIZE5abzVMbVhwZHdFTzN5UXJweGhwdDE3eExWcXJlRTRUS1F4U3RSM1l6bXN2TUJJd05wNmhad2VoeHAxc0lzbk1TZmhDbEpwUEx4Q0ZVZlUrLzlLUVQwQ3g5OFdUS0cwdkVhTVMyL00yVExZdXNwNVUrVTFheXJuMUVnZ2lBbTVadUxKUEFTSThqK0ptRUtFNXdRSXhjdytZbFdremdreXNVV3lwUjdtWmt1NzVaLzBiaFZCbndXVG1KUHdwUWl6Mlc3elJwdzhERmRXSlZXT3ZjTEh3Uk5SdlRYaHVsUXFQWDcvK3VPc1poSVBHNkhqa2dGMWZvWkJSS0lzanlKb1VxRkdxSlRNRjJ5OHV4cG9RZFRBM3F5dW4rQUQxeCtuOWhwZmZYTEw3UE1MSnhFbUlqcFNHQUZ1c2R0UHFiMmV5UlcwemQ4Rk85SlM0clROV0g2dTFnUjZEbCtONlo0UWg3ZnQrMCtwbDF1a3NOTjJkclFCVS9PSmhlU2thRlhTVnc2NHlER25WSEM4N1lzbktRcUVWTitoY1VhVElMRXgrbHptOFFvcGMrUTZITDJXakRGaExUVEpyVTltTUlHYjRzSmlqNUdrWkR3RFIyblhXNlNndFpBbUtyU2YzREFEZE1nbU1ZNVNYTXlwdXJ4aXRWQVdZUGlqMVBUSXNkKzRZT2NTYUc5cG5GYUR1VkpVdyttTTFCaURUV3EraGtGS2tpelppV25QOTF6eklyaC9mZElzR0JKcU0yNUdaOTdBOWxFcGNqRkVuSlhEVkw0dVJuTnZUR0hXR1FXVGlKTXdWU3BsOHczQk5hdC93ZVlmc0hGcUJ2VGd2NUw3VjU3c1BmL0o1aTZER0FUYUpreDIxVnpDWlFNUVNveXVJbDlua0NkeDZjYU9FMFpQdStZaFpQSVV6RlY2aVBJTkhtdWx4L1RtdmpDeHNIUmNjOUtyNXBpU0NqRHFSUTROOGRpUXgrdlppN2lGaTcybWREdVl3bzM2NTQzcU03MFlEckpCRmRCQmcrZjRPVUZmSHFGeUU4enRYL0l3a24wS2FFMG91NkVhRlBMajJrcjV1eFdia3hod2V2R2xwNzF0SElQRFlwTjIwdW4zY2NVYmdJTHYwekVGM21FY3BtN2s1QTVOUytjNXVrMUxjK2IwdVRPV1RpSk9BSFQwbjFPQ2l5ZDVvdjhtSzdGbk0yUEtVSlV0M2FOOFRndFR0bkxZYndGZ1gzK3plQkFtT0wyZHRhS1FqamN3NFdrQ0lJTW9ydkFZMTY0NlY2a0dHSGc5MTVlRUVyRzRDUzVFNUhJRmo4bHJuWHY1RWxtSms3UXlkTXB3MUxIQ2E4NDZNZ0ZXYlBNbGZ5WUxzYWN6WTlwSmNyY01jWjBRb0JZdzdLRm1iblRZRXY1a0J0VG5SZFR1Q25UaURVRFg5VjQ2d0ZtVTVzdFNjaFVvNFI4RTNNdGVIbm0zTXJFQ1dvUFU0U3FUdnhGYjNrTzdLWTFQNllJcitmc1Z0NjVsL0o4bmF4RFFmd204VW0veGJUTXM5UkViTjg1RUtZZ2x2U0FscHpqRkVJOEJBdDRCMUwwWlBGVEJQdkJSaUl5MFJ1Y1lkNzRic1RlZkJUK212M094QW5LMEwxenB2Y2JkZUl0UnE4RTFJSjFOeittY0UyK1BvSHNoYnlZUW95YlBpWmltSm8vbHNCT01ZckxZT3NwZkJOTThWUTBKNmErZlhnclJlTXV0SithVVV6Skl2dWFMeEVacHhYYkkzb25aNVpWNWlSbU00d3pjWUs4RW1FNjR6Q3RpekE4b1ZuaWVuNU00NjQxODJMcVJ4dURmVElhcHkxamJjVjc2cDBiVTRUU1JUY3Bnb2dGd0xuQUllazZBTUZOMTFRbGtxcmZzaUdyV09LcVdJM3VCc284QkRCaHVEY1BjTlZvVExLb2h4T0tQVXhiRHROb3RkK3dEOTJ1QWRNSjM3VWdMNloweHlZaEMzMU1SKzFLY2NvTkJKQWg4S3RDbmJBTHBDNElzUlM0d2EvYjZsaCtUT0dtU01FekpOS09tRVV0QzI3UUppT3pEQVl1QmMxTFZWTzJWTlJZTWM1azQ2VEowQ1dtZHBoR3M5aUVUYjVyd05RTEdUK2JuaksyZHgvN2hKN3UyTllOVDNHSDE4NjFTYjZjc2NzWWJsR2p6QjRJVS9jZEFSNXpJZWZFc0tRSW9pOXRuTUpOdDI4bzhMRER2czA5c2NTNGU4MEtUcEpiMWQ4UXRTTm1qc1ptZkVtYUN0YnpiSnlLSG45YjF0R09uVld3TkRSRTNKb1ZCMDlvdmtzb1VPUTY0bGxldDlTVmFLV0R0dWk5WUZ4WW5QZUNkTmFzZmJSSDJqU05CMzZSazI5cm1TNkhYU1NSMmF1R2dIZjlrMUx2STVnL1FiQVJMUjJIRU9FYjg0WlpFRFVqMk00NEllVnpKWnFDN0g5SFRiZzBwRXlZdDlSeHVXWkVWWG5DWllKREJrdDgxT1R1aEU3WldqWk8za00yakxKVFp5Tk1YWEJhdEdDakFEbTNrVEF0Y29TaUpWdW50L1ZlczZUZUl3N0hzZzRpMzRUU25GTjQ2Zk9BZGFab3VaMWdwVjJqbTlGd0N1MkYwR0U2NGQwUDlqY3FFb3laVXNiUW9WZWFvbzRqYzBGc2hCVU5XNGRvdTltUlRudUdtL2ZZYXN0OG40MEpZTmEyTEVTZ0xYcEpJWEtyOGh3QWE2ZGRTOURVdHN6aGtxbGs1S1FObG1WdDNXeXR4VGlWT2FOZzcrUkw4RlZmR2JjNllxZXQ2RzRmMDQrTUpYcXdJek40S1JSNXQxOWUwRnBlOWNTazhLeThhWnZBS3psS3krZ3FOK054NzNhRGFpY3ZZWExaVmlNMDB4WkRhYVdkZ2RhZkl3S1VkS042QlZNWWJlWTJsNXZhL2RBUXBzcGtTbGJNRzhrazJ0dkgyMFkrNGVlaTYxdzV5Ty9MVUwxZGI1c1dSRm40YWV2dnkxMG1scXFibWtzMWEySEJEZFJIak45ODA1Q0ZNL28xeHNITGRKUGNnQUpnS2pnL1FxYWNYM2ttUkJQbXNMYzgrL1J2a1FtdWZHbmxyZFR4L21lblZHSGxxWUJvYmx0WlY3YjV2U3VmWkVyeGFGZ3ZJeUw2NTU5dU93R21rc0piZGlMSCtRZFcvQVBqMFdDZWRoLzNWMTVSQituWGtmakJMZ2twNFRFK3l0MHJtNkw5S2tiRkJQTVhmc3NrNDdFZGV1bXB6ejYwcm00MmpyMTM1ZFBLSis1eWpKaWlndmh4eUFzMTJXT1dhNllGcVdkWDB4UzVtSHN0Nkc5MkM4aWoydnc0ZWRRTS93RTQ4YWlaeDFPcHRRU2I5QTVBQTZZdGt5eUZHcVZrRmUydVJBODh5Sm1xdEcveVkyZHpOUlUxVzAvZXJqdkloWnYxcjFDV28wd1NyMWRvQTJSS2pCZmJIbHVtUVh3UzlmdS8rb0IrSHdBTWtUeFQ5TnlYQ20rU2FMM2xzaFJwVHpVcUxwaUc5ZlkvSVhlRFNjYVVNbnBOeEwzS0tXNnUyaGpSdHNoRTVqbkJQNEc5LzQ3VFB4Ynl5T0Nlb1VCZi9ydlRMOVQwbFlhaFRKRmIxWnUzZC80ZHI5dWVjMk5ZcVR2eEUrVTdUajl2NTd0Qk9ER3YzTnRRNVFjdjBrL0VVRjZERTY4WGc5L0EwUGh5aGFmU2F1Zm9rNmFjbVF1Nk1PM2dGL2RuOE90N0N0OHgvQkwvek53eHJBZFZhc1lQOFFQWjYvMG5wc2lBZmdHL3hUb21qWVB1bU1KYmNDS25pZlQ3bWZkU0E5V2g4UGcwM28zanQvOVFiakVsOVlmbkFtRGExNmd1d1FvL3lkWkhhL1NuQWszV0FVekZBOEpVSEFPbTBweUlxZm9wNXQ2QmFWSkdhOXgwWmQwMnBNbTlwRW90L3FYL1phRUVBNktHY2hGSW9BekUrVy9JK2NONmU5cGhXc0EwOEJpY0RMVCtOSXQ3QXc1ZnVUVTQramVROC9LUnQzM29wKzlvNUpQNGtROCtzZjNkT1huN2FQeVhXNExqWk4rZkhybnRRei94blgySTA3c2YvbXh3L0s4OFZERHl2bzUvR3NFZlkxeTkwSHVaMHRkcm5TTi8zdkFKdndKeGZ4dHI4WHU1bnNJNThzeGM1eE50L0pUejZFZWYvdXIzclN0K0wvUDRaL1RSczVpUWxQcGZyY0hiUS9ZU0tBZ0FBQUFBU1VWT1JLNUNZSUk9Igp9Cg=="/>
    </extobj>
    <extobj name="334E55B0-647D-440b-865C-3EC943EB4CBC-16">
      <extobjdata type="334E55B0-647D-440b-865C-3EC943EB4CBC" data="ewogICAiSW1nU2V0dGluZ0pzb24iIDogIntcImRwaVwiOlwiNjAwXCIsXCJmb3JtYXRcIjpcIlBOR1wiLFwidHJhbnNwYXJlbnRcIjp0cnVlLFwiYXV0b1wiOmZhbHNlfSIsCiAgICJMYXRleCIgOiAiUjJGMGFHVnlJR0Z1WkNCaFkyTjFiWFZzWVhSbElIWnZkR1Z6Q2c9PSIsCiAgICJMYXRleEltZ0Jhc2U2NCIgOiAiaVZCT1J3MEtHZ29BQUFBTlNVaEVVZ0FBQkNJQUFBQThCQU1BQUFCQmJBYVlBQUFBTUZCTVZFWC8vLzhBQUFBQUFBQUFBQUFBQUFBQUFBQUFBQUFBQUFBQUFBQUFBQUFBQUFBQUFBQUFBQUFBQUFBQUFBQUFBQUF2M2FCN0FBQUFEM1JTVGxNQUVGU0pxOTN2elpsMnV5SXlSR2JVK3k1MkFBQUFDWEJJV1hNQUFBN0VBQUFPeEFHVkt3NGJBQUFYVGtsRVFWUjRBZTFkZlpCa1YxVy9QYnViZGJmblN3b1d6VlpsR2xBTVdHUUdUVkVMeHBvQnFraUlsRE1pbVpUQnNnZGhkbE9JOUlCa0UxRHNrYXhrak9DTUJwSVNVcGtKSm15MDBCNUlrVUFaNlVaTkdiV29IcEdBbXJKNklxa2srRFVybStsWjhuWDluWHZ2dVIvdjNkZXZ1M2JDWktsNWYvUzc3OXp6ZGMvNTNYUHZlLzE2UmdoM3ZPRGlhVGw3M1VzMFljODdYRWR1Njc2djMzVGltcXR6Mlo0amhzSjlGOTEwK1RWUFAwZmF0MFZ0OFd1dk9ITHA5TVMyNlBxK0tTbmNJdlh4R1dWeTlLbnVMZmNwd1RQZEMyd3Y1MEZsL25tTmlKWnljV0o3eC8wY2ErdXZ3ZW4ySFNlT1MvbGhtQ3BVZW9qd0xpTHlrbk1PSWtJQjR1UERHTm1YeTNKTWlJT3lCMFFVajl3QU9PMVlqZWc3OGlhWTc4SGZ2UHh0Zi8vZEMxVzRPTEg5aXA4N2plTlNicFcwK3I3eTFxclk2REhDNSs4Z0l1QjI2M21PQ0JUZHlYTUxFZmRqeFZqWGdCRGlnSHhQc2RjSVEyREhhZ1Q4M3RPcnZ6elc3OTk1NUp4Q3hDQksydXRkY0ZyeVd6MUhlR2NSZ1FFOHIxY054UGE4Y3dvUldET2VkWUFRL1JVZ0pDL0MrNy9yU1FpeHM0Z1l5UGMzOEhZSEx2YmxJaUlSMFczMHNXZk5Qd1FBbEh3SG1sMGdZbCtJaU1xT3Jocm5BQ0wyNXlJaUVWRS9JV2ZaN2xsem9rUUlRYXRJWG8wNDcvbUVpUDU4Zjg4eXFHY3RubytJUkVUUDJxSlQwS3RteWo5dU9QMWpNVC9DUTd1SThDT1cyODVIUkNLaXVScTdaK2hWTTlhSXpZVDJrWHhFMUhjUmtRaGE1OHQ4UkNRaTJsbGRUNzA5YWk1Z0g1bGNJZzZrU1VrWE5uWVJrUXhKeCt0OFJDUWkybEZiYjUwOWFxWjk1VVRTUWlVRmtpVEg1QzRpa2lIcGVKMlBpRVJFTzJycnJiTkh6WFJqc1pxMHNKeUxpTW91SXBKQjYzaWRqNGhFUkR0cTY2MnpSODFWS1o5TUdham5JV0pBN2lJaUZiVk9oRnhFSkNQYVNWbHZmVDFxeHExOElybGtibjhlSWc0bWhIYjJlY1FQd3Qxbk1xSzlaYjBUZDQrYWdWMDVrOUkzbUllSTVpNGlVa0hyU01pdEVjbUlkdFRXVTJlUG11dEF4RVRLUURFUEVlVmRSS1NDMXBHUWk0aGtSRHRxNjZtelI4M2pRTVI2MmtBT0l2WW1sNXJkVlNNZHc0Q1NoNGhVUkFQcHM3bm9WVE9lUnFSdk5ZU29KUjlSaEQ1TjdpSWlERWp1VlI0aVVoSE4xZGd0UTQrYXNTZVQ3WWp1Y1I4Ui8zeG5aZlpQL1R2VUg0ZFU3RjVqNEliSzdKODBBbldGUjQ2M1AzU0pJUjMrK25kT25KekZ4UVBUNzM1MXdHWXZCbDQzM2I3cTAvWlNGTC8yblNNbnAwc2dYSWdPVnNUOWYzT3ljdFhIaE9pMHMwd3ExS0tGUis2VXgvNWdtUFhRK1lMTHkrM3JIdFlVZWxYMjh1a3BkVUh2RmQ5SlRvdlFtU3QvVnRHRVArZ01PVENHaU9naW9uakx4ZytkdHRYRjV3V1hsby81T1VqbktxSVovbXhldHlZRzhQbzBuazdLcllpZDF2ODU0bXVrbk1XVDduV21mT1YzSVdRT0JvNWFOUVlyOGlnWVM4eUk4MEJOdHFlbC9DVk5BbHpWSS9QelpidlM5dG1zeEo2S2JKZWwvQlZMR0ZXR3dIc3paS1I4cSsxQW8vaFJhS3VBdVFNaVVncVZncjZhVXZ0a3c2bDdwYUxJenltS3Rxb1FRVGRqUEd0aXpneVdhZEJtTkJseTBCa2dvcHVJSmtMbkhFVnJzRDE3NWJYWFhuRlU3d0JiUjYrNDl0cnBpb2IzWXdnSjNPSDVGc3RWU25QaE5YTHJNc3lIOVZFOGg2QVhtV052UHcyc1dSZGVMbjkrVlJUSGVkQUNyOXk1dzBkRXNmck9odWdyeXllc3FDalc1T2xWY1VGRi9yS2lUWkxnSmw3QWVQOXdMYnBUNmFzODhWOUMzQzNscjdJT1RzSzk3VXVFQU40bnVBTklINWRiUHluRU4rVHQyWWhJS3lUNS9xcmN1dldIdjNDTGZGS0hFYVMvay9LRFh6MzhpcXE4blJneU1odHhwbEE3MHhBRFZmTk1KME1PR3ZkN3JuY1YwVVRveUN0NzBKZVQ2cGdnVWt1MzFWQWVsRnNQaThJM3BGelN6QnU2VDMxeXJsS2FSeVhxckNqY3ZFbkZBYS8yeU85cDRZelBQZkozcUtkUXM4ajVsNFdGRy9GWWE0RU8xWWR1cWhIM25DR25NUFI1blBTeElaOGdHcDZVbDRqd3NoTVZRc1NoNzlGN2NMSFNOSzVVQ0x5Mk9VLzhPTzQrVVlXTHBXSkZXYXBhSjlEMVRibTVSaXozdHUvTC9CNG1yWkFrRnVXV2t2eFIrV3QwaVFNZWZwak9oZVgyS2s1M0w5UmdkWW9vK3IxaXZiSkduTkdEeHNTYUlPWU1PZlI0aU9ndW9vblFrWFo3REp6NExOeVQ3YnZXaWZRUENLcVVkd3lqdVZkdU5vajBRbk1Xc1Z3bE5lK1J2MGt5UWt4U1RvYWdLOXdSNkU3M3VXRzZzV1dkczFTQU5KUUNJb3FWRXZVWHZPeGdUUnBUTW92TVBsQUJJbW9sc1E5MlZVL3dNY2h2N2lqZlRGZXhDa1FjMHVaR3BHeXdCSlN2NlBiNGV6MmIzSzNPVVlWVUdDYzAyNHZiRkVjY05hNXNoZW83RktFQXExT3FKUWlndk5kS09MTldxS3dURXdiOWpHYk9rUE1SMFZWRTA2SFQrdm16SlRtMkNzNTZxWWJ4Q2Myd3dmNm90MTJDWEtVMGIvQlgzM3NKRVhVb05tTmhXK0c1S0QrNHFpbGxiMzdHRUxIUDZKbDBYNjR2Y3B3eFE0eVdjYms1ZUZyWEpwTU16MTU5eSt3cEFaaDVTMjhDRWRVMWRRbFlUakhkS3FjSkhsMkRNTHlvd2lxNzFmOG1FMEUzZy8rMlloYTlsak9GOTRvWkVTTGhETCt3Tm1rNU11U2NoZTRpYWtmblFzY0RWMmY2a1l3bFZNM2MrQ0lQVEtCNzNYUW5jNVhVWEhBQUtBTVJHS0FqV0F0ZUE5RTJDTU5RUzl5UnRFS3J4dktTN2dYZnFtN0JMWk0vTFBSem1qWXFOMGRBUkdvWm1hd1Q1MFUyZ2UyY3cvV1FsQzgxS3h2b1R4bCtRTjJvcEJtZWdZaW9RZ2VyVVNuMUR0cWltQUk5ckN6QUt2elVoNGNJa0gxbk5zWTBCelExZEN0RHppR2lxNGpHUXFmMTgyZlpobG1JWlZQcXlzN2xjWnZXUks1U212ZklVNnh6QTRoQStqS0NhYmhvbzZGRGhESE5zV2pDQ3Uwam50QTNhRUtNMkcxTm5STk1PWHRXeTdiazVuSUpxM01VaUJYT2tNRFdqMjNSeXZib2xMNUNkZVpkVDh1TENFenl0c2xLcVVaVTRZYk5YdGtBRDhNeDhpaE9CdmV3YW96UzZHeU5DSjA1N1ExNlRKdk9rSE9JNkNxaWRYYkRDMTA0dEdXM2FvZ05YWjRCOVZWbTJpZDVRVXprS3FWNW4wdnJFSUkraWdqd3JHTmx3UmtETlBVSGs5SnlKcXhRek95a2hzUzhWbEYxZFFDbFFkT2Fjbk9hV2wvNlFFTVQvRS9ZTXNCWjlnYUhFSlpMaHMzZUdRRWI3cDRHb1lnaklxWVFZRFJmOWtLSEJsamRia2xHUUZwU3RqQU1pNGl5UTBUb2pEL29DZTFpaHB4REJCanlJeG9MblFtQk9jSFRHYVlzenFuV0JnOE1WOGlRSmxMTDFWdUJ1V2FMczA3S0NEUGl6dE1nSWg1TVk0MzgxeUZDNVRmcFN1OVdDQkVjUDhSc1JRbWpQdkdFcG5uZVVNU21sTmhHWkJ5d1pTVEF0czVNVUdnSFVlRkJvL1k2dnpOL3dSTlRpSDBsNzV6UXJZSlZrM0pOVzRPZnBrYkFLbzlJaElqd25MRkpBZmVjMXBBaEZ5SmlTZkZtUnpRYU9vNkhQbU1XMkVUYlBiMmwwTzhsekVXSWlMVG1wbHMxOW5TemFsQVoxZEhDakRyRFRvVldRSzI0R2dZSkhSd0V3U1lOYVpoWHdraTFKYkkyZXk3YlpJMHdQL29RWXd1aU1xOG1kYlpDd2loZmNhVXhoZkJneWxpczZiS0h6SENXNGFlcHZCbVpEWjNoYWtqM1RrWnBocHhEUkRjUmpZYk9PRzFPMkZLWlVpZjY5SnFHZVhISzhkaXRVWmlydE9ZbXowSk1kQ0FDNGJFenhtbnpXc0FVRy9icWRHZ0Y3QlhHalhEQmFVazdoZWo1ZzRZSkRNNTQ2c1BtS0pjWHFpa1QzSWNZODZRV1pjN2RwSU5nQjBURUZFSnkzcWkrUjFjaVREZkdlckhDaFRBanM2RXpwcDZveHcweldtbUduRU5FTnhHTmhzNDR6YWN5WTFjYzFCTm1oR09zT0phNXlvYTVTbXVHV01ub0hNQkNYSmUydXJDbHhQa25Oc2NNeFdFanVUWXBSQXdiTmp0ZEZtMStCZDBOYWZ3MlBXTENFcmlxdjJob1F4NGJZbXlmcVZ0RXdPODFLNTlaSTJJS0libk9rbzlmUWkwWWMrdmg5UTNkbVpIWjBCbTdrMFBDWnpyS09VU0lMaUlhRFozV2J6K1g3WnlvUDZXSUd3N3F1RzR5UGtKRXBEVmpSR2M0ZC8ra24xRFphRmhqOFVZT0lsaklJcUxpZVlnYTk3UmlnS1B6ek5uaFBCUWlRcU1KL0l3STZETzNRS1FrRXhIT2dsVUliTm84bXU1UmI4OXNKYklSNFRsakh3bjBnZ2hyQW1zOTE5L0VIS3Q0VWJLaGMzS3FOV0pCT0Q2bkNEVVA2dXFXVDgrakVCRnB6U2pmOU9pYkQ2VFBMZElnRHJ6MnR2OTRLWTZML3ZlUGJ4cGpKblBPOUIvOTN2MFpJd0o3ZW42NnJyNmQxSlcvR2JpZHNPQXVoMEpFekhBUEk0SWVTakd0TjBTRWtrckhJaGN3cDFIdFhxYjRPdHhaemppeTlXRjdFUkVQSFpzMVo3ZTExQnRMNE1zVlB6WFg5ZFl5UUVSRU05MXhTZm0yLzNacXZiczQ5YnQ3eFVBZmRpNkF0L2pYM3o3UkdSRzhONk45eEF4cGh5ZDJnYUxIdk5vL0lLSkV2WjJPK3k0Nk1oa2lJcFViR0xFRzh4SGhLNFNrZmJoZ25DamIyZVo1bFYwalVzNUFDb2d3NGNxUTgxWU5iYVJUUk9PaDg1eWpwdDFhbW8wbGxjMlM0NEVmK3ZZOFFFUk04d1lFY1d5cEZWU2xEUnRNZTFBSjRjTWg0aXMzYUZwR2pZTjB4U1dJRVlGU0xxLzZNM09jNUtVYWlGaXoxbUtONHVOVmJXeUZlMk14QnMxenUrT3FrVkE0RkdCSjJZQTltMlUyU25jNGxoaldpQmk1VjBSMGptZzhkTlkxMHlpYjVlK2czaFpUc3IzUUlnMDZRZ0VpWXBxSnBvNjNrbUtxSXJiMEtVdUZ3MzlmSmVLdHc4YXdFSTloV3IzNVZhczkxZ2dmWEtUd1BVcGZIaUlHcTFLKzY0OGVRdDVXMkg0c04raTM4T3hjSTVJS0llbGhTZG1BYzNOc3pKNWpWdEdaUWU0UkVUa1JqWWZPdW1ZYXkyWnJXZGNiU3hJS0VhR3JhSUNJcU9hWFExSWQ3eVBOWlRRYnhnU2ZhS20xejVaRVlSRnZ2S3lpejB0Q1lJWEVJalVDNjF4S3M5b0NOMGdnNC9nUnpPQlBveThQRVhYUG1ZNklTQ2tNSmNrTm1oVXIxQWlPak5SbmtIdENSRzVFNDZFTDNNUEZpRm5zek1hU3N0WndQS2dSZXFvSHVZcHFMa3lDbDQ0MnlTK2pzZVQwcUJhdFNQWUpBSEc4WDVHOUpBUldxSE9iRUlFQ3RsVWlmZHVGaUxUQ3VqY01zclFEaU1pTmFEUnYybG52RTF3cVMyWmptUkRxQVJHaThDbGtuQTY2SHh6QmVjVXpRMDA4dzFOOWlueXZ2Um54UXRrTklxaEFOWlFLLzZNWkl6SkRzY3IzMkhtSVFIODNxMFpFSVNSM2VOWElqMmc4ZEJ3bFBwdXQ1WURaS0ZPTjhGWU5GRFBkRWVRcVMzUHhrVExFMVdhUWtHV2YveGhiVkViMTB3Tk1vSXExNHlVaHNFSlNrUnBCR3hiUFE2TzcyUWtSZUlab2FoUHl0bUlrb2tzMytydEJSRVFoSkwyN0ZHVURqazZ4TVh2T1dCNHl5RDJzR2wxRU5CNDY2eG8zeXVxWmpObFlxbGRtUzl5bHFteGtINUd0dVhBaHdrQXZPRkU5U0Q2aThoRnh5Q1lwdW84WWh3bzZJb2lnUjBIcnF0UC82SVFJK3NNRkJrUEkyd3FMeFpLQW11amxGZU5rQkxPUU9zY1VRbkpuN3o2N2lHZzhkTUhRNkdKWkxmZ2plbU1aM3UwclJPZzVZMmN2NWFxVFpydzRyVzZoYTBGc2xWVWZFZWhlTXE1NDB6S3dRdDBSUkpBV0ZqVWFjR3AycUJING1vazN0RU01aUVCcDgvS2FoWWlZUWlxS3poM1ZtclFQRTd5T0dBN1JuVUh1b1VaMEVkRjQ2RHpuZEhORXlobmdZazVmMGR4ZTEwMzZSQVR0WGFsK0ZFU0lpR2crQkxJK0VCb3FEblVvV21PYVBudUlnQmtiZVkySWZ5ZWViaEFoeWxKT2FJWGVaN01ESXRBM1kxZ3huaFU4aEZHT3haSkFXSGRhc3hBUlUwaVNEU2RLcmRGWWlVRXRtV0kyNzRsc3pCbXdPVVJreUlGaFFxbnJLcUxSMExFMzlvd01ZcEhWYjNxQ1dPRk5tR0tvYzNFUGM1WFczRHhsRlU0cUVORmVZODdTVk1ORGhEZkw5S3JScjRwMWFBVkNrUm9oeHIyWVdnTklVc05lSkJvMVYxU0dGQ0thS2lleEpOQ2pWNmNuQ3hFeGhTUzVGQm9lY2JYSmRmaVo5YVpGekJrSXhSSGh5VmxFZEJYUmFPaWNiNllGY0QySlI1ZE1YL1RxcW9MNWpPb0pjNVhXM0FLcXpIRWU5T0dvOGdObXB2djNHblgzSlJCQ0NmNGVFQUZaYjgvYS8zcWx2K2xuMGxwVURRTGlxaUdOcU5GbEk0Szhkbm5OUUVSY0lTUlhuT0VIaGxVNlZTUTB0Vi85RG9CeVBHWFlvTWNXeWx4RVpNaFpSTlM3aVNpWTBxRnpUbk9yakswbGJ5elZHNUl6M0NOb1BrNm9xeEFSYWMwdHZiZ1E3eDY5T1FNUHY1S25OT2p0aDltcHRkd1NxeEJwRUlIU3E5ZW1TWk9XV0kwd3k1SlJ1bDlEc1FNaTZER0lZYWJ0eGdvMkhTb24wU1RBc1FsbXhraWlPOHU0UW05SVVGQmVVOThRV01ONHYwTTdpcm5NaUVCTXUwZEVocHhGaEdjK082TFIwTm5oMnNZeXBnVnZMQld3UFJoVmVYcUZ1VXByYnRteFlkK3Bic3hwWVYyeFJxaUJLY2NSM25CTE82aVlTYnBHWUN6NkJxVmEwcEl4UkdCcWVmY0Racm5xZ0FnLzhCanJTa2RFSU1KdStMZ1ZqOTFyeEJWQ2t2ZXZCQWJ5SDlFenlNWkY2eFNSNkVjZGpBaEUwVVl0Q2s5LzFjaVFzNGpvS3FMUjBDbTNnbzhSK01nYlN3VnNOekJvTUhNL3pGVmFjOHN0djBYejVSaWk3d3FIQ1FaSEdIMDZRRnhiTlNLZ1Y3KzNVMjVvRjJPSW9KZnQxK3dJYWhPcTJRRVJCRVJtcitZaEF1TjB3MGVhWW9pSUs0U2t6YS9ZcTc0ZmhGTXpiRmxNVHFnbTZnN1RoanlKWEVSa3lGbEVkQmZSV09pc2g3WUJxRDVUWHJlWE5XOWdjTVBNbUVTdVVwcGI3b1dWZmhOVEN0eVlWWXRHSFFRVDRWRzM2cldxVkZQNlVDZHc4QnV3L05wS0ZCSFluTTBwYm56MG15MUMwMGNKZCtvekZhdFYzUnpZVXFLakszUVpUOEs0Ti94eDNsZHJhZjdNVUFqdUpXWnBxbkVpZkJaZS9XYktRUGlVNFZxdU9LakduZkYybGhseUZoSGRSVFFXT3ZiWm5RSHVUVHVKaE1DVGpuWHVyTHV2eHNOY3BUUzNHRHEwWFREUE5wWVRSV0pTV2tSQU1jZnFpanJsNElBdUo0czZId084TElTemFFYjdoYWR6OXBYWlE2YlZ5a1lFd015cDJ2ZDJOVU9YNTBuUmtKdXRRQ0xQYjFSbjFRc0d5cnplMWhDN096SVVRdExnSGR1SUNjVmVrd1lIMkVhWWwvNnhrVGFUckhCczBTRWlkTWFtQTNFMitNbVFBNUxtbEtudUlob0xuUnVZYlpXRHpBRWdKcU8wRU5yUWg3bEthVzY1RjJUMjhneW1pUDZXdFlKOTJodHN6RkNYVEJrNCtGMk1lazJZRFdKTEozYXZNVXUzZEt3QU1lTVZIbHdsUTY3cWVOQVB5OWVaTTNtZXRKSzFVcGx1dGF0cnhESmlvMDNmdjNKVktwUXRDdXB0WHNRU0d1TUtJYms1ckRuM21qMzFpNlQ4QlNNN3FYLzNTYitMTlNqYisvU2lMVjRaemhCcU9SbHhPVEJNS1F0ZFJqUVN1c1RnNkhMWkprcDFqdHFORzZyZWhDTGhBNm9vanB5cnBHWmNyeHZXcGwzbHZ5ajlkV044YzNpY1p4RTloRmV4S3RUR0FKd3BNYXJIaFhtMkFqVjFrM3M0d05PYnZOUjFCRXVGTFJJdk1qa29WS1g4ZFdNL2Rib0hSVkNsNnZ6VGVHcTBLZnAwQlJwM2RZb1d1SGtqOTJJZXlVRGxlcFNvUmtxZEVCa0s0Yno1VGZpaWZtbURmamlsZmhPT1g5VmFSVTMrUm14eEhvaTQzYWhQT0RObXlNdjh4aEk5bFRYZnBBVnlZTkFBNnpLaTZkQkZ4a2Y0blBQbytKMzEyL1hscENzUnRFZGVBWlZ6bGRUY1lzOUVvV3pyaWhoSFNQL1FxTDVmdmcrL3JlVzYya1JQQ1QwM2d4bGh1OUZVVjN4akFFS2hUQkhwWDdnUnVNRnYxeGRXeFpjV1BvdW1mUGNDL1VVQ0laQzF6OUg1Z0liVjR5ZXFxdmV5NjFlSm1qeFE5ZFFmampoUUdhTmhYRTEvK3VnQlZ2ajdvbWp0TkpRa2ozcjhEQUZsYytHbmt2clVneFg2U3hTK1FtSkNocGZvZkw5ZEszQzNvbGJIL2pJUG5KN0x6aFBUQzdlSVgxNzMwNnRaem9TRGpzZ1pobmVwUDY3UVJVVEpiQ0owUkVvZktEanJQaFZUV3czc1c2NDRJMHRlcm9nNW9SbXJodGxHM3UvcUN2M2xEeWsvUTJrcWZsTE44RVd1Z1FYMHRIL3YyN1gydWxKbEp6aHMvL2xmUHFxMm1iVG82R09OS3BRK1RNVjlGSCtvNDZIREY1cXFNY205dGpxUmgrN0F6L0xsMWJlOVRyNFh3NmpDN2hyL2JRL1FuNkVYQzgxUlVpSURaZm5PVmRHLzJGNGpST2huN0U2WGFrVVVFaDJTN1k5Ly9xOXVzVE5maUFkaCthSEQvMXA5Y3RpcVdKYWJMOEdmaEtpc0tFUlFqRWVOL1lRelRTYnJPL0swWElzWktLcGRSRlM1RUliT2VoVTBNSWVDYXdHaGozejFDNThNL3FlUzhISVYwZHlTUzk5czM0ck12OUp1R1ltcm41TFZ2bVBoSkRhbURWd1BxcVdDZWdacWFqaXZwdlpqN2QrbUV4MzBIcEJacS9ya1Vmd1JuR3VtanlMUHJUYjlDWndyanRvL3ZBdm5jQ2lkV0pyYnM5UTdYY2xBaFBnM3hYMmFzakpZUGJhTzB5Z3JKRVN3blJJNmNCd29TemxOZjJFbkV4RVJoVXB5c0tvTTJkR0ErSmlpYksycmZ2VkIwMlMyVEg4QlNZMVZBaEZ4WjVwTWZqWkR6a1pGemJQOGlHb2ZndEE1dDRKV2xSZG9wbW9oK1hOOFRXY3ZWNW9jYUc2ZUZvVko5YmVoenF3R1VyZW9pRWo1R3cyZmpIYmhaWmRXcm5vNFFRVDVQNDl2dmlWRlRSTytmR25sMkp2ZHhFc3pCSlFYWEh4ODh5KzY1aTUrNm5qN2JTVkFZL1pEYjd6dFZaOFBOSm1MRElYMFY3OCs4RE9Cd0FWdzlJMUJUTVNQM1ZrNTlnWXdmZlRLdTE3N1AvOFljSGU4eUpIck5xSmRoTzVCTzNQWklRak4zclhHVi9xY3lwV3ZtYjc3TEh5aTNMN3lJOG00RDF4OFhCNjdMSjM2VVBudTFROTJCUDRmR25VTVBLZ2JoeDR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文字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5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</vt:lpstr>
      <vt:lpstr>Arial Regular</vt:lpstr>
      <vt:lpstr>儷黑 Pro</vt:lpstr>
      <vt:lpstr>Hiragino Sans GB W3</vt:lpstr>
      <vt:lpstr>微软雅黑</vt:lpstr>
      <vt:lpstr>Times New Roman</vt:lpstr>
      <vt:lpstr>Times New Roman Regular</vt:lpstr>
      <vt:lpstr>Times Regular</vt:lpstr>
      <vt:lpstr>Times New Roman Bold</vt:lpstr>
      <vt:lpstr>Times New Roman Italic</vt:lpstr>
      <vt:lpstr>Times New Roman Bold Italic</vt:lpstr>
      <vt:lpstr>Cambria Math</vt:lpstr>
      <vt:lpstr>Kingsoft Math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Main Work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fengdelin</dc:creator>
  <cp:lastModifiedBy>fengdelin</cp:lastModifiedBy>
  <cp:revision>1</cp:revision>
  <dcterms:created xsi:type="dcterms:W3CDTF">2020-10-15T13:36:27Z</dcterms:created>
  <dcterms:modified xsi:type="dcterms:W3CDTF">2020-10-15T13:36:27Z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