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95BEC6-2C41-BB36-080D-3EB5ABE79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C24B5E4-6C82-9C49-E2B8-AF8172CC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5CB72E5-9394-06D6-70D1-6CE3378D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847-E6B9-4635-972E-EFE8F2D7A551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36512A8-7978-4D98-AB6A-2054BB9A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E189FF-0827-5158-A471-32B9E53E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725-4B4B-4B4D-B5B0-656ADCE3B6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146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9A323E-E95C-D687-263D-C94ED351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264D97-F4BC-EE9B-546B-BC460E58F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1C5A63-2B7A-812A-0C8A-2CD984DF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847-E6B9-4635-972E-EFE8F2D7A551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42C101-A661-CFB1-1071-8D17D700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B717B8-FB95-7008-2F45-71A31BB7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725-4B4B-4B4D-B5B0-656ADCE3B6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73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589DBD5-777F-E3F5-63F5-B0F148528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80B6362-0EAA-26A6-2108-A6972DB9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F1F2A2-2ECA-4404-731C-BFC3977C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847-E6B9-4635-972E-EFE8F2D7A551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849F8AF-E1AF-FFE2-5984-A2A5448D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A06737-9085-2A47-5256-DC32641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725-4B4B-4B4D-B5B0-656ADCE3B6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96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7BDA89-1DE4-7BE5-0094-A593F0CA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E5B01C-6035-8D12-64B8-91D229DB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598349-1DB6-2C57-ECAA-FD4C83F7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847-E6B9-4635-972E-EFE8F2D7A551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3D1897-072E-0BA5-6FE8-7B797C7B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98D2B0-40DF-0805-51DC-77582741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725-4B4B-4B4D-B5B0-656ADCE3B6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108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BAE829-EB5A-2B9F-E665-85272B6B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6684830-6AFD-98C3-BAAB-EB9CF364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49E8454-56CC-1A54-74FD-538379BB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847-E6B9-4635-972E-EFE8F2D7A551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3A793C-E3B4-2145-9648-2BF47876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B562B9-88CC-79F7-A0B0-C2FB63FC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725-4B4B-4B4D-B5B0-656ADCE3B6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984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917BAB-E465-C3EB-DDB3-5E69728D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65D53B-8B82-0C7C-1021-8F66363DA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B92142A-3012-0AE0-1360-1A45AC4AB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412470C-2FDC-7AD0-5C1D-07CBA975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847-E6B9-4635-972E-EFE8F2D7A551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6EF4B87-EF82-DA53-D253-CE1A7031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5D61A6-0585-5A49-BE2E-06D064BC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725-4B4B-4B4D-B5B0-656ADCE3B6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396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013A61-A034-22BE-AA25-D8047293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541F1E-16E0-B9DD-C7B3-C18094681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5CC3C6A-170A-D5C0-4C55-356204634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F209E71-BB30-5EAA-1FB1-70961A6E8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47A1295-857E-33A3-CD90-C5AC76266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C4F946C-5415-C173-B447-D5EBBDA1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847-E6B9-4635-972E-EFE8F2D7A551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199254C-C04B-E707-3828-ACF5DC70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BCDB71E-15A9-C866-68CB-8CD91FD5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725-4B4B-4B4D-B5B0-656ADCE3B6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035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F274E2-B4E4-3BD9-0256-BE9761F4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8D36760-2224-4ECC-BF77-9EC13E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847-E6B9-4635-972E-EFE8F2D7A551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8F9B3F5-9744-BEA3-4696-12411FFD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EC71A4C-12B8-D459-6B6D-694EB1FE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725-4B4B-4B4D-B5B0-656ADCE3B6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01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7B0276B-DED0-03AB-3DAB-B24CF343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847-E6B9-4635-972E-EFE8F2D7A551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4F1B00C-DBC6-9276-BF21-8D57E6B6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FEC65A-493E-61CC-603E-3FA63806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725-4B4B-4B4D-B5B0-656ADCE3B6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62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26CA28-E237-1AA7-C677-05A1DE3E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759954-A920-D717-CC67-B80946517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2CF3924-E225-B96D-D50E-5704E9B51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990F4D1-DE47-4B7E-DE7B-BAF243C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847-E6B9-4635-972E-EFE8F2D7A551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46EF548-E217-E731-CE14-54D76D4D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205E06D-28D3-3EE8-C7B0-5711C475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725-4B4B-4B4D-B5B0-656ADCE3B6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662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8E761F-CCC4-4003-D94E-BED44BA6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78E37D0-19AC-8776-CDF6-CE64A5E45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716CF9D-CA60-1B03-3D2A-A660A08D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EDD0E5-4B94-261D-7077-C5BF7BA6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3847-E6B9-4635-972E-EFE8F2D7A551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32E7A80-5859-B628-E04B-8478D154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40A7D5D-8E27-4DCB-F448-D13A6CC0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725-4B4B-4B4D-B5B0-656ADCE3B6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34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56044D2-8541-DE09-4C60-35EB872F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B8719E4-C74F-5A8C-33ED-207050A1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DC42A9E-A9E5-BA4F-F771-C1671FDAB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3847-E6B9-4635-972E-EFE8F2D7A551}" type="datetimeFigureOut">
              <a:rPr lang="pl-PL" smtClean="0"/>
              <a:t>17.10.2022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7C3BB4-B3C8-A445-0C66-5AF091F3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0C2BE2-25DB-8079-F914-B3DB4FACA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C9725-4B4B-4B4D-B5B0-656ADCE3B6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32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45BBD9-A292-943B-F5E6-1053B8481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657" y="1853967"/>
            <a:ext cx="9097860" cy="2667697"/>
          </a:xfrm>
        </p:spPr>
        <p:txBody>
          <a:bodyPr>
            <a:normAutofit fontScale="90000"/>
          </a:bodyPr>
          <a:lstStyle/>
          <a:p>
            <a:r>
              <a:rPr lang="pl-PL" dirty="0"/>
              <a:t>Projekt i implementacja sklepu internetowego z funkcją wypożyczalni gier planszowych</a:t>
            </a:r>
          </a:p>
        </p:txBody>
      </p:sp>
    </p:spTree>
    <p:extLst>
      <p:ext uri="{BB962C8B-B14F-4D97-AF65-F5344CB8AC3E}">
        <p14:creationId xmlns:p14="http://schemas.microsoft.com/office/powerpoint/2010/main" val="255031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640421-5CD4-FDC6-B46E-A12FF46CE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482"/>
            <a:ext cx="10515600" cy="2395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/>
              <a:t>Cel: </a:t>
            </a:r>
            <a:r>
              <a:rPr lang="pl-PL" sz="2000" dirty="0"/>
              <a:t>Sklep internetowy oferujący klientom takie funkcje jak</a:t>
            </a:r>
          </a:p>
          <a:p>
            <a:r>
              <a:rPr lang="pl-PL" sz="2000" dirty="0"/>
              <a:t>przeglądanie, sortowanie i wyszukiwanie produktów</a:t>
            </a:r>
          </a:p>
          <a:p>
            <a:r>
              <a:rPr lang="pl-PL" sz="2000" dirty="0"/>
              <a:t>dodawanie produktów do koszyka i przejście do ekranu płatności</a:t>
            </a:r>
          </a:p>
          <a:p>
            <a:r>
              <a:rPr lang="pl-PL" sz="2000" dirty="0"/>
              <a:t>wypożyczanie gier planszowych</a:t>
            </a:r>
          </a:p>
          <a:p>
            <a:r>
              <a:rPr lang="pl-PL" sz="2000" dirty="0"/>
              <a:t>założenie własnego konta, co daje możliwość wyświetlania historii zamówień i zostawiania komentarzy pod produktami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42B6F2A-D525-89C6-F6E7-2A6697E3992E}"/>
              </a:ext>
            </a:extLst>
          </p:cNvPr>
          <p:cNvSpPr txBox="1"/>
          <p:nvPr/>
        </p:nvSpPr>
        <p:spPr>
          <a:xfrm>
            <a:off x="838200" y="3724711"/>
            <a:ext cx="7113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Plan działania: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Projekt architektury informacji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Projekt architektury </a:t>
            </a:r>
            <a:r>
              <a:rPr lang="pl-PL" sz="2000" dirty="0" err="1"/>
              <a:t>backend</a:t>
            </a:r>
            <a:r>
              <a:rPr lang="pl-PL" sz="2000" dirty="0"/>
              <a:t> (baza danych, aplikacja,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Implementacja testów i aplikacji </a:t>
            </a:r>
            <a:r>
              <a:rPr lang="pl-PL" sz="2000" dirty="0" err="1"/>
              <a:t>backend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Projekt architektury </a:t>
            </a:r>
            <a:r>
              <a:rPr lang="pl-PL" sz="2000" dirty="0" err="1"/>
              <a:t>frontend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Implementacja testów i interfejsu użytkownika </a:t>
            </a:r>
            <a:r>
              <a:rPr lang="pl-PL" sz="2000" dirty="0" err="1"/>
              <a:t>frontend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Redakcja pracy</a:t>
            </a: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CFF991BA-5BB9-4273-E301-8FAF6CFE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273" y="109649"/>
            <a:ext cx="5293453" cy="1350483"/>
          </a:xfrm>
        </p:spPr>
        <p:txBody>
          <a:bodyPr>
            <a:normAutofit/>
          </a:bodyPr>
          <a:lstStyle/>
          <a:p>
            <a:r>
              <a:rPr lang="pl-PL" dirty="0"/>
              <a:t>Cele i plan działania</a:t>
            </a:r>
          </a:p>
        </p:txBody>
      </p:sp>
    </p:spTree>
    <p:extLst>
      <p:ext uri="{BB962C8B-B14F-4D97-AF65-F5344CB8AC3E}">
        <p14:creationId xmlns:p14="http://schemas.microsoft.com/office/powerpoint/2010/main" val="200944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16753A-65C8-B541-8F72-4A8BCB54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584" y="143205"/>
            <a:ext cx="2089559" cy="1350483"/>
          </a:xfrm>
        </p:spPr>
        <p:txBody>
          <a:bodyPr/>
          <a:lstStyle/>
          <a:p>
            <a:r>
              <a:rPr lang="pl-PL" dirty="0" err="1"/>
              <a:t>Backend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95F14B-17CE-7A2C-D975-EE6C1E8D8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05" y="3399376"/>
            <a:ext cx="3180127" cy="40634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000" dirty="0" err="1"/>
              <a:t>Django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Framework do tworzenia aplikacji webowych, napisany w </a:t>
            </a:r>
            <a:r>
              <a:rPr lang="pl-PL" sz="2000" dirty="0" err="1"/>
              <a:t>Pythonie</a:t>
            </a:r>
            <a:r>
              <a:rPr lang="pl-PL" sz="2000" dirty="0"/>
              <a:t>. Oferuje wiele gotowych rozwiązań takich jak panel administratora, autentykacja użytkownika, czy zabezpieczenia przed atakami 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28C6C4F8-0CB9-983D-B9E4-8FD3E46657B5}"/>
              </a:ext>
            </a:extLst>
          </p:cNvPr>
          <p:cNvSpPr txBox="1">
            <a:spLocks/>
          </p:cNvSpPr>
          <p:nvPr/>
        </p:nvSpPr>
        <p:spPr>
          <a:xfrm>
            <a:off x="4440029" y="3429000"/>
            <a:ext cx="3180127" cy="406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 err="1"/>
              <a:t>Django</a:t>
            </a:r>
            <a:r>
              <a:rPr lang="pl-PL" sz="2000" dirty="0"/>
              <a:t> REST </a:t>
            </a:r>
            <a:r>
              <a:rPr lang="pl-PL" sz="2000" dirty="0" err="1"/>
              <a:t>framework</a:t>
            </a:r>
            <a:endParaRPr lang="pl-P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2000" dirty="0"/>
              <a:t>Zestaw narzędzi ułatwiający tworzenie </a:t>
            </a:r>
            <a:r>
              <a:rPr lang="pl-PL" sz="2000" dirty="0" err="1"/>
              <a:t>RESTful</a:t>
            </a:r>
            <a:r>
              <a:rPr lang="pl-PL" sz="2000" dirty="0"/>
              <a:t> API webowych dla aplikacji wykorzystujących </a:t>
            </a:r>
            <a:r>
              <a:rPr lang="pl-PL" sz="2000" dirty="0" err="1"/>
              <a:t>framework</a:t>
            </a:r>
            <a:r>
              <a:rPr lang="pl-PL" sz="2000" dirty="0"/>
              <a:t> </a:t>
            </a:r>
            <a:r>
              <a:rPr lang="pl-PL" sz="2000" dirty="0" err="1"/>
              <a:t>Django</a:t>
            </a:r>
            <a:endParaRPr lang="pl-PL" sz="2000" dirty="0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C544F095-6087-A9DF-40B8-2249D2547071}"/>
              </a:ext>
            </a:extLst>
          </p:cNvPr>
          <p:cNvSpPr txBox="1">
            <a:spLocks/>
          </p:cNvSpPr>
          <p:nvPr/>
        </p:nvSpPr>
        <p:spPr>
          <a:xfrm>
            <a:off x="8503251" y="3399377"/>
            <a:ext cx="2805109" cy="406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 err="1"/>
              <a:t>PostgreSQL</a:t>
            </a:r>
            <a:endParaRPr lang="pl-P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2000" dirty="0"/>
              <a:t>Relacyjna baza danych ceniona za dobrą skalowalność, ochronę integralności danych i dążenie do maksymalnej zgodności ze standardem SQL</a:t>
            </a:r>
          </a:p>
        </p:txBody>
      </p:sp>
      <p:pic>
        <p:nvPicPr>
          <p:cNvPr id="2056" name="Picture 8" descr="Django Community | Django">
            <a:extLst>
              <a:ext uri="{FF2B5EF4-FFF2-40B4-BE49-F238E27FC236}">
                <a16:creationId xmlns:a16="http://schemas.microsoft.com/office/drawing/2014/main" id="{AA2CEA8A-C26A-A3BD-3BAC-60E514078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84" y="1773238"/>
            <a:ext cx="2995568" cy="136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me - Django REST framework">
            <a:extLst>
              <a:ext uri="{FF2B5EF4-FFF2-40B4-BE49-F238E27FC236}">
                <a16:creationId xmlns:a16="http://schemas.microsoft.com/office/drawing/2014/main" id="{58533BC4-A7DD-EA5E-ECA5-FDC979D02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18" y="1664455"/>
            <a:ext cx="3591538" cy="15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ostgreSQL Reviews: 550+ User Reviews and Ratings in 2022 | G2">
            <a:extLst>
              <a:ext uri="{FF2B5EF4-FFF2-40B4-BE49-F238E27FC236}">
                <a16:creationId xmlns:a16="http://schemas.microsoft.com/office/drawing/2014/main" id="{892770EB-24C2-BE8D-33AD-EE67DAFF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924" y="1664455"/>
            <a:ext cx="1697451" cy="188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8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16753A-65C8-B541-8F72-4A8BCB54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487" y="287688"/>
            <a:ext cx="2299025" cy="1350483"/>
          </a:xfrm>
        </p:spPr>
        <p:txBody>
          <a:bodyPr/>
          <a:lstStyle/>
          <a:p>
            <a:pPr algn="ctr"/>
            <a:r>
              <a:rPr lang="pl-PL" dirty="0" err="1"/>
              <a:t>Frontend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95F14B-17CE-7A2C-D975-EE6C1E8D8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084" y="3429000"/>
            <a:ext cx="3180127" cy="40634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000" dirty="0" err="1"/>
              <a:t>ReactJS</a:t>
            </a:r>
            <a:endParaRPr lang="pl-PL" sz="2000" dirty="0"/>
          </a:p>
          <a:p>
            <a:pPr marL="0" indent="0" algn="just">
              <a:buNone/>
            </a:pPr>
            <a:r>
              <a:rPr lang="pl-PL" sz="2000" dirty="0"/>
              <a:t>Biblioteka JavaScript służąca do budowania interfejsów użytkownika dla różnego typu aplikacji. Cechuje ją szybkość działania i łatwość wdrożenia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C544F095-6087-A9DF-40B8-2249D2547071}"/>
              </a:ext>
            </a:extLst>
          </p:cNvPr>
          <p:cNvSpPr txBox="1">
            <a:spLocks/>
          </p:cNvSpPr>
          <p:nvPr/>
        </p:nvSpPr>
        <p:spPr>
          <a:xfrm>
            <a:off x="6788790" y="3349958"/>
            <a:ext cx="3093441" cy="3548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 err="1"/>
              <a:t>BulmaCSS</a:t>
            </a:r>
            <a:endParaRPr lang="pl-P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2000" dirty="0"/>
              <a:t>CSS </a:t>
            </a:r>
            <a:r>
              <a:rPr lang="pl-PL" sz="2000" dirty="0" err="1"/>
              <a:t>framework</a:t>
            </a:r>
            <a:r>
              <a:rPr lang="pl-PL" sz="2000" dirty="0"/>
              <a:t> zapewniający gotowe do wdrożenia komponenty ułatwiające budowanie interfejsów użytkownika. </a:t>
            </a:r>
          </a:p>
        </p:txBody>
      </p:sp>
      <p:pic>
        <p:nvPicPr>
          <p:cNvPr id="1026" name="Picture 2" descr="Your custom development solution with React JS| Ubidreams">
            <a:extLst>
              <a:ext uri="{FF2B5EF4-FFF2-40B4-BE49-F238E27FC236}">
                <a16:creationId xmlns:a16="http://schemas.microsoft.com/office/drawing/2014/main" id="{DE6B73E7-589C-EC0E-A694-EF620010F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67" y="1767040"/>
            <a:ext cx="2333160" cy="153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lma: Free, open source, and modern CSS framework based on Flexbox">
            <a:extLst>
              <a:ext uri="{FF2B5EF4-FFF2-40B4-BE49-F238E27FC236}">
                <a16:creationId xmlns:a16="http://schemas.microsoft.com/office/drawing/2014/main" id="{897B9443-47BD-C1DA-12F1-804150B3A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224" y="1638171"/>
            <a:ext cx="2926278" cy="153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38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78D955-8FAA-9A07-04E3-614155F2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1C5902-125D-9BCE-C350-9B4CB87D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1825625"/>
            <a:ext cx="112328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[1]	Zakładka „</a:t>
            </a:r>
            <a:r>
              <a:rPr lang="pl-PL" sz="2000" dirty="0" err="1"/>
              <a:t>overview</a:t>
            </a:r>
            <a:r>
              <a:rPr lang="pl-PL" sz="2000" dirty="0"/>
              <a:t>” na stronie internetowej projektu </a:t>
            </a:r>
            <a:r>
              <a:rPr lang="pl-PL" sz="2000" dirty="0" err="1"/>
              <a:t>Django</a:t>
            </a:r>
            <a:r>
              <a:rPr lang="pl-PL" sz="2000" dirty="0"/>
              <a:t>. Dostępne online pod adresem 	https://www.djangoproject.com/start/overview/ (ostatni dostęp 17.10.2022 18:00)</a:t>
            </a:r>
          </a:p>
          <a:p>
            <a:pPr marL="0" indent="0">
              <a:buNone/>
            </a:pPr>
            <a:r>
              <a:rPr lang="pl-PL" sz="2000" dirty="0"/>
              <a:t>[2] 	Strona główna projektu </a:t>
            </a:r>
            <a:r>
              <a:rPr lang="pl-PL" sz="2000" dirty="0" err="1"/>
              <a:t>Django</a:t>
            </a:r>
            <a:r>
              <a:rPr lang="pl-PL" sz="2000" dirty="0"/>
              <a:t> REST </a:t>
            </a:r>
            <a:r>
              <a:rPr lang="pl-PL" sz="2000" dirty="0" err="1"/>
              <a:t>framework</a:t>
            </a:r>
            <a:r>
              <a:rPr lang="pl-PL" sz="2000" dirty="0"/>
              <a:t>. Dostępne online pod adresem 	https://www.django-rest-framework.org/ (ostatni dostęp 17.10.2022 18:00)</a:t>
            </a:r>
          </a:p>
          <a:p>
            <a:pPr marL="0" indent="0">
              <a:buNone/>
            </a:pPr>
            <a:r>
              <a:rPr lang="pl-PL" sz="2000" dirty="0"/>
              <a:t>[3]	Zakładka „</a:t>
            </a:r>
            <a:r>
              <a:rPr lang="pl-PL" sz="2000" dirty="0" err="1"/>
              <a:t>about</a:t>
            </a:r>
            <a:r>
              <a:rPr lang="pl-PL" sz="2000" dirty="0"/>
              <a:t>” na stronie internetowej projektu </a:t>
            </a:r>
            <a:r>
              <a:rPr lang="pl-PL" sz="2000" dirty="0" err="1"/>
              <a:t>PostgreSQL</a:t>
            </a:r>
            <a:r>
              <a:rPr lang="pl-PL" sz="2000" dirty="0"/>
              <a:t> Dostępne online pod adresem 	https://www.postgresql.org/about/ (ostatni dostęp 17.10.2022 18:00)</a:t>
            </a:r>
          </a:p>
          <a:p>
            <a:pPr marL="0" indent="0">
              <a:buNone/>
            </a:pPr>
            <a:r>
              <a:rPr lang="pl-PL" sz="2000" dirty="0"/>
              <a:t>[4]	Strona główna projektu </a:t>
            </a:r>
            <a:r>
              <a:rPr lang="pl-PL" sz="2000" dirty="0" err="1"/>
              <a:t>Django</a:t>
            </a:r>
            <a:r>
              <a:rPr lang="pl-PL" sz="2000" dirty="0"/>
              <a:t> REST </a:t>
            </a:r>
            <a:r>
              <a:rPr lang="pl-PL" sz="2000" dirty="0" err="1"/>
              <a:t>framework</a:t>
            </a:r>
            <a:r>
              <a:rPr lang="pl-PL" sz="2000" dirty="0"/>
              <a:t>. Dostępne online pod adresem 	https://reactjs.org/ (ostatni dostęp 17.10.2022 18:00)</a:t>
            </a:r>
          </a:p>
          <a:p>
            <a:pPr marL="0" indent="0">
              <a:buNone/>
            </a:pPr>
            <a:r>
              <a:rPr lang="pl-PL" sz="2000" dirty="0"/>
              <a:t>[5]	Strona główna projektu </a:t>
            </a:r>
            <a:r>
              <a:rPr lang="pl-PL" sz="2000" dirty="0" err="1"/>
              <a:t>BulmaCSS</a:t>
            </a:r>
            <a:r>
              <a:rPr lang="pl-PL" sz="2000" dirty="0"/>
              <a:t>. Dostępne online pod adresem 	https://bulma.io/documentation/overview/ (ostatni dostęp 17.10.2022 18:00)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851051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346</Words>
  <Application>Microsoft Office PowerPoint</Application>
  <PresentationFormat>Panoramiczny</PresentationFormat>
  <Paragraphs>34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Projekt i implementacja sklepu internetowego z funkcją wypożyczalni gier planszowych</vt:lpstr>
      <vt:lpstr>Cele i plan działania</vt:lpstr>
      <vt:lpstr>Backend</vt:lpstr>
      <vt:lpstr>Frontend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i implementacja sklepu internetowego z funkcją wypożyczalni gier planszowych</dc:title>
  <dc:creator>Maciej</dc:creator>
  <cp:lastModifiedBy>Maciej</cp:lastModifiedBy>
  <cp:revision>1</cp:revision>
  <dcterms:created xsi:type="dcterms:W3CDTF">2022-10-17T19:49:12Z</dcterms:created>
  <dcterms:modified xsi:type="dcterms:W3CDTF">2022-10-17T20:05:44Z</dcterms:modified>
</cp:coreProperties>
</file>