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000000"/>
    <a:srgbClr val="0D0D0D"/>
    <a:srgbClr val="494949"/>
    <a:srgbClr val="525252"/>
    <a:srgbClr val="363636"/>
    <a:srgbClr val="FFFFCC"/>
    <a:srgbClr val="383838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6" autoAdjust="0"/>
    <p:restoredTop sz="94660"/>
  </p:normalViewPr>
  <p:slideViewPr>
    <p:cSldViewPr>
      <p:cViewPr varScale="1">
        <p:scale>
          <a:sx n="111" d="100"/>
          <a:sy n="111" d="100"/>
        </p:scale>
        <p:origin x="196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D146-9893-4DEA-AE38-4C183CA34AA0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1F8F-6F0D-425E-9858-C5D559F19B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D146-9893-4DEA-AE38-4C183CA34AA0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1F8F-6F0D-425E-9858-C5D559F19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D146-9893-4DEA-AE38-4C183CA34AA0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1F8F-6F0D-425E-9858-C5D559F19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D146-9893-4DEA-AE38-4C183CA34AA0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1F8F-6F0D-425E-9858-C5D559F19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D146-9893-4DEA-AE38-4C183CA34AA0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DE41F8F-6F0D-425E-9858-C5D559F19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D146-9893-4DEA-AE38-4C183CA34AA0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1F8F-6F0D-425E-9858-C5D559F19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D146-9893-4DEA-AE38-4C183CA34AA0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1F8F-6F0D-425E-9858-C5D559F19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D146-9893-4DEA-AE38-4C183CA34AA0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1F8F-6F0D-425E-9858-C5D559F19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D146-9893-4DEA-AE38-4C183CA34AA0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1F8F-6F0D-425E-9858-C5D559F19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D146-9893-4DEA-AE38-4C183CA34AA0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1F8F-6F0D-425E-9858-C5D559F19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D146-9893-4DEA-AE38-4C183CA34AA0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1F8F-6F0D-425E-9858-C5D559F19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EB5D146-9893-4DEA-AE38-4C183CA34AA0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DE41F8F-6F0D-425E-9858-C5D559F19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codepas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25" y="143435"/>
            <a:ext cx="923365" cy="92336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008530" y="121349"/>
            <a:ext cx="3411070" cy="692497"/>
          </a:xfrm>
          <a:prstGeom prst="rect">
            <a:avLst/>
          </a:prstGeom>
          <a:noFill/>
          <a:effectLst>
            <a:outerShdw blurRad="190500" dist="330200" dir="2700000" sy="90000" rotWithShape="0">
              <a:srgbClr val="000000">
                <a:alpha val="255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FFCC"/>
                </a:solidFill>
                <a:effectLst>
                  <a:outerShdw blurRad="127000" dist="50800" dir="5400000" algn="ctr" rotWithShape="0">
                    <a:schemeClr val="bg2">
                      <a:lumMod val="40000"/>
                      <a:lumOff val="60000"/>
                    </a:schemeClr>
                  </a:outerShdw>
                </a:effectLst>
                <a:latin typeface="Arial Black" pitchFamily="34" charset="0"/>
              </a:rPr>
              <a:t>CodePaste .NET</a:t>
            </a:r>
            <a:br>
              <a:rPr lang="en-US" sz="2800" smtClean="0">
                <a:solidFill>
                  <a:srgbClr val="FFFFCC"/>
                </a:solidFill>
                <a:effectLst>
                  <a:outerShdw blurRad="127000" dist="50800" dir="5400000" algn="ctr" rotWithShape="0">
                    <a:schemeClr val="bg2">
                      <a:lumMod val="40000"/>
                      <a:lumOff val="60000"/>
                    </a:schemeClr>
                  </a:outerShdw>
                </a:effectLst>
                <a:latin typeface="Arial Black" pitchFamily="34" charset="0"/>
              </a:rPr>
            </a:br>
            <a:r>
              <a:rPr lang="en-US" sz="1100">
                <a:solidFill>
                  <a:srgbClr val="FFFFCC"/>
                </a:solidFill>
                <a:effectLst>
                  <a:outerShdw blurRad="127000" dist="50800" dir="5400000" algn="ctr" rotWithShape="0">
                    <a:schemeClr val="bg2">
                      <a:lumMod val="40000"/>
                      <a:lumOff val="60000"/>
                    </a:schemeClr>
                  </a:outerShdw>
                </a:effectLst>
                <a:latin typeface="Arial Black" pitchFamily="34" charset="0"/>
              </a:rPr>
              <a:t> </a:t>
            </a:r>
            <a:r>
              <a:rPr lang="en-US" sz="1100" smtClean="0">
                <a:solidFill>
                  <a:srgbClr val="FFFFCC"/>
                </a:solidFill>
                <a:effectLst>
                  <a:outerShdw blurRad="127000" dist="50800" dir="5400000" algn="ctr" rotWithShape="0">
                    <a:schemeClr val="bg2">
                      <a:lumMod val="40000"/>
                      <a:lumOff val="60000"/>
                    </a:schemeClr>
                  </a:outerShdw>
                </a:effectLst>
                <a:latin typeface="Arial Black" pitchFamily="34" charset="0"/>
              </a:rPr>
              <a:t>paste &amp; link .NET code</a:t>
            </a:r>
            <a:endParaRPr lang="en-US" sz="1100">
              <a:solidFill>
                <a:srgbClr val="FFFFCC"/>
              </a:solidFill>
              <a:effectLst>
                <a:outerShdw blurRad="127000" dist="50800" dir="5400000" algn="ctr" rotWithShape="0">
                  <a:schemeClr val="bg2">
                    <a:lumMod val="40000"/>
                    <a:lumOff val="60000"/>
                  </a:schemeClr>
                </a:outerShdw>
              </a:effectLst>
              <a:latin typeface="Arial Black" pitchFamily="34" charset="0"/>
            </a:endParaRPr>
          </a:p>
        </p:txBody>
      </p:sp>
      <p:pic>
        <p:nvPicPr>
          <p:cNvPr id="1029" name="Picture 5" descr="C:\codePasteP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19940"/>
            <a:ext cx="170331" cy="17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1927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Black</vt:lpstr>
      <vt:lpstr>Book Antiqua</vt:lpstr>
      <vt:lpstr>Lucida Sans</vt:lpstr>
      <vt:lpstr>Wingdings</vt:lpstr>
      <vt:lpstr>Wingdings 2</vt:lpstr>
      <vt:lpstr>Wingdings 3</vt:lpstr>
      <vt:lpstr>Apex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rstrahl</dc:creator>
  <cp:lastModifiedBy>Rick Strahl</cp:lastModifiedBy>
  <cp:revision>88</cp:revision>
  <dcterms:created xsi:type="dcterms:W3CDTF">2009-06-21T18:55:03Z</dcterms:created>
  <dcterms:modified xsi:type="dcterms:W3CDTF">2015-04-27T21:16:26Z</dcterms:modified>
</cp:coreProperties>
</file>