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324" r:id="rId2"/>
    <p:sldId id="325" r:id="rId3"/>
    <p:sldId id="326" r:id="rId4"/>
    <p:sldId id="327" r:id="rId5"/>
    <p:sldId id="331" r:id="rId6"/>
    <p:sldId id="332" r:id="rId7"/>
    <p:sldId id="333" r:id="rId8"/>
    <p:sldId id="334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88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2" autoAdjust="0"/>
  </p:normalViewPr>
  <p:slideViewPr>
    <p:cSldViewPr snapToGrid="0">
      <p:cViewPr varScale="1">
        <p:scale>
          <a:sx n="81" d="100"/>
          <a:sy n="81" d="100"/>
        </p:scale>
        <p:origin x="13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windows.com/en-us/develop/building-universal-Windows-ap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Building a Windows App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One codebase to rule them all (on Windows, anyway)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3" y="4257421"/>
            <a:ext cx="8867771" cy="914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https://dev.windows.com/en-us/develop/building-universal-Windows-apps</a:t>
            </a:r>
            <a:endParaRPr lang="en-US" sz="825" dirty="0"/>
          </a:p>
        </p:txBody>
      </p:sp>
      <p:pic>
        <p:nvPicPr>
          <p:cNvPr id="5" name="Picture 2" descr="Univers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56" y="2293244"/>
            <a:ext cx="4807744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92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type that came with Visual Studio 2013 Update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63" y="2105884"/>
            <a:ext cx="4667376" cy="2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concept of Universal Shared Project type</a:t>
            </a:r>
          </a:p>
          <a:p>
            <a:pPr lvl="1"/>
            <a:r>
              <a:rPr lang="en-US" dirty="0" smtClean="0"/>
              <a:t>Essentially a code placeholder project</a:t>
            </a:r>
          </a:p>
          <a:p>
            <a:pPr lvl="2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54" y="2803940"/>
            <a:ext cx="4324493" cy="20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9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271674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helpful Visual Studio extension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Not easily mocked in unit testing</a:t>
            </a:r>
          </a:p>
        </p:txBody>
      </p:sp>
    </p:spTree>
    <p:extLst>
      <p:ext uri="{BB962C8B-B14F-4D97-AF65-F5344CB8AC3E}">
        <p14:creationId xmlns:p14="http://schemas.microsoft.com/office/powerpoint/2010/main" val="145807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Provide abstraction layer for view model 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14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[DEMO]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73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0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5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8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81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3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business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little planning goes a long way</a:t>
            </a:r>
          </a:p>
          <a:p>
            <a:endParaRPr lang="en-US" dirty="0"/>
          </a:p>
          <a:p>
            <a:r>
              <a:rPr lang="en-US" dirty="0"/>
              <a:t>The same code can be used on</a:t>
            </a:r>
          </a:p>
          <a:p>
            <a:pPr lvl="1"/>
            <a:r>
              <a:rPr lang="en-US" dirty="0"/>
              <a:t>Server (.NET)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(Windows / Windows Phone)</a:t>
            </a:r>
            <a:endParaRPr lang="en-US" dirty="0"/>
          </a:p>
          <a:p>
            <a:endParaRPr lang="en-US" dirty="0"/>
          </a:p>
          <a:p>
            <a:r>
              <a:rPr lang="en-US" dirty="0"/>
              <a:t>N-Tier business layers can leverage</a:t>
            </a:r>
          </a:p>
          <a:p>
            <a:pPr lvl="1"/>
            <a:r>
              <a:rPr lang="en-US" dirty="0"/>
              <a:t>Compiler directives</a:t>
            </a:r>
          </a:p>
          <a:p>
            <a:pPr lvl="1"/>
            <a:r>
              <a:rPr lang="en-US" dirty="0"/>
              <a:t>Different project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Universal Shared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3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8.1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Agreements between one or more apps</a:t>
            </a:r>
          </a:p>
          <a:p>
            <a:pPr lvl="1"/>
            <a:endParaRPr lang="en-US" dirty="0"/>
          </a:p>
          <a:p>
            <a:r>
              <a:rPr lang="en-US" dirty="0"/>
              <a:t>Provide consistency across all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Storage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150647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Play To</a:t>
            </a:r>
          </a:p>
          <a:p>
            <a:r>
              <a:rPr lang="en-US" dirty="0"/>
              <a:t>File Picker</a:t>
            </a:r>
          </a:p>
          <a:p>
            <a:r>
              <a:rPr lang="en-US" dirty="0"/>
              <a:t>Cached File Updater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86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You SHOULD Leverage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You HAVE to use this one with Internet access</a:t>
            </a:r>
          </a:p>
          <a:p>
            <a:pPr lvl="2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Always available via Charms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1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8086" y="1347713"/>
            <a:ext cx="5526881" cy="31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2" y="1176934"/>
            <a:ext cx="550069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7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your app from anywhere in the OS</a:t>
            </a:r>
          </a:p>
          <a:p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can be searched?</a:t>
            </a:r>
          </a:p>
          <a:p>
            <a:pPr lvl="1"/>
            <a:r>
              <a:rPr lang="en-US" dirty="0"/>
              <a:t>Search complexity?</a:t>
            </a:r>
          </a:p>
          <a:p>
            <a:pPr lvl="1"/>
            <a:r>
              <a:rPr lang="en-US" dirty="0"/>
              <a:t>Parsing?</a:t>
            </a:r>
          </a:p>
          <a:p>
            <a:pPr lvl="1"/>
            <a:r>
              <a:rPr lang="en-US" dirty="0"/>
              <a:t>How to display?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2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7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Share content from your app</a:t>
            </a:r>
          </a:p>
          <a:p>
            <a:endParaRPr lang="en-US" dirty="0"/>
          </a:p>
          <a:p>
            <a:r>
              <a:rPr lang="en-US" dirty="0"/>
              <a:t>Can be context specific</a:t>
            </a:r>
          </a:p>
          <a:p>
            <a:endParaRPr lang="en-US" dirty="0"/>
          </a:p>
          <a:p>
            <a:r>
              <a:rPr lang="en-US" dirty="0"/>
              <a:t>Content can be shared in many formats</a:t>
            </a:r>
          </a:p>
          <a:p>
            <a:pPr lvl="1"/>
            <a:r>
              <a:rPr lang="en-US" dirty="0"/>
              <a:t>Different apps support different formats</a:t>
            </a:r>
          </a:p>
          <a:p>
            <a:pPr lvl="1"/>
            <a:r>
              <a:rPr lang="en-US" dirty="0"/>
              <a:t>Support as many formats as possible</a:t>
            </a:r>
          </a:p>
          <a:p>
            <a:pPr lvl="1"/>
            <a:r>
              <a:rPr lang="en-US" dirty="0"/>
              <a:t>Fire and forget</a:t>
            </a:r>
          </a:p>
          <a:p>
            <a:pPr lvl="1"/>
            <a:endParaRPr lang="en-US" dirty="0"/>
          </a:p>
          <a:p>
            <a:r>
              <a:rPr lang="en-US" dirty="0"/>
              <a:t>One format: Custom URIs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is supported in Windows Phone 8.1</a:t>
            </a:r>
          </a:p>
          <a:p>
            <a:pPr lvl="1"/>
            <a:r>
              <a:rPr lang="en-US" dirty="0" smtClean="0"/>
              <a:t>No charms bar, so it has to be manually added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4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6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settings in your app</a:t>
            </a:r>
          </a:p>
          <a:p>
            <a:endParaRPr lang="en-US" dirty="0"/>
          </a:p>
          <a:p>
            <a:r>
              <a:rPr lang="en-US" dirty="0"/>
              <a:t>Any app-wide settings should go here</a:t>
            </a:r>
          </a:p>
          <a:p>
            <a:endParaRPr lang="en-US" dirty="0"/>
          </a:p>
          <a:p>
            <a:r>
              <a:rPr lang="en-US" dirty="0"/>
              <a:t>Users will be conditioned to use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app-wide settings will you need?</a:t>
            </a:r>
          </a:p>
          <a:p>
            <a:pPr lvl="1"/>
            <a:r>
              <a:rPr lang="en-US" dirty="0"/>
              <a:t>How can they be simplified?</a:t>
            </a:r>
          </a:p>
          <a:p>
            <a:pPr lvl="1"/>
            <a:r>
              <a:rPr lang="en-US" dirty="0"/>
              <a:t>How will changing them affect the UI?</a:t>
            </a:r>
          </a:p>
          <a:p>
            <a:pPr lvl="2"/>
            <a:r>
              <a:rPr lang="en-US" dirty="0"/>
              <a:t>Changes should be reflected immediately</a:t>
            </a:r>
          </a:p>
          <a:p>
            <a:pPr lvl="1"/>
            <a:r>
              <a:rPr lang="en-US" dirty="0"/>
              <a:t>Will you use the Internet?</a:t>
            </a:r>
          </a:p>
          <a:p>
            <a:pPr lvl="2"/>
            <a:r>
              <a:rPr lang="en-US" dirty="0"/>
              <a:t>If so, you MUST provide a privacy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5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4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95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the same as .NET</a:t>
            </a:r>
          </a:p>
          <a:p>
            <a:endParaRPr lang="en-US" dirty="0"/>
          </a:p>
          <a:p>
            <a:r>
              <a:rPr lang="en-US" dirty="0"/>
              <a:t>Runs right alongside .NET tests in </a:t>
            </a:r>
            <a:r>
              <a:rPr lang="en-US" dirty="0" err="1"/>
              <a:t>MSTest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Biggest Difference?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Reflection.Emit</a:t>
            </a:r>
            <a:r>
              <a:rPr lang="en-US" dirty="0"/>
              <a:t> namespace</a:t>
            </a:r>
          </a:p>
          <a:p>
            <a:pPr lvl="1"/>
            <a:endParaRPr lang="en-US" dirty="0"/>
          </a:p>
          <a:p>
            <a:r>
              <a:rPr lang="en-US" dirty="0"/>
              <a:t>Which means?</a:t>
            </a:r>
          </a:p>
          <a:p>
            <a:pPr lvl="1"/>
            <a:r>
              <a:rPr lang="en-US" dirty="0"/>
              <a:t>No mocking frameworks!</a:t>
            </a:r>
          </a:p>
          <a:p>
            <a:pPr lvl="1"/>
            <a:r>
              <a:rPr lang="en-US" dirty="0"/>
              <a:t>Have to hand roll all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5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6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Storage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07572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Azure</a:t>
            </a:r>
          </a:p>
          <a:p>
            <a:pPr lvl="1"/>
            <a:r>
              <a:rPr lang="en-US" dirty="0"/>
              <a:t>http://www.windowsazure.com/en-us/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http://www.windowsstore.com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686" y="1176934"/>
            <a:ext cx="2021681" cy="34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71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2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frameworks support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/>
              <a:t>MVVM Light</a:t>
            </a:r>
          </a:p>
          <a:p>
            <a:pPr lvl="1"/>
            <a:endParaRPr lang="en-US" dirty="0"/>
          </a:p>
          <a:p>
            <a:r>
              <a:rPr lang="en-US" dirty="0"/>
              <a:t>Both support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Event Aggregation</a:t>
            </a:r>
          </a:p>
          <a:p>
            <a:pPr lvl="1"/>
            <a:r>
              <a:rPr lang="en-US" dirty="0"/>
              <a:t>Ability to bind events to view model</a:t>
            </a:r>
          </a:p>
          <a:p>
            <a:pPr lvl="1"/>
            <a:endParaRPr lang="en-US" dirty="0"/>
          </a:p>
          <a:p>
            <a:r>
              <a:rPr lang="en-US" dirty="0" err="1"/>
              <a:t>Caliburn.Micro</a:t>
            </a:r>
            <a:r>
              <a:rPr lang="en-US" dirty="0"/>
              <a:t> has more robust binding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8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the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815</Words>
  <Application>Microsoft Office PowerPoint</Application>
  <PresentationFormat>On-screen Show (16:9)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Brent Edwards</vt:lpstr>
      <vt:lpstr>What We Will Cover</vt:lpstr>
      <vt:lpstr>MyVote</vt:lpstr>
      <vt:lpstr>MVVM</vt:lpstr>
      <vt:lpstr>MVVM</vt:lpstr>
      <vt:lpstr>Why is MVVM Cool?</vt:lpstr>
      <vt:lpstr>MVVM Frameworks</vt:lpstr>
      <vt:lpstr>Universal Apps</vt:lpstr>
      <vt:lpstr>Universal Apps</vt:lpstr>
      <vt:lpstr>Universal Apps</vt:lpstr>
      <vt:lpstr>Universal Apps</vt:lpstr>
      <vt:lpstr>Universal Shared Projects</vt:lpstr>
      <vt:lpstr>Universal Shared Projects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Leveraging the business layer</vt:lpstr>
      <vt:lpstr>Leveraging the Business Layer</vt:lpstr>
      <vt:lpstr>Leveraging the business layer</vt:lpstr>
      <vt:lpstr>contracts</vt:lpstr>
      <vt:lpstr>Contracts</vt:lpstr>
      <vt:lpstr>Examples of Contracts</vt:lpstr>
      <vt:lpstr>Contracts</vt:lpstr>
      <vt:lpstr>Charms Menu</vt:lpstr>
      <vt:lpstr>Search</vt:lpstr>
      <vt:lpstr>Search</vt:lpstr>
      <vt:lpstr>Share</vt:lpstr>
      <vt:lpstr>Share</vt:lpstr>
      <vt:lpstr>share</vt:lpstr>
      <vt:lpstr>Settings</vt:lpstr>
      <vt:lpstr>Settings</vt:lpstr>
      <vt:lpstr>settings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Unit testing</vt:lpstr>
      <vt:lpstr>Unit Testing</vt:lpstr>
      <vt:lpstr>Unit testing</vt:lpstr>
      <vt:lpstr>What We Covered</vt:lpstr>
      <vt:lpstr>Useful Links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79</cp:revision>
  <dcterms:created xsi:type="dcterms:W3CDTF">2004-06-15T18:50:25Z</dcterms:created>
  <dcterms:modified xsi:type="dcterms:W3CDTF">2014-10-11T04:28:33Z</dcterms:modified>
</cp:coreProperties>
</file>