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324" r:id="rId2"/>
    <p:sldId id="360" r:id="rId3"/>
    <p:sldId id="325" r:id="rId4"/>
    <p:sldId id="338" r:id="rId5"/>
    <p:sldId id="326" r:id="rId6"/>
    <p:sldId id="339" r:id="rId7"/>
    <p:sldId id="327" r:id="rId8"/>
    <p:sldId id="328" r:id="rId9"/>
    <p:sldId id="337" r:id="rId10"/>
    <p:sldId id="329" r:id="rId11"/>
    <p:sldId id="340" r:id="rId12"/>
    <p:sldId id="330" r:id="rId13"/>
    <p:sldId id="331" r:id="rId14"/>
    <p:sldId id="332" r:id="rId15"/>
    <p:sldId id="341" r:id="rId16"/>
    <p:sldId id="333" r:id="rId17"/>
    <p:sldId id="334" r:id="rId18"/>
    <p:sldId id="335" r:id="rId19"/>
    <p:sldId id="342" r:id="rId20"/>
    <p:sldId id="336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3" r:id="rId30"/>
    <p:sldId id="354" r:id="rId31"/>
    <p:sldId id="355" r:id="rId32"/>
    <p:sldId id="356" r:id="rId33"/>
    <p:sldId id="351" r:id="rId34"/>
    <p:sldId id="352" r:id="rId35"/>
    <p:sldId id="359" r:id="rId36"/>
    <p:sldId id="357" r:id="rId37"/>
    <p:sldId id="358" r:id="rId38"/>
    <p:sldId id="361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7" autoAdjust="0"/>
    <p:restoredTop sz="94125" autoAdjust="0"/>
  </p:normalViewPr>
  <p:slideViewPr>
    <p:cSldViewPr snapToGrid="0">
      <p:cViewPr varScale="1">
        <p:scale>
          <a:sx n="88" d="100"/>
          <a:sy n="88" d="100"/>
        </p:scale>
        <p:origin x="25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1F47CDFD-EE1B-4185-AE61-3127EE7130AE}" type="presOf" srcId="{F7BAE835-353C-4ECD-B8D1-B8E58C4733E3}" destId="{D62CD387-E774-4A8C-BD22-C91D95E91609}" srcOrd="1" destOrd="0" presId="urn:microsoft.com/office/officeart/2005/8/layout/hierarchy2"/>
    <dgm:cxn modelId="{EE81E524-E34D-40BE-8A69-2C0B4BF6BC17}" type="presOf" srcId="{5447559E-B8A0-4D0C-86F5-68831641D690}" destId="{BD159EF6-7390-4055-A31C-A2B082C8CA33}" srcOrd="0" destOrd="0" presId="urn:microsoft.com/office/officeart/2005/8/layout/hierarchy2"/>
    <dgm:cxn modelId="{988AEFA7-37C2-46FA-8ECC-67CCF33AD80E}" type="presOf" srcId="{2805D8B0-8044-455A-A9A9-13BCF6F0E437}" destId="{AAAA23B8-5C0D-4758-809B-75AE1823D4F5}" srcOrd="0" destOrd="0" presId="urn:microsoft.com/office/officeart/2005/8/layout/hierarchy2"/>
    <dgm:cxn modelId="{B47BDDD6-4238-450D-B804-87B339BDFF0C}" type="presOf" srcId="{1BD2EB04-9E4C-4E41-85B8-458353CE5618}" destId="{E808B955-5D5B-4A29-A6F1-8993A75D1849}" srcOrd="1" destOrd="0" presId="urn:microsoft.com/office/officeart/2005/8/layout/hierarchy2"/>
    <dgm:cxn modelId="{21F3E369-57B3-4026-85A5-9D1F4767997B}" type="presOf" srcId="{B5E46783-2905-4BF9-8940-3E4F595C82CF}" destId="{9D3A4D6E-A3AA-40E9-83E5-5D8B68DA84E8}" srcOrd="0" destOrd="0" presId="urn:microsoft.com/office/officeart/2005/8/layout/hierarchy2"/>
    <dgm:cxn modelId="{8BBF1085-C441-49A8-A667-4526B7579366}" type="presOf" srcId="{4F2020D7-516D-4BEA-930A-CA5A5759C0F7}" destId="{61E5ACEF-BABE-42B3-B775-3A810E48346A}" srcOrd="0" destOrd="0" presId="urn:microsoft.com/office/officeart/2005/8/layout/hierarchy2"/>
    <dgm:cxn modelId="{10ABE010-2F0D-47AE-93FF-0DE9A9A3574B}" type="presOf" srcId="{E96D02D4-E2D3-4336-A1E9-973389D438C0}" destId="{4022D85D-C5C4-42B8-B251-EEF77A3C3488}" srcOrd="0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A4DD40E7-B8AA-4D49-9450-9F403B5E47CD}" type="presOf" srcId="{8EE03163-DFE6-4501-84EF-66368550E3DB}" destId="{4FE9AE57-C038-48AD-A69E-8CBB9D8D8A6A}" srcOrd="0" destOrd="0" presId="urn:microsoft.com/office/officeart/2005/8/layout/hierarchy2"/>
    <dgm:cxn modelId="{9B4A4C2B-48D2-47DE-B135-E7E3B6F9C246}" type="presOf" srcId="{849747FF-CC8C-4577-9552-5A79D6BF00E9}" destId="{C85A7070-47E7-4EDE-A372-8CCEACCC6651}" srcOrd="0" destOrd="0" presId="urn:microsoft.com/office/officeart/2005/8/layout/hierarchy2"/>
    <dgm:cxn modelId="{C72ABE8D-F259-48A2-A274-359FE62D891B}" type="presOf" srcId="{F45BBD49-9331-4B57-A2F8-0783C3CB2F43}" destId="{2A5CD9D7-2D27-4EB2-825D-8FE27F9DC6A5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0FF0D92D-2401-4CFA-BF96-1488F71B7577}" type="presOf" srcId="{90CB22E6-C4A5-4AAE-9725-1AFD090C8753}" destId="{CA3F486E-8B34-40BC-8A15-C29093560472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8CBBC9FA-AB4D-47CC-950D-E25D1C68BF43}" type="presOf" srcId="{B5E46783-2905-4BF9-8940-3E4F595C82CF}" destId="{C36B983C-E9FF-494C-971F-FE12653887D3}" srcOrd="1" destOrd="0" presId="urn:microsoft.com/office/officeart/2005/8/layout/hierarchy2"/>
    <dgm:cxn modelId="{4D8732BF-00CC-47BF-8DAF-0F5A64A87BF3}" type="presOf" srcId="{2805D8B0-8044-455A-A9A9-13BCF6F0E437}" destId="{F09571A7-4D45-4809-9AF9-B0DFA9A8F1BA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4041F980-0439-4D5A-8643-8A4B559BA4B8}" type="presOf" srcId="{F7BAE835-353C-4ECD-B8D1-B8E58C4733E3}" destId="{98E1CD5A-E02C-4BE6-945D-307910BF8DC4}" srcOrd="0" destOrd="0" presId="urn:microsoft.com/office/officeart/2005/8/layout/hierarchy2"/>
    <dgm:cxn modelId="{E325FB2D-F760-46D5-9F67-1031DE3ABB11}" type="presOf" srcId="{73480187-6DDC-4545-8F76-367554945888}" destId="{DD1641BD-4EB1-4467-BE8E-5BEF0497AD9C}" srcOrd="0" destOrd="0" presId="urn:microsoft.com/office/officeart/2005/8/layout/hierarchy2"/>
    <dgm:cxn modelId="{DEFC2C49-65BF-4F47-B130-83B1C1ABAC04}" type="presOf" srcId="{39971BD1-E8DE-4B43-B415-F237D66B3B32}" destId="{15B8AD97-0F56-4C4B-838B-A8C87FEF68D8}" srcOrd="0" destOrd="0" presId="urn:microsoft.com/office/officeart/2005/8/layout/hierarchy2"/>
    <dgm:cxn modelId="{4F680650-CCEA-433F-8E81-8038382EBBF5}" type="presOf" srcId="{39971BD1-E8DE-4B43-B415-F237D66B3B32}" destId="{8E906CD8-CB77-4229-9BBC-649FF443D17C}" srcOrd="1" destOrd="0" presId="urn:microsoft.com/office/officeart/2005/8/layout/hierarchy2"/>
    <dgm:cxn modelId="{E8DF6C1C-7B29-45D9-AD1D-8B81DFDE58BE}" type="presOf" srcId="{1BD2EB04-9E4C-4E41-85B8-458353CE5618}" destId="{D2D017CF-682D-4EC1-B5AF-C441F7B52421}" srcOrd="0" destOrd="0" presId="urn:microsoft.com/office/officeart/2005/8/layout/hierarchy2"/>
    <dgm:cxn modelId="{24D98F72-96BA-4605-A9E3-5FDD18D10D25}" type="presOf" srcId="{E96D02D4-E2D3-4336-A1E9-973389D438C0}" destId="{4DA7FA67-6A1F-4631-BA9C-8B14A1650B44}" srcOrd="1" destOrd="0" presId="urn:microsoft.com/office/officeart/2005/8/layout/hierarchy2"/>
    <dgm:cxn modelId="{4E41B723-2111-431F-8880-40835EC253A3}" type="presOf" srcId="{5B72355E-DA0B-47F5-9D44-C4AB14F9F542}" destId="{D8268A4E-8F1D-463E-BA02-9831D58F5A1A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9E90AA9-1E32-402D-9EC5-59464954E7D2}" type="presParOf" srcId="{61E5ACEF-BABE-42B3-B775-3A810E48346A}" destId="{3915B1A2-3741-49CF-9559-8B09968DEEB9}" srcOrd="0" destOrd="0" presId="urn:microsoft.com/office/officeart/2005/8/layout/hierarchy2"/>
    <dgm:cxn modelId="{B87A847E-2519-4A18-896E-39209B28C6AB}" type="presParOf" srcId="{3915B1A2-3741-49CF-9559-8B09968DEEB9}" destId="{4FE9AE57-C038-48AD-A69E-8CBB9D8D8A6A}" srcOrd="0" destOrd="0" presId="urn:microsoft.com/office/officeart/2005/8/layout/hierarchy2"/>
    <dgm:cxn modelId="{838FD605-F083-4556-9BA7-9F3D7950E558}" type="presParOf" srcId="{3915B1A2-3741-49CF-9559-8B09968DEEB9}" destId="{42FC1228-1A9A-4C00-8CEE-F631FCF5F1A9}" srcOrd="1" destOrd="0" presId="urn:microsoft.com/office/officeart/2005/8/layout/hierarchy2"/>
    <dgm:cxn modelId="{6AD1CC13-5AA0-4DDA-91D4-1C7770DD9B2D}" type="presParOf" srcId="{42FC1228-1A9A-4C00-8CEE-F631FCF5F1A9}" destId="{AAAA23B8-5C0D-4758-809B-75AE1823D4F5}" srcOrd="0" destOrd="0" presId="urn:microsoft.com/office/officeart/2005/8/layout/hierarchy2"/>
    <dgm:cxn modelId="{3CF9B3E2-AA41-456B-A268-5161778B499C}" type="presParOf" srcId="{AAAA23B8-5C0D-4758-809B-75AE1823D4F5}" destId="{F09571A7-4D45-4809-9AF9-B0DFA9A8F1BA}" srcOrd="0" destOrd="0" presId="urn:microsoft.com/office/officeart/2005/8/layout/hierarchy2"/>
    <dgm:cxn modelId="{A3BB68EB-B1AB-4930-83AF-990577EC6BD4}" type="presParOf" srcId="{42FC1228-1A9A-4C00-8CEE-F631FCF5F1A9}" destId="{2C3B3D43-89F9-48FF-93FB-76D06F1D381B}" srcOrd="1" destOrd="0" presId="urn:microsoft.com/office/officeart/2005/8/layout/hierarchy2"/>
    <dgm:cxn modelId="{E8B5674D-682F-4EE0-8AC4-4C3966BF7B45}" type="presParOf" srcId="{2C3B3D43-89F9-48FF-93FB-76D06F1D381B}" destId="{BD159EF6-7390-4055-A31C-A2B082C8CA33}" srcOrd="0" destOrd="0" presId="urn:microsoft.com/office/officeart/2005/8/layout/hierarchy2"/>
    <dgm:cxn modelId="{3F67C063-083D-4240-BED9-A3593384E6A8}" type="presParOf" srcId="{2C3B3D43-89F9-48FF-93FB-76D06F1D381B}" destId="{DF20C954-2964-4AF2-9F11-ECA6800E8D44}" srcOrd="1" destOrd="0" presId="urn:microsoft.com/office/officeart/2005/8/layout/hierarchy2"/>
    <dgm:cxn modelId="{8BC55277-8254-40AC-A84C-D1CB0C8026D0}" type="presParOf" srcId="{DF20C954-2964-4AF2-9F11-ECA6800E8D44}" destId="{98E1CD5A-E02C-4BE6-945D-307910BF8DC4}" srcOrd="0" destOrd="0" presId="urn:microsoft.com/office/officeart/2005/8/layout/hierarchy2"/>
    <dgm:cxn modelId="{ECC5F3BC-CC3D-4434-B347-4D2A39A1F77B}" type="presParOf" srcId="{98E1CD5A-E02C-4BE6-945D-307910BF8DC4}" destId="{D62CD387-E774-4A8C-BD22-C91D95E91609}" srcOrd="0" destOrd="0" presId="urn:microsoft.com/office/officeart/2005/8/layout/hierarchy2"/>
    <dgm:cxn modelId="{D74E881C-B6D3-4967-8C05-D5D25218FC21}" type="presParOf" srcId="{DF20C954-2964-4AF2-9F11-ECA6800E8D44}" destId="{CD9C6926-F53B-4265-ACD8-54FD710B79FB}" srcOrd="1" destOrd="0" presId="urn:microsoft.com/office/officeart/2005/8/layout/hierarchy2"/>
    <dgm:cxn modelId="{2BF4397E-CC14-46E9-8D52-E8E342CCFCE7}" type="presParOf" srcId="{CD9C6926-F53B-4265-ACD8-54FD710B79FB}" destId="{DD1641BD-4EB1-4467-BE8E-5BEF0497AD9C}" srcOrd="0" destOrd="0" presId="urn:microsoft.com/office/officeart/2005/8/layout/hierarchy2"/>
    <dgm:cxn modelId="{5BAE61BC-EEEA-41F2-888A-3D1F8D2062E5}" type="presParOf" srcId="{CD9C6926-F53B-4265-ACD8-54FD710B79FB}" destId="{45E8F35B-ABCA-4891-AC3D-E05256C062F5}" srcOrd="1" destOrd="0" presId="urn:microsoft.com/office/officeart/2005/8/layout/hierarchy2"/>
    <dgm:cxn modelId="{B5BC460B-E884-44D6-9970-2506ABFFC387}" type="presParOf" srcId="{42FC1228-1A9A-4C00-8CEE-F631FCF5F1A9}" destId="{4022D85D-C5C4-42B8-B251-EEF77A3C3488}" srcOrd="2" destOrd="0" presId="urn:microsoft.com/office/officeart/2005/8/layout/hierarchy2"/>
    <dgm:cxn modelId="{348422F9-7472-4C87-99D1-9D9886A42E5F}" type="presParOf" srcId="{4022D85D-C5C4-42B8-B251-EEF77A3C3488}" destId="{4DA7FA67-6A1F-4631-BA9C-8B14A1650B44}" srcOrd="0" destOrd="0" presId="urn:microsoft.com/office/officeart/2005/8/layout/hierarchy2"/>
    <dgm:cxn modelId="{C90693F3-5490-4D94-9167-4C922AEAAB7F}" type="presParOf" srcId="{42FC1228-1A9A-4C00-8CEE-F631FCF5F1A9}" destId="{C0CFB090-A2A4-4815-AA48-B406911276E5}" srcOrd="3" destOrd="0" presId="urn:microsoft.com/office/officeart/2005/8/layout/hierarchy2"/>
    <dgm:cxn modelId="{96552DBA-93F8-4B2F-AE69-A2EA1360CCD1}" type="presParOf" srcId="{C0CFB090-A2A4-4815-AA48-B406911276E5}" destId="{CA3F486E-8B34-40BC-8A15-C29093560472}" srcOrd="0" destOrd="0" presId="urn:microsoft.com/office/officeart/2005/8/layout/hierarchy2"/>
    <dgm:cxn modelId="{D001396D-73A8-40B1-A746-BE0EE71A6852}" type="presParOf" srcId="{C0CFB090-A2A4-4815-AA48-B406911276E5}" destId="{3D6DE0DB-AD1F-4806-AF7C-E0F43ABD43E1}" srcOrd="1" destOrd="0" presId="urn:microsoft.com/office/officeart/2005/8/layout/hierarchy2"/>
    <dgm:cxn modelId="{1E171CC3-7BD7-46C9-AEBF-AEF3498CE049}" type="presParOf" srcId="{3D6DE0DB-AD1F-4806-AF7C-E0F43ABD43E1}" destId="{D2D017CF-682D-4EC1-B5AF-C441F7B52421}" srcOrd="0" destOrd="0" presId="urn:microsoft.com/office/officeart/2005/8/layout/hierarchy2"/>
    <dgm:cxn modelId="{D0B8C4BE-42BB-4743-AD67-EE2B87B5DB38}" type="presParOf" srcId="{D2D017CF-682D-4EC1-B5AF-C441F7B52421}" destId="{E808B955-5D5B-4A29-A6F1-8993A75D1849}" srcOrd="0" destOrd="0" presId="urn:microsoft.com/office/officeart/2005/8/layout/hierarchy2"/>
    <dgm:cxn modelId="{F3666044-0827-44F2-A1A1-F3E9EA6459BD}" type="presParOf" srcId="{3D6DE0DB-AD1F-4806-AF7C-E0F43ABD43E1}" destId="{2367D96D-D3FA-4624-A3B7-5DE9C1668405}" srcOrd="1" destOrd="0" presId="urn:microsoft.com/office/officeart/2005/8/layout/hierarchy2"/>
    <dgm:cxn modelId="{10314751-7EC1-4A15-85B6-DE2A1E80CD80}" type="presParOf" srcId="{2367D96D-D3FA-4624-A3B7-5DE9C1668405}" destId="{2A5CD9D7-2D27-4EB2-825D-8FE27F9DC6A5}" srcOrd="0" destOrd="0" presId="urn:microsoft.com/office/officeart/2005/8/layout/hierarchy2"/>
    <dgm:cxn modelId="{54A0A63B-E3C7-4730-8C10-6175C7808D86}" type="presParOf" srcId="{2367D96D-D3FA-4624-A3B7-5DE9C1668405}" destId="{D3D24E33-1E9F-4CA9-B566-128DA69CF367}" srcOrd="1" destOrd="0" presId="urn:microsoft.com/office/officeart/2005/8/layout/hierarchy2"/>
    <dgm:cxn modelId="{0161A273-007C-44EC-B7A1-18D06F7C3CAC}" type="presParOf" srcId="{42FC1228-1A9A-4C00-8CEE-F631FCF5F1A9}" destId="{9D3A4D6E-A3AA-40E9-83E5-5D8B68DA84E8}" srcOrd="4" destOrd="0" presId="urn:microsoft.com/office/officeart/2005/8/layout/hierarchy2"/>
    <dgm:cxn modelId="{3ED751F2-AEC6-4249-9BB7-E501AB8378DA}" type="presParOf" srcId="{9D3A4D6E-A3AA-40E9-83E5-5D8B68DA84E8}" destId="{C36B983C-E9FF-494C-971F-FE12653887D3}" srcOrd="0" destOrd="0" presId="urn:microsoft.com/office/officeart/2005/8/layout/hierarchy2"/>
    <dgm:cxn modelId="{E6AC9DA1-5F6B-4AB8-BE5E-1351383553B2}" type="presParOf" srcId="{42FC1228-1A9A-4C00-8CEE-F631FCF5F1A9}" destId="{E5D3F579-2099-4F4B-B2FB-0878AC71244A}" srcOrd="5" destOrd="0" presId="urn:microsoft.com/office/officeart/2005/8/layout/hierarchy2"/>
    <dgm:cxn modelId="{4B4E4FDA-DC60-48C9-8FF0-79F2EFB8313E}" type="presParOf" srcId="{E5D3F579-2099-4F4B-B2FB-0878AC71244A}" destId="{C85A7070-47E7-4EDE-A372-8CCEACCC6651}" srcOrd="0" destOrd="0" presId="urn:microsoft.com/office/officeart/2005/8/layout/hierarchy2"/>
    <dgm:cxn modelId="{A229D3AD-265D-402B-9828-97433F48D022}" type="presParOf" srcId="{E5D3F579-2099-4F4B-B2FB-0878AC71244A}" destId="{994FC76F-7898-45D3-BA5F-506E0307FFDC}" srcOrd="1" destOrd="0" presId="urn:microsoft.com/office/officeart/2005/8/layout/hierarchy2"/>
    <dgm:cxn modelId="{8FBECA25-BAE2-4C4B-A259-363B72FAEEEE}" type="presParOf" srcId="{994FC76F-7898-45D3-BA5F-506E0307FFDC}" destId="{15B8AD97-0F56-4C4B-838B-A8C87FEF68D8}" srcOrd="0" destOrd="0" presId="urn:microsoft.com/office/officeart/2005/8/layout/hierarchy2"/>
    <dgm:cxn modelId="{C824746D-5E8F-4637-9A0E-2EC853DD2C71}" type="presParOf" srcId="{15B8AD97-0F56-4C4B-838B-A8C87FEF68D8}" destId="{8E906CD8-CB77-4229-9BBC-649FF443D17C}" srcOrd="0" destOrd="0" presId="urn:microsoft.com/office/officeart/2005/8/layout/hierarchy2"/>
    <dgm:cxn modelId="{A237A601-E3BF-4103-B2F4-96A20DF8230D}" type="presParOf" srcId="{994FC76F-7898-45D3-BA5F-506E0307FFDC}" destId="{5BE1AD65-3C93-4568-B493-C5E3A14CC699}" srcOrd="1" destOrd="0" presId="urn:microsoft.com/office/officeart/2005/8/layout/hierarchy2"/>
    <dgm:cxn modelId="{7D601455-0197-4D66-9DD3-93567EF482CF}" type="presParOf" srcId="{5BE1AD65-3C93-4568-B493-C5E3A14CC699}" destId="{D8268A4E-8F1D-463E-BA02-9831D58F5A1A}" srcOrd="0" destOrd="0" presId="urn:microsoft.com/office/officeart/2005/8/layout/hierarchy2"/>
    <dgm:cxn modelId="{FB59051C-CAB2-4AD1-84BE-8197C500B340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Xamarin.Forms</a:t>
          </a:r>
          <a:endParaRPr lang="en-US" sz="19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Xamarin.Android</a:t>
          </a:r>
          <a:endParaRPr lang="en-US" sz="19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Native Android</a:t>
          </a:r>
          <a:endParaRPr lang="en-US" sz="19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Xamarin.iOS</a:t>
          </a:r>
          <a:endParaRPr lang="en-US" sz="19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Native iOS</a:t>
          </a:r>
          <a:endParaRPr lang="en-US" sz="19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Windows Phone</a:t>
          </a:r>
          <a:endParaRPr lang="en-US" sz="19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Native Windows Phone</a:t>
          </a:r>
          <a:endParaRPr lang="en-US" sz="1900" kern="1200" dirty="0"/>
        </a:p>
      </dsp:txBody>
      <dsp:txXfrm>
        <a:off x="5454831" y="2446350"/>
        <a:ext cx="1878966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xamarin.com/guides/cross-platform/xamarin-forms/controls/pag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Building an iOS and Android App with </a:t>
            </a:r>
            <a:r>
              <a:rPr lang="en-US" dirty="0" err="1" smtClean="0"/>
              <a:t>Xamarin.Forms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2" y="1113235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76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called control or widget on native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  <a:endParaRPr lang="en-US" dirty="0" smtClean="0"/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29" y="2131307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4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5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9386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http://developer.xamarin.com/guides/cross-platform/xamarin-forms/controls/pages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73755"/>
            <a:ext cx="7369175" cy="24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1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</a:t>
            </a:r>
            <a:r>
              <a:rPr lang="en-US" dirty="0" smtClean="0"/>
              <a:t>sizing and positioning child </a:t>
            </a:r>
            <a:r>
              <a:rPr lang="en-US" dirty="0" smtClean="0"/>
              <a:t>views</a:t>
            </a:r>
            <a:endParaRPr lang="en-US" dirty="0" smtClean="0"/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3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4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2777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21913"/>
            <a:ext cx="7369175" cy="17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441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8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4" y="2129719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19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0" y="2129716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01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9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67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3575" indent="-457200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1"/>
            <a:r>
              <a:rPr lang="en-US" dirty="0" smtClean="0"/>
              <a:t>Can inherit from existing types</a:t>
            </a:r>
          </a:p>
          <a:p>
            <a:pPr marL="663575" indent="-457200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1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663575" indent="-457200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27846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3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7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vs XAML</a:t>
            </a:r>
          </a:p>
          <a:p>
            <a:r>
              <a:rPr lang="en-US" dirty="0" smtClean="0"/>
              <a:t>No Visual Designer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r>
              <a:rPr lang="en-US" dirty="0" smtClean="0"/>
              <a:t> for 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0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Xamarin.Forms</a:t>
            </a:r>
            <a:r>
              <a:rPr lang="en-US" dirty="0" smtClean="0"/>
              <a:t> work?</a:t>
            </a:r>
          </a:p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</a:p>
          <a:p>
            <a:r>
              <a:rPr lang="en-US" dirty="0" smtClean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686" y="1176934"/>
            <a:ext cx="2021681" cy="34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36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5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with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supports data binding</a:t>
            </a:r>
          </a:p>
          <a:p>
            <a:pPr lvl="1"/>
            <a:r>
              <a:rPr lang="en-US" dirty="0" smtClean="0"/>
              <a:t>Perfect for MVVM</a:t>
            </a:r>
            <a:endParaRPr lang="en-US" dirty="0"/>
          </a:p>
          <a:p>
            <a:r>
              <a:rPr lang="en-US" dirty="0" smtClean="0"/>
              <a:t>Navigation and Messaging are also built in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doesn’t support </a:t>
            </a:r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Find an MVVM library that supports ALL the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36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</a:t>
            </a:r>
            <a:r>
              <a:rPr lang="en-US" dirty="0" err="1" smtClean="0"/>
              <a:t>WinRT</a:t>
            </a:r>
            <a:r>
              <a:rPr lang="en-US" dirty="0" smtClean="0"/>
              <a:t> (Windows 8.1/Windows Phone 8.1)</a:t>
            </a:r>
          </a:p>
          <a:p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45520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1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 and </a:t>
            </a:r>
            <a:r>
              <a:rPr lang="en-US" dirty="0" err="1"/>
              <a:t>Xamarin.Forms</a:t>
            </a:r>
            <a:r>
              <a:rPr lang="en-US" dirty="0"/>
              <a:t>?</a:t>
            </a:r>
          </a:p>
          <a:p>
            <a:r>
              <a:rPr lang="en-US" dirty="0"/>
              <a:t>How does </a:t>
            </a:r>
            <a:r>
              <a:rPr lang="en-US" dirty="0" err="1"/>
              <a:t>Xamarin.Forms</a:t>
            </a:r>
            <a:r>
              <a:rPr lang="en-US" dirty="0"/>
              <a:t> work?</a:t>
            </a:r>
          </a:p>
          <a:p>
            <a:r>
              <a:rPr lang="en-US" dirty="0" err="1"/>
              <a:t>Xamarin.Forms</a:t>
            </a:r>
            <a:r>
              <a:rPr lang="en-US" dirty="0"/>
              <a:t> Foundation</a:t>
            </a:r>
          </a:p>
          <a:p>
            <a:r>
              <a:rPr lang="en-US" dirty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2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</a:t>
            </a:r>
            <a:r>
              <a:rPr lang="en-US"/>
              <a:t>://</a:t>
            </a:r>
            <a:r>
              <a:rPr lang="en-US" smtClean="0"/>
              <a:t>www.brentedwards.net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4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219" y="1113235"/>
            <a:ext cx="5688566" cy="35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http://developer.xamarin.com/guides/cross-platform/xamarin-forms/introduction-to-xamarin-forms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9920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</a:t>
            </a:r>
            <a:r>
              <a:rPr lang="en-US" dirty="0" smtClean="0"/>
              <a:t>of controls that map to native controls on each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Rendered with native look-and-feel</a:t>
            </a:r>
            <a:endParaRPr lang="en-US" dirty="0" smtClean="0"/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</TotalTime>
  <Words>534</Words>
  <Application>Microsoft Office PowerPoint</Application>
  <PresentationFormat>On-screen Show (16:9)</PresentationFormat>
  <Paragraphs>159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Brent Edwards</vt:lpstr>
      <vt:lpstr>What We Will Cover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Going Custom</vt:lpstr>
      <vt:lpstr>Going Custom</vt:lpstr>
      <vt:lpstr>Custom Renderers</vt:lpstr>
      <vt:lpstr>Custom Renderers</vt:lpstr>
      <vt:lpstr>Custom Renderers</vt:lpstr>
      <vt:lpstr>Creating the UI</vt:lpstr>
      <vt:lpstr>Creating the UI</vt:lpstr>
      <vt:lpstr>MVVM</vt:lpstr>
      <vt:lpstr>MVVM</vt:lpstr>
      <vt:lpstr>Why is MVVM Cool?</vt:lpstr>
      <vt:lpstr>MVVM with Xamarin.Forms</vt:lpstr>
      <vt:lpstr>MVVM Cross</vt:lpstr>
      <vt:lpstr>MVVM Cross</vt:lpstr>
      <vt:lpstr>MVVM Cross</vt:lpstr>
      <vt:lpstr>What We Covered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182</cp:revision>
  <dcterms:created xsi:type="dcterms:W3CDTF">2004-06-15T18:50:25Z</dcterms:created>
  <dcterms:modified xsi:type="dcterms:W3CDTF">2014-10-13T03:18:34Z</dcterms:modified>
</cp:coreProperties>
</file>