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9"/>
  </p:notesMasterIdLst>
  <p:handoutMasterIdLst>
    <p:handoutMasterId r:id="rId10"/>
  </p:handoutMasterIdLst>
  <p:sldIdLst>
    <p:sldId id="324" r:id="rId2"/>
    <p:sldId id="325" r:id="rId3"/>
    <p:sldId id="326" r:id="rId4"/>
    <p:sldId id="327" r:id="rId5"/>
    <p:sldId id="328" r:id="rId6"/>
    <p:sldId id="329" r:id="rId7"/>
    <p:sldId id="330" r:id="rId8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FF00"/>
    <a:srgbClr val="00FF00"/>
    <a:srgbClr val="669B48"/>
    <a:srgbClr val="FFCC00"/>
    <a:srgbClr val="4682C7"/>
    <a:srgbClr val="0095D5"/>
    <a:srgbClr val="00B0EB"/>
    <a:srgbClr val="0C0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8" autoAdjust="0"/>
    <p:restoredTop sz="90370" autoAdjust="0"/>
  </p:normalViewPr>
  <p:slideViewPr>
    <p:cSldViewPr snapToGrid="0">
      <p:cViewPr varScale="1">
        <p:scale>
          <a:sx n="93" d="100"/>
          <a:sy n="93" d="100"/>
        </p:scale>
        <p:origin x="480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89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7018E2-8CDD-44C3-AFF3-DB20EBE09DD2}" type="doc">
      <dgm:prSet loTypeId="urn:microsoft.com/office/officeart/2005/8/layout/cycle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04C36C-0475-49F6-BFB1-379C049298B3}">
      <dgm:prSet/>
      <dgm:spPr/>
      <dgm:t>
        <a:bodyPr/>
        <a:lstStyle/>
        <a:p>
          <a:pPr rtl="0"/>
          <a:r>
            <a:rPr lang="en-US" b="1" dirty="0" smtClean="0"/>
            <a:t>Windows 8.1</a:t>
          </a:r>
          <a:endParaRPr lang="en-US" dirty="0"/>
        </a:p>
      </dgm:t>
    </dgm:pt>
    <dgm:pt modelId="{83FE5F2C-DF36-49A1-A346-158F876F592C}" type="parTrans" cxnId="{E01E8093-A6A5-45AD-9149-7A516230EEAB}">
      <dgm:prSet/>
      <dgm:spPr/>
      <dgm:t>
        <a:bodyPr/>
        <a:lstStyle/>
        <a:p>
          <a:endParaRPr lang="en-US"/>
        </a:p>
      </dgm:t>
    </dgm:pt>
    <dgm:pt modelId="{BD13988A-DCC6-4DCF-BE85-2109D8A8E567}" type="sibTrans" cxnId="{E01E8093-A6A5-45AD-9149-7A516230EEAB}">
      <dgm:prSet/>
      <dgm:spPr/>
      <dgm:t>
        <a:bodyPr/>
        <a:lstStyle/>
        <a:p>
          <a:endParaRPr lang="en-US"/>
        </a:p>
      </dgm:t>
    </dgm:pt>
    <dgm:pt modelId="{DF2DCA2A-702D-40BC-9251-0A97FC04C127}">
      <dgm:prSet/>
      <dgm:spPr/>
      <dgm:t>
        <a:bodyPr/>
        <a:lstStyle/>
        <a:p>
          <a:pPr rtl="0"/>
          <a:r>
            <a:rPr lang="en-US" b="1" dirty="0" smtClean="0"/>
            <a:t>Windows Phone </a:t>
          </a:r>
          <a:r>
            <a:rPr lang="en-US" b="1" dirty="0" smtClean="0"/>
            <a:t>8.1</a:t>
          </a:r>
          <a:endParaRPr lang="en-US" dirty="0"/>
        </a:p>
      </dgm:t>
    </dgm:pt>
    <dgm:pt modelId="{B4767762-76C5-470F-BFA8-675FEFAD2708}" type="parTrans" cxnId="{460829F2-D4A6-462A-B8B4-A90382B95EC3}">
      <dgm:prSet/>
      <dgm:spPr/>
      <dgm:t>
        <a:bodyPr/>
        <a:lstStyle/>
        <a:p>
          <a:endParaRPr lang="en-US"/>
        </a:p>
      </dgm:t>
    </dgm:pt>
    <dgm:pt modelId="{58731CCB-2591-4F0D-BC9E-0B2B9EFEFD66}" type="sibTrans" cxnId="{460829F2-D4A6-462A-B8B4-A90382B95EC3}">
      <dgm:prSet/>
      <dgm:spPr/>
      <dgm:t>
        <a:bodyPr/>
        <a:lstStyle/>
        <a:p>
          <a:endParaRPr lang="en-US"/>
        </a:p>
      </dgm:t>
    </dgm:pt>
    <dgm:pt modelId="{E97A8FEE-FB8A-4402-913F-B2B3A2C9B7F9}">
      <dgm:prSet/>
      <dgm:spPr/>
      <dgm:t>
        <a:bodyPr/>
        <a:lstStyle/>
        <a:p>
          <a:pPr rtl="0"/>
          <a:r>
            <a:rPr lang="en-US" b="1" dirty="0" smtClean="0"/>
            <a:t>iOS</a:t>
          </a:r>
          <a:endParaRPr lang="en-US" dirty="0"/>
        </a:p>
      </dgm:t>
    </dgm:pt>
    <dgm:pt modelId="{920FB79A-BBCD-4390-9724-6324B7E6E03F}" type="parTrans" cxnId="{D73B55C0-7130-49D5-9C63-0315ED20A40C}">
      <dgm:prSet/>
      <dgm:spPr/>
      <dgm:t>
        <a:bodyPr/>
        <a:lstStyle/>
        <a:p>
          <a:endParaRPr lang="en-US"/>
        </a:p>
      </dgm:t>
    </dgm:pt>
    <dgm:pt modelId="{2B82D412-0D4D-4764-91E0-34D17D1B7653}" type="sibTrans" cxnId="{D73B55C0-7130-49D5-9C63-0315ED20A40C}">
      <dgm:prSet/>
      <dgm:spPr/>
      <dgm:t>
        <a:bodyPr/>
        <a:lstStyle/>
        <a:p>
          <a:endParaRPr lang="en-US"/>
        </a:p>
      </dgm:t>
    </dgm:pt>
    <dgm:pt modelId="{839B06DC-45C1-42DE-86C6-138603DAB971}">
      <dgm:prSet/>
      <dgm:spPr/>
      <dgm:t>
        <a:bodyPr/>
        <a:lstStyle/>
        <a:p>
          <a:pPr rtl="0"/>
          <a:r>
            <a:rPr lang="en-US" b="1" smtClean="0"/>
            <a:t>Android</a:t>
          </a:r>
          <a:endParaRPr lang="en-US"/>
        </a:p>
      </dgm:t>
    </dgm:pt>
    <dgm:pt modelId="{8397F7C1-C4C1-41A5-9C64-6F116C44830A}" type="parTrans" cxnId="{58428425-9D2A-4145-ABFF-9A4EA9DE1B48}">
      <dgm:prSet/>
      <dgm:spPr/>
      <dgm:t>
        <a:bodyPr/>
        <a:lstStyle/>
        <a:p>
          <a:endParaRPr lang="en-US"/>
        </a:p>
      </dgm:t>
    </dgm:pt>
    <dgm:pt modelId="{42612AD4-64F9-4E70-AB04-B77BD03A36B0}" type="sibTrans" cxnId="{58428425-9D2A-4145-ABFF-9A4EA9DE1B48}">
      <dgm:prSet/>
      <dgm:spPr/>
      <dgm:t>
        <a:bodyPr/>
        <a:lstStyle/>
        <a:p>
          <a:endParaRPr lang="en-US"/>
        </a:p>
      </dgm:t>
    </dgm:pt>
    <dgm:pt modelId="{454FEC1E-FE52-4CE2-A790-7F7CA54886FC}">
      <dgm:prSet/>
      <dgm:spPr/>
      <dgm:t>
        <a:bodyPr/>
        <a:lstStyle/>
        <a:p>
          <a:pPr rtl="0"/>
          <a:r>
            <a:rPr lang="en-US" b="1" dirty="0" smtClean="0"/>
            <a:t>Web</a:t>
          </a:r>
          <a:endParaRPr lang="en-US" dirty="0"/>
        </a:p>
      </dgm:t>
    </dgm:pt>
    <dgm:pt modelId="{C5E33955-B37D-44C6-8B02-562598E19C9C}" type="parTrans" cxnId="{E2A0CAB1-D5C3-4427-8F4F-DDBC4FF57299}">
      <dgm:prSet/>
      <dgm:spPr/>
      <dgm:t>
        <a:bodyPr/>
        <a:lstStyle/>
        <a:p>
          <a:endParaRPr lang="en-US"/>
        </a:p>
      </dgm:t>
    </dgm:pt>
    <dgm:pt modelId="{2663EFD7-4B74-42E1-A785-8AFB389680D3}" type="sibTrans" cxnId="{E2A0CAB1-D5C3-4427-8F4F-DDBC4FF57299}">
      <dgm:prSet/>
      <dgm:spPr/>
      <dgm:t>
        <a:bodyPr/>
        <a:lstStyle/>
        <a:p>
          <a:endParaRPr lang="en-US"/>
        </a:p>
      </dgm:t>
    </dgm:pt>
    <dgm:pt modelId="{9ECA7F73-B23E-4862-988F-37A166B4CB8D}" type="pres">
      <dgm:prSet presAssocID="{217018E2-8CDD-44C3-AFF3-DB20EBE09DD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E3148B-614D-4664-AFCD-5A70EBB1F228}" type="pres">
      <dgm:prSet presAssocID="{CF04C36C-0475-49F6-BFB1-379C049298B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395F22-5B69-41FE-9989-068A0D756AF1}" type="pres">
      <dgm:prSet presAssocID="{CF04C36C-0475-49F6-BFB1-379C049298B3}" presName="spNode" presStyleCnt="0"/>
      <dgm:spPr/>
    </dgm:pt>
    <dgm:pt modelId="{D1DBFF9C-C8DA-4164-A099-1AF4AFCC83B0}" type="pres">
      <dgm:prSet presAssocID="{BD13988A-DCC6-4DCF-BE85-2109D8A8E567}" presName="sibTrans" presStyleLbl="sibTrans1D1" presStyleIdx="0" presStyleCnt="5"/>
      <dgm:spPr/>
      <dgm:t>
        <a:bodyPr/>
        <a:lstStyle/>
        <a:p>
          <a:endParaRPr lang="en-US"/>
        </a:p>
      </dgm:t>
    </dgm:pt>
    <dgm:pt modelId="{3A6C4021-F50F-4356-9EE3-9DC45974C80A}" type="pres">
      <dgm:prSet presAssocID="{DF2DCA2A-702D-40BC-9251-0A97FC04C127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FC2B04-6553-4703-AD06-2AC8155F63B3}" type="pres">
      <dgm:prSet presAssocID="{DF2DCA2A-702D-40BC-9251-0A97FC04C127}" presName="spNode" presStyleCnt="0"/>
      <dgm:spPr/>
    </dgm:pt>
    <dgm:pt modelId="{934490A7-0D1F-4E82-A742-0EDA103BBBE8}" type="pres">
      <dgm:prSet presAssocID="{58731CCB-2591-4F0D-BC9E-0B2B9EFEFD66}" presName="sibTrans" presStyleLbl="sibTrans1D1" presStyleIdx="1" presStyleCnt="5"/>
      <dgm:spPr/>
      <dgm:t>
        <a:bodyPr/>
        <a:lstStyle/>
        <a:p>
          <a:endParaRPr lang="en-US"/>
        </a:p>
      </dgm:t>
    </dgm:pt>
    <dgm:pt modelId="{747E2DCE-7322-4998-B05C-2526453FBE2C}" type="pres">
      <dgm:prSet presAssocID="{E97A8FEE-FB8A-4402-913F-B2B3A2C9B7F9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988028-CD67-438E-8706-4E738CA59845}" type="pres">
      <dgm:prSet presAssocID="{E97A8FEE-FB8A-4402-913F-B2B3A2C9B7F9}" presName="spNode" presStyleCnt="0"/>
      <dgm:spPr/>
    </dgm:pt>
    <dgm:pt modelId="{CB6BF98B-102A-4754-BCC0-4298643A3C51}" type="pres">
      <dgm:prSet presAssocID="{2B82D412-0D4D-4764-91E0-34D17D1B7653}" presName="sibTrans" presStyleLbl="sibTrans1D1" presStyleIdx="2" presStyleCnt="5"/>
      <dgm:spPr/>
      <dgm:t>
        <a:bodyPr/>
        <a:lstStyle/>
        <a:p>
          <a:endParaRPr lang="en-US"/>
        </a:p>
      </dgm:t>
    </dgm:pt>
    <dgm:pt modelId="{9484B27B-6F09-44BE-BEC2-E0651F89703F}" type="pres">
      <dgm:prSet presAssocID="{839B06DC-45C1-42DE-86C6-138603DAB97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A68EA2-37CD-4056-A04F-1D4F8A3CC3EC}" type="pres">
      <dgm:prSet presAssocID="{839B06DC-45C1-42DE-86C6-138603DAB971}" presName="spNode" presStyleCnt="0"/>
      <dgm:spPr/>
    </dgm:pt>
    <dgm:pt modelId="{115F2A18-912C-4933-A5B8-C908F5EB8A0A}" type="pres">
      <dgm:prSet presAssocID="{42612AD4-64F9-4E70-AB04-B77BD03A36B0}" presName="sibTrans" presStyleLbl="sibTrans1D1" presStyleIdx="3" presStyleCnt="5"/>
      <dgm:spPr/>
      <dgm:t>
        <a:bodyPr/>
        <a:lstStyle/>
        <a:p>
          <a:endParaRPr lang="en-US"/>
        </a:p>
      </dgm:t>
    </dgm:pt>
    <dgm:pt modelId="{6895EBC6-C279-4740-AC8F-0058ACD7FD4A}" type="pres">
      <dgm:prSet presAssocID="{454FEC1E-FE52-4CE2-A790-7F7CA54886F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D30746-3148-466C-AD57-099B1B008DC1}" type="pres">
      <dgm:prSet presAssocID="{454FEC1E-FE52-4CE2-A790-7F7CA54886FC}" presName="spNode" presStyleCnt="0"/>
      <dgm:spPr/>
    </dgm:pt>
    <dgm:pt modelId="{C7223497-03F1-4F92-8A8F-44BCBFB3D581}" type="pres">
      <dgm:prSet presAssocID="{2663EFD7-4B74-42E1-A785-8AFB389680D3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D73B55C0-7130-49D5-9C63-0315ED20A40C}" srcId="{217018E2-8CDD-44C3-AFF3-DB20EBE09DD2}" destId="{E97A8FEE-FB8A-4402-913F-B2B3A2C9B7F9}" srcOrd="2" destOrd="0" parTransId="{920FB79A-BBCD-4390-9724-6324B7E6E03F}" sibTransId="{2B82D412-0D4D-4764-91E0-34D17D1B7653}"/>
    <dgm:cxn modelId="{8BF1AA11-E746-43B1-B9F6-0CBDFF264D14}" type="presOf" srcId="{839B06DC-45C1-42DE-86C6-138603DAB971}" destId="{9484B27B-6F09-44BE-BEC2-E0651F89703F}" srcOrd="0" destOrd="0" presId="urn:microsoft.com/office/officeart/2005/8/layout/cycle6"/>
    <dgm:cxn modelId="{C28655F5-8AE7-4500-B939-E3F532841490}" type="presOf" srcId="{454FEC1E-FE52-4CE2-A790-7F7CA54886FC}" destId="{6895EBC6-C279-4740-AC8F-0058ACD7FD4A}" srcOrd="0" destOrd="0" presId="urn:microsoft.com/office/officeart/2005/8/layout/cycle6"/>
    <dgm:cxn modelId="{1202A5AE-4C0E-4D6E-A7C7-4D00AC800911}" type="presOf" srcId="{2B82D412-0D4D-4764-91E0-34D17D1B7653}" destId="{CB6BF98B-102A-4754-BCC0-4298643A3C51}" srcOrd="0" destOrd="0" presId="urn:microsoft.com/office/officeart/2005/8/layout/cycle6"/>
    <dgm:cxn modelId="{68258B72-9261-4774-82E5-AB9A63642C94}" type="presOf" srcId="{DF2DCA2A-702D-40BC-9251-0A97FC04C127}" destId="{3A6C4021-F50F-4356-9EE3-9DC45974C80A}" srcOrd="0" destOrd="0" presId="urn:microsoft.com/office/officeart/2005/8/layout/cycle6"/>
    <dgm:cxn modelId="{38B3D481-E337-45CE-BA00-F39123C5C318}" type="presOf" srcId="{217018E2-8CDD-44C3-AFF3-DB20EBE09DD2}" destId="{9ECA7F73-B23E-4862-988F-37A166B4CB8D}" srcOrd="0" destOrd="0" presId="urn:microsoft.com/office/officeart/2005/8/layout/cycle6"/>
    <dgm:cxn modelId="{68D3B00E-6E3C-4E32-8C9B-F4CE48C3B296}" type="presOf" srcId="{BD13988A-DCC6-4DCF-BE85-2109D8A8E567}" destId="{D1DBFF9C-C8DA-4164-A099-1AF4AFCC83B0}" srcOrd="0" destOrd="0" presId="urn:microsoft.com/office/officeart/2005/8/layout/cycle6"/>
    <dgm:cxn modelId="{460829F2-D4A6-462A-B8B4-A90382B95EC3}" srcId="{217018E2-8CDD-44C3-AFF3-DB20EBE09DD2}" destId="{DF2DCA2A-702D-40BC-9251-0A97FC04C127}" srcOrd="1" destOrd="0" parTransId="{B4767762-76C5-470F-BFA8-675FEFAD2708}" sibTransId="{58731CCB-2591-4F0D-BC9E-0B2B9EFEFD66}"/>
    <dgm:cxn modelId="{58428425-9D2A-4145-ABFF-9A4EA9DE1B48}" srcId="{217018E2-8CDD-44C3-AFF3-DB20EBE09DD2}" destId="{839B06DC-45C1-42DE-86C6-138603DAB971}" srcOrd="3" destOrd="0" parTransId="{8397F7C1-C4C1-41A5-9C64-6F116C44830A}" sibTransId="{42612AD4-64F9-4E70-AB04-B77BD03A36B0}"/>
    <dgm:cxn modelId="{E2A0CAB1-D5C3-4427-8F4F-DDBC4FF57299}" srcId="{217018E2-8CDD-44C3-AFF3-DB20EBE09DD2}" destId="{454FEC1E-FE52-4CE2-A790-7F7CA54886FC}" srcOrd="4" destOrd="0" parTransId="{C5E33955-B37D-44C6-8B02-562598E19C9C}" sibTransId="{2663EFD7-4B74-42E1-A785-8AFB389680D3}"/>
    <dgm:cxn modelId="{E01E8093-A6A5-45AD-9149-7A516230EEAB}" srcId="{217018E2-8CDD-44C3-AFF3-DB20EBE09DD2}" destId="{CF04C36C-0475-49F6-BFB1-379C049298B3}" srcOrd="0" destOrd="0" parTransId="{83FE5F2C-DF36-49A1-A346-158F876F592C}" sibTransId="{BD13988A-DCC6-4DCF-BE85-2109D8A8E567}"/>
    <dgm:cxn modelId="{C090F4BC-067B-4AE8-82B4-DC8416E053F4}" type="presOf" srcId="{58731CCB-2591-4F0D-BC9E-0B2B9EFEFD66}" destId="{934490A7-0D1F-4E82-A742-0EDA103BBBE8}" srcOrd="0" destOrd="0" presId="urn:microsoft.com/office/officeart/2005/8/layout/cycle6"/>
    <dgm:cxn modelId="{812D9318-32A1-4712-BAED-0C09A39DA730}" type="presOf" srcId="{CF04C36C-0475-49F6-BFB1-379C049298B3}" destId="{45E3148B-614D-4664-AFCD-5A70EBB1F228}" srcOrd="0" destOrd="0" presId="urn:microsoft.com/office/officeart/2005/8/layout/cycle6"/>
    <dgm:cxn modelId="{02F07741-D897-4954-AEAD-8970BCDD86BA}" type="presOf" srcId="{2663EFD7-4B74-42E1-A785-8AFB389680D3}" destId="{C7223497-03F1-4F92-8A8F-44BCBFB3D581}" srcOrd="0" destOrd="0" presId="urn:microsoft.com/office/officeart/2005/8/layout/cycle6"/>
    <dgm:cxn modelId="{95A970B3-D8A9-4367-A56B-BE9D84FBEA3C}" type="presOf" srcId="{42612AD4-64F9-4E70-AB04-B77BD03A36B0}" destId="{115F2A18-912C-4933-A5B8-C908F5EB8A0A}" srcOrd="0" destOrd="0" presId="urn:microsoft.com/office/officeart/2005/8/layout/cycle6"/>
    <dgm:cxn modelId="{51AB67D4-934D-4205-85CE-E8F3ED24DB4E}" type="presOf" srcId="{E97A8FEE-FB8A-4402-913F-B2B3A2C9B7F9}" destId="{747E2DCE-7322-4998-B05C-2526453FBE2C}" srcOrd="0" destOrd="0" presId="urn:microsoft.com/office/officeart/2005/8/layout/cycle6"/>
    <dgm:cxn modelId="{75185D8E-615F-47F0-9FFD-50C36A1084CA}" type="presParOf" srcId="{9ECA7F73-B23E-4862-988F-37A166B4CB8D}" destId="{45E3148B-614D-4664-AFCD-5A70EBB1F228}" srcOrd="0" destOrd="0" presId="urn:microsoft.com/office/officeart/2005/8/layout/cycle6"/>
    <dgm:cxn modelId="{C0FA0085-ABB1-4139-B0FD-707097857A02}" type="presParOf" srcId="{9ECA7F73-B23E-4862-988F-37A166B4CB8D}" destId="{8B395F22-5B69-41FE-9989-068A0D756AF1}" srcOrd="1" destOrd="0" presId="urn:microsoft.com/office/officeart/2005/8/layout/cycle6"/>
    <dgm:cxn modelId="{25E88CC5-90D7-486D-A4BB-AF4FFA45132B}" type="presParOf" srcId="{9ECA7F73-B23E-4862-988F-37A166B4CB8D}" destId="{D1DBFF9C-C8DA-4164-A099-1AF4AFCC83B0}" srcOrd="2" destOrd="0" presId="urn:microsoft.com/office/officeart/2005/8/layout/cycle6"/>
    <dgm:cxn modelId="{C0C6A78C-4519-4AEB-8835-1F179EF76B31}" type="presParOf" srcId="{9ECA7F73-B23E-4862-988F-37A166B4CB8D}" destId="{3A6C4021-F50F-4356-9EE3-9DC45974C80A}" srcOrd="3" destOrd="0" presId="urn:microsoft.com/office/officeart/2005/8/layout/cycle6"/>
    <dgm:cxn modelId="{9125F0BC-BE6E-4704-920F-E399661EA556}" type="presParOf" srcId="{9ECA7F73-B23E-4862-988F-37A166B4CB8D}" destId="{4EFC2B04-6553-4703-AD06-2AC8155F63B3}" srcOrd="4" destOrd="0" presId="urn:microsoft.com/office/officeart/2005/8/layout/cycle6"/>
    <dgm:cxn modelId="{E1DE0241-A6D7-41E7-BC65-4A639930217C}" type="presParOf" srcId="{9ECA7F73-B23E-4862-988F-37A166B4CB8D}" destId="{934490A7-0D1F-4E82-A742-0EDA103BBBE8}" srcOrd="5" destOrd="0" presId="urn:microsoft.com/office/officeart/2005/8/layout/cycle6"/>
    <dgm:cxn modelId="{5A8BB8E1-729D-4BF3-8C17-650DA0227C79}" type="presParOf" srcId="{9ECA7F73-B23E-4862-988F-37A166B4CB8D}" destId="{747E2DCE-7322-4998-B05C-2526453FBE2C}" srcOrd="6" destOrd="0" presId="urn:microsoft.com/office/officeart/2005/8/layout/cycle6"/>
    <dgm:cxn modelId="{5915CE31-6CDD-49FE-B1B4-0BE025DDB512}" type="presParOf" srcId="{9ECA7F73-B23E-4862-988F-37A166B4CB8D}" destId="{3B988028-CD67-438E-8706-4E738CA59845}" srcOrd="7" destOrd="0" presId="urn:microsoft.com/office/officeart/2005/8/layout/cycle6"/>
    <dgm:cxn modelId="{0381868B-DD09-4AB1-88AE-3B950329A62E}" type="presParOf" srcId="{9ECA7F73-B23E-4862-988F-37A166B4CB8D}" destId="{CB6BF98B-102A-4754-BCC0-4298643A3C51}" srcOrd="8" destOrd="0" presId="urn:microsoft.com/office/officeart/2005/8/layout/cycle6"/>
    <dgm:cxn modelId="{E4360CF1-21C5-4C54-AD0C-61F9CC0D0568}" type="presParOf" srcId="{9ECA7F73-B23E-4862-988F-37A166B4CB8D}" destId="{9484B27B-6F09-44BE-BEC2-E0651F89703F}" srcOrd="9" destOrd="0" presId="urn:microsoft.com/office/officeart/2005/8/layout/cycle6"/>
    <dgm:cxn modelId="{2BE4BEDC-0E26-4F16-9052-F44CA65C47A3}" type="presParOf" srcId="{9ECA7F73-B23E-4862-988F-37A166B4CB8D}" destId="{ECA68EA2-37CD-4056-A04F-1D4F8A3CC3EC}" srcOrd="10" destOrd="0" presId="urn:microsoft.com/office/officeart/2005/8/layout/cycle6"/>
    <dgm:cxn modelId="{805F2099-FFC1-49B1-B2E5-A3313D240F7E}" type="presParOf" srcId="{9ECA7F73-B23E-4862-988F-37A166B4CB8D}" destId="{115F2A18-912C-4933-A5B8-C908F5EB8A0A}" srcOrd="11" destOrd="0" presId="urn:microsoft.com/office/officeart/2005/8/layout/cycle6"/>
    <dgm:cxn modelId="{83212104-7905-443C-9378-2275A2EA9F59}" type="presParOf" srcId="{9ECA7F73-B23E-4862-988F-37A166B4CB8D}" destId="{6895EBC6-C279-4740-AC8F-0058ACD7FD4A}" srcOrd="12" destOrd="0" presId="urn:microsoft.com/office/officeart/2005/8/layout/cycle6"/>
    <dgm:cxn modelId="{1BD996C1-A37C-4E36-AE15-7A1C6B555F24}" type="presParOf" srcId="{9ECA7F73-B23E-4862-988F-37A166B4CB8D}" destId="{ADD30746-3148-466C-AD57-099B1B008DC1}" srcOrd="13" destOrd="0" presId="urn:microsoft.com/office/officeart/2005/8/layout/cycle6"/>
    <dgm:cxn modelId="{E775C826-14A5-4B8F-A763-ACBE1F7A8F34}" type="presParOf" srcId="{9ECA7F73-B23E-4862-988F-37A166B4CB8D}" destId="{C7223497-03F1-4F92-8A8F-44BCBFB3D581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17AC22-0D67-4D6D-B982-E7E964E687B9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81F7F5-C358-4A51-BF0C-916D137A82A2}">
      <dgm:prSet/>
      <dgm:spPr/>
      <dgm:t>
        <a:bodyPr/>
        <a:lstStyle/>
        <a:p>
          <a:pPr rtl="0"/>
          <a:r>
            <a:rPr lang="en-US" b="1" smtClean="0"/>
            <a:t>ASP.NET MVC 4</a:t>
          </a:r>
          <a:endParaRPr lang="en-US"/>
        </a:p>
      </dgm:t>
    </dgm:pt>
    <dgm:pt modelId="{0E428A25-C965-456B-86C5-C00000455EB1}" type="parTrans" cxnId="{22461FB6-E598-4950-8A47-7FB48110F668}">
      <dgm:prSet/>
      <dgm:spPr/>
      <dgm:t>
        <a:bodyPr/>
        <a:lstStyle/>
        <a:p>
          <a:endParaRPr lang="en-US"/>
        </a:p>
      </dgm:t>
    </dgm:pt>
    <dgm:pt modelId="{2DA582A0-A5DC-420B-BE49-B990FB7AE662}" type="sibTrans" cxnId="{22461FB6-E598-4950-8A47-7FB48110F668}">
      <dgm:prSet/>
      <dgm:spPr/>
      <dgm:t>
        <a:bodyPr/>
        <a:lstStyle/>
        <a:p>
          <a:endParaRPr lang="en-US"/>
        </a:p>
      </dgm:t>
    </dgm:pt>
    <dgm:pt modelId="{D5FD07D4-5CF2-4576-BAA0-15DADE52A7EA}">
      <dgm:prSet/>
      <dgm:spPr/>
      <dgm:t>
        <a:bodyPr/>
        <a:lstStyle/>
        <a:p>
          <a:pPr rtl="0"/>
          <a:r>
            <a:rPr lang="en-US" b="1" dirty="0" smtClean="0"/>
            <a:t>Azure</a:t>
          </a:r>
          <a:endParaRPr lang="en-US" dirty="0"/>
        </a:p>
      </dgm:t>
    </dgm:pt>
    <dgm:pt modelId="{253F8B89-B675-4DBA-8139-F5E5FC36CDC9}" type="parTrans" cxnId="{EAD38216-4ED8-4925-A8F9-6969324D3455}">
      <dgm:prSet/>
      <dgm:spPr/>
      <dgm:t>
        <a:bodyPr/>
        <a:lstStyle/>
        <a:p>
          <a:endParaRPr lang="en-US"/>
        </a:p>
      </dgm:t>
    </dgm:pt>
    <dgm:pt modelId="{84FCE124-2AB3-4696-965E-0740AE295F8A}" type="sibTrans" cxnId="{EAD38216-4ED8-4925-A8F9-6969324D3455}">
      <dgm:prSet/>
      <dgm:spPr/>
      <dgm:t>
        <a:bodyPr/>
        <a:lstStyle/>
        <a:p>
          <a:endParaRPr lang="en-US"/>
        </a:p>
      </dgm:t>
    </dgm:pt>
    <dgm:pt modelId="{627F8687-5DCC-47B3-B2BF-A03BDCC62C46}">
      <dgm:prSet/>
      <dgm:spPr/>
      <dgm:t>
        <a:bodyPr/>
        <a:lstStyle/>
        <a:p>
          <a:pPr rtl="0"/>
          <a:r>
            <a:rPr lang="en-US" b="1" dirty="0" smtClean="0"/>
            <a:t>SQL Server</a:t>
          </a:r>
          <a:endParaRPr lang="en-US" dirty="0"/>
        </a:p>
      </dgm:t>
    </dgm:pt>
    <dgm:pt modelId="{D540A86D-77FB-4ED3-805A-B9EA9C389CE0}" type="parTrans" cxnId="{5F6A7DAB-E44C-42D1-88CF-A0B2F4C2A188}">
      <dgm:prSet/>
      <dgm:spPr/>
      <dgm:t>
        <a:bodyPr/>
        <a:lstStyle/>
        <a:p>
          <a:endParaRPr lang="en-US"/>
        </a:p>
      </dgm:t>
    </dgm:pt>
    <dgm:pt modelId="{BBD8584F-A135-4FF1-A99E-98D1E0639350}" type="sibTrans" cxnId="{5F6A7DAB-E44C-42D1-88CF-A0B2F4C2A188}">
      <dgm:prSet/>
      <dgm:spPr/>
      <dgm:t>
        <a:bodyPr/>
        <a:lstStyle/>
        <a:p>
          <a:endParaRPr lang="en-US"/>
        </a:p>
      </dgm:t>
    </dgm:pt>
    <dgm:pt modelId="{1F4DAC4C-FDF9-45EF-A7A5-C0F4BB09106F}">
      <dgm:prSet/>
      <dgm:spPr/>
      <dgm:t>
        <a:bodyPr/>
        <a:lstStyle/>
        <a:p>
          <a:pPr rtl="0"/>
          <a:r>
            <a:rPr lang="en-US" b="1" dirty="0" smtClean="0"/>
            <a:t>CSLA</a:t>
          </a:r>
          <a:endParaRPr lang="en-US" dirty="0"/>
        </a:p>
      </dgm:t>
    </dgm:pt>
    <dgm:pt modelId="{3AC4D232-126A-4A92-BA21-7431846A184F}" type="parTrans" cxnId="{90784911-8687-4137-A03E-EB87D88503FE}">
      <dgm:prSet/>
      <dgm:spPr/>
    </dgm:pt>
    <dgm:pt modelId="{D68F4478-0F14-4E72-8C7B-977263F9E794}" type="sibTrans" cxnId="{90784911-8687-4137-A03E-EB87D88503FE}">
      <dgm:prSet/>
      <dgm:spPr/>
    </dgm:pt>
    <dgm:pt modelId="{C5DCFA45-E528-4026-8E8E-4C15283C7B09}" type="pres">
      <dgm:prSet presAssocID="{8F17AC22-0D67-4D6D-B982-E7E964E687B9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0308C4A-BD57-4247-A4D1-6ABC97D5214B}" type="pres">
      <dgm:prSet presAssocID="{8F17AC22-0D67-4D6D-B982-E7E964E687B9}" presName="diamond" presStyleLbl="bgShp" presStyleIdx="0" presStyleCnt="1"/>
      <dgm:spPr/>
    </dgm:pt>
    <dgm:pt modelId="{BBDE7BAA-AC01-419C-890A-46E3A078F2D0}" type="pres">
      <dgm:prSet presAssocID="{8F17AC22-0D67-4D6D-B982-E7E964E687B9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86F235-2F6A-4B33-B695-10D15CF9CE3C}" type="pres">
      <dgm:prSet presAssocID="{8F17AC22-0D67-4D6D-B982-E7E964E687B9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7F5B09-DE12-49F4-9FEA-2B7563E4F6D7}" type="pres">
      <dgm:prSet presAssocID="{8F17AC22-0D67-4D6D-B982-E7E964E687B9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9F1223-1A61-48F6-A4D5-EE72C4D2AE5D}" type="pres">
      <dgm:prSet presAssocID="{8F17AC22-0D67-4D6D-B982-E7E964E687B9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DB155B-C7DC-4E0A-9DC3-24C5E132E79E}" type="presOf" srcId="{627F8687-5DCC-47B3-B2BF-A03BDCC62C46}" destId="{5B9F1223-1A61-48F6-A4D5-EE72C4D2AE5D}" srcOrd="0" destOrd="0" presId="urn:microsoft.com/office/officeart/2005/8/layout/matrix3"/>
    <dgm:cxn modelId="{23BF6E5E-B8A4-4798-AC55-B88DC53E6EAC}" type="presOf" srcId="{1F4DAC4C-FDF9-45EF-A7A5-C0F4BB09106F}" destId="{BF86F235-2F6A-4B33-B695-10D15CF9CE3C}" srcOrd="0" destOrd="0" presId="urn:microsoft.com/office/officeart/2005/8/layout/matrix3"/>
    <dgm:cxn modelId="{E6A0AF6E-7E78-4951-B376-E156749333F6}" type="presOf" srcId="{1281F7F5-C358-4A51-BF0C-916D137A82A2}" destId="{BBDE7BAA-AC01-419C-890A-46E3A078F2D0}" srcOrd="0" destOrd="0" presId="urn:microsoft.com/office/officeart/2005/8/layout/matrix3"/>
    <dgm:cxn modelId="{00A21B40-A221-46A7-A8B5-AA259F5ED62A}" type="presOf" srcId="{D5FD07D4-5CF2-4576-BAA0-15DADE52A7EA}" destId="{817F5B09-DE12-49F4-9FEA-2B7563E4F6D7}" srcOrd="0" destOrd="0" presId="urn:microsoft.com/office/officeart/2005/8/layout/matrix3"/>
    <dgm:cxn modelId="{5F6A7DAB-E44C-42D1-88CF-A0B2F4C2A188}" srcId="{8F17AC22-0D67-4D6D-B982-E7E964E687B9}" destId="{627F8687-5DCC-47B3-B2BF-A03BDCC62C46}" srcOrd="3" destOrd="0" parTransId="{D540A86D-77FB-4ED3-805A-B9EA9C389CE0}" sibTransId="{BBD8584F-A135-4FF1-A99E-98D1E0639350}"/>
    <dgm:cxn modelId="{EAD38216-4ED8-4925-A8F9-6969324D3455}" srcId="{8F17AC22-0D67-4D6D-B982-E7E964E687B9}" destId="{D5FD07D4-5CF2-4576-BAA0-15DADE52A7EA}" srcOrd="2" destOrd="0" parTransId="{253F8B89-B675-4DBA-8139-F5E5FC36CDC9}" sibTransId="{84FCE124-2AB3-4696-965E-0740AE295F8A}"/>
    <dgm:cxn modelId="{22461FB6-E598-4950-8A47-7FB48110F668}" srcId="{8F17AC22-0D67-4D6D-B982-E7E964E687B9}" destId="{1281F7F5-C358-4A51-BF0C-916D137A82A2}" srcOrd="0" destOrd="0" parTransId="{0E428A25-C965-456B-86C5-C00000455EB1}" sibTransId="{2DA582A0-A5DC-420B-BE49-B990FB7AE662}"/>
    <dgm:cxn modelId="{7E8E77E6-518D-4CBB-ADCC-224E558B8777}" type="presOf" srcId="{8F17AC22-0D67-4D6D-B982-E7E964E687B9}" destId="{C5DCFA45-E528-4026-8E8E-4C15283C7B09}" srcOrd="0" destOrd="0" presId="urn:microsoft.com/office/officeart/2005/8/layout/matrix3"/>
    <dgm:cxn modelId="{90784911-8687-4137-A03E-EB87D88503FE}" srcId="{8F17AC22-0D67-4D6D-B982-E7E964E687B9}" destId="{1F4DAC4C-FDF9-45EF-A7A5-C0F4BB09106F}" srcOrd="1" destOrd="0" parTransId="{3AC4D232-126A-4A92-BA21-7431846A184F}" sibTransId="{D68F4478-0F14-4E72-8C7B-977263F9E794}"/>
    <dgm:cxn modelId="{7CB41BF6-9DF4-42E8-9470-0168A13D4D72}" type="presParOf" srcId="{C5DCFA45-E528-4026-8E8E-4C15283C7B09}" destId="{C0308C4A-BD57-4247-A4D1-6ABC97D5214B}" srcOrd="0" destOrd="0" presId="urn:microsoft.com/office/officeart/2005/8/layout/matrix3"/>
    <dgm:cxn modelId="{459F350A-E4D9-4803-9FB8-C98E53FD51F6}" type="presParOf" srcId="{C5DCFA45-E528-4026-8E8E-4C15283C7B09}" destId="{BBDE7BAA-AC01-419C-890A-46E3A078F2D0}" srcOrd="1" destOrd="0" presId="urn:microsoft.com/office/officeart/2005/8/layout/matrix3"/>
    <dgm:cxn modelId="{F43AA77F-1645-4181-B677-9807BA356683}" type="presParOf" srcId="{C5DCFA45-E528-4026-8E8E-4C15283C7B09}" destId="{BF86F235-2F6A-4B33-B695-10D15CF9CE3C}" srcOrd="2" destOrd="0" presId="urn:microsoft.com/office/officeart/2005/8/layout/matrix3"/>
    <dgm:cxn modelId="{16EB40B5-73F1-42B8-9F5E-25C6D95CD7BD}" type="presParOf" srcId="{C5DCFA45-E528-4026-8E8E-4C15283C7B09}" destId="{817F5B09-DE12-49F4-9FEA-2B7563E4F6D7}" srcOrd="3" destOrd="0" presId="urn:microsoft.com/office/officeart/2005/8/layout/matrix3"/>
    <dgm:cxn modelId="{936199B0-826A-417C-B53E-1F8EF26AFE0F}" type="presParOf" srcId="{C5DCFA45-E528-4026-8E8E-4C15283C7B09}" destId="{5B9F1223-1A61-48F6-A4D5-EE72C4D2AE5D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E3148B-614D-4664-AFCD-5A70EBB1F228}">
      <dsp:nvSpPr>
        <dsp:cNvPr id="0" name=""/>
        <dsp:cNvSpPr/>
      </dsp:nvSpPr>
      <dsp:spPr>
        <a:xfrm>
          <a:off x="2176479" y="2529"/>
          <a:ext cx="1173922" cy="7630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Windows 8.1</a:t>
          </a:r>
          <a:endParaRPr lang="en-US" sz="1600" kern="1200" dirty="0"/>
        </a:p>
      </dsp:txBody>
      <dsp:txXfrm>
        <a:off x="2213728" y="39778"/>
        <a:ext cx="1099424" cy="688551"/>
      </dsp:txXfrm>
    </dsp:sp>
    <dsp:sp modelId="{D1DBFF9C-C8DA-4164-A099-1AF4AFCC83B0}">
      <dsp:nvSpPr>
        <dsp:cNvPr id="0" name=""/>
        <dsp:cNvSpPr/>
      </dsp:nvSpPr>
      <dsp:spPr>
        <a:xfrm>
          <a:off x="1238254" y="384054"/>
          <a:ext cx="3050372" cy="3050372"/>
        </a:xfrm>
        <a:custGeom>
          <a:avLst/>
          <a:gdLst/>
          <a:ahLst/>
          <a:cxnLst/>
          <a:rect l="0" t="0" r="0" b="0"/>
          <a:pathLst>
            <a:path>
              <a:moveTo>
                <a:pt x="2120220" y="120861"/>
              </a:moveTo>
              <a:arcTo wR="1525186" hR="1525186" stAng="17577788" swAng="196258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6C4021-F50F-4356-9EE3-9DC45974C80A}">
      <dsp:nvSpPr>
        <dsp:cNvPr id="0" name=""/>
        <dsp:cNvSpPr/>
      </dsp:nvSpPr>
      <dsp:spPr>
        <a:xfrm>
          <a:off x="3627017" y="1056407"/>
          <a:ext cx="1173922" cy="7630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Windows Phone </a:t>
          </a:r>
          <a:r>
            <a:rPr lang="en-US" sz="1600" b="1" kern="1200" dirty="0" smtClean="0"/>
            <a:t>8.1</a:t>
          </a:r>
          <a:endParaRPr lang="en-US" sz="1600" kern="1200" dirty="0"/>
        </a:p>
      </dsp:txBody>
      <dsp:txXfrm>
        <a:off x="3664266" y="1093656"/>
        <a:ext cx="1099424" cy="688551"/>
      </dsp:txXfrm>
    </dsp:sp>
    <dsp:sp modelId="{934490A7-0D1F-4E82-A742-0EDA103BBBE8}">
      <dsp:nvSpPr>
        <dsp:cNvPr id="0" name=""/>
        <dsp:cNvSpPr/>
      </dsp:nvSpPr>
      <dsp:spPr>
        <a:xfrm>
          <a:off x="1238254" y="384054"/>
          <a:ext cx="3050372" cy="3050372"/>
        </a:xfrm>
        <a:custGeom>
          <a:avLst/>
          <a:gdLst/>
          <a:ahLst/>
          <a:cxnLst/>
          <a:rect l="0" t="0" r="0" b="0"/>
          <a:pathLst>
            <a:path>
              <a:moveTo>
                <a:pt x="3048271" y="1445155"/>
              </a:moveTo>
              <a:arcTo wR="1525186" hR="1525186" stAng="21419528" swAng="219710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7E2DCE-7322-4998-B05C-2526453FBE2C}">
      <dsp:nvSpPr>
        <dsp:cNvPr id="0" name=""/>
        <dsp:cNvSpPr/>
      </dsp:nvSpPr>
      <dsp:spPr>
        <a:xfrm>
          <a:off x="3072961" y="2761617"/>
          <a:ext cx="1173922" cy="7630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iOS</a:t>
          </a:r>
          <a:endParaRPr lang="en-US" sz="1600" kern="1200" dirty="0"/>
        </a:p>
      </dsp:txBody>
      <dsp:txXfrm>
        <a:off x="3110210" y="2798866"/>
        <a:ext cx="1099424" cy="688551"/>
      </dsp:txXfrm>
    </dsp:sp>
    <dsp:sp modelId="{CB6BF98B-102A-4754-BCC0-4298643A3C51}">
      <dsp:nvSpPr>
        <dsp:cNvPr id="0" name=""/>
        <dsp:cNvSpPr/>
      </dsp:nvSpPr>
      <dsp:spPr>
        <a:xfrm>
          <a:off x="1238254" y="384054"/>
          <a:ext cx="3050372" cy="3050372"/>
        </a:xfrm>
        <a:custGeom>
          <a:avLst/>
          <a:gdLst/>
          <a:ahLst/>
          <a:cxnLst/>
          <a:rect l="0" t="0" r="0" b="0"/>
          <a:pathLst>
            <a:path>
              <a:moveTo>
                <a:pt x="1828643" y="3019879"/>
              </a:moveTo>
              <a:arcTo wR="1525186" hR="1525186" stAng="4711418" swAng="137716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84B27B-6F09-44BE-BEC2-E0651F89703F}">
      <dsp:nvSpPr>
        <dsp:cNvPr id="0" name=""/>
        <dsp:cNvSpPr/>
      </dsp:nvSpPr>
      <dsp:spPr>
        <a:xfrm>
          <a:off x="1279997" y="2761617"/>
          <a:ext cx="1173922" cy="7630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Android</a:t>
          </a:r>
          <a:endParaRPr lang="en-US" sz="1600" kern="1200"/>
        </a:p>
      </dsp:txBody>
      <dsp:txXfrm>
        <a:off x="1317246" y="2798866"/>
        <a:ext cx="1099424" cy="688551"/>
      </dsp:txXfrm>
    </dsp:sp>
    <dsp:sp modelId="{115F2A18-912C-4933-A5B8-C908F5EB8A0A}">
      <dsp:nvSpPr>
        <dsp:cNvPr id="0" name=""/>
        <dsp:cNvSpPr/>
      </dsp:nvSpPr>
      <dsp:spPr>
        <a:xfrm>
          <a:off x="1238254" y="384054"/>
          <a:ext cx="3050372" cy="3050372"/>
        </a:xfrm>
        <a:custGeom>
          <a:avLst/>
          <a:gdLst/>
          <a:ahLst/>
          <a:cxnLst/>
          <a:rect l="0" t="0" r="0" b="0"/>
          <a:pathLst>
            <a:path>
              <a:moveTo>
                <a:pt x="254981" y="2369445"/>
              </a:moveTo>
              <a:arcTo wR="1525186" hR="1525186" stAng="8783366" swAng="219710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95EBC6-C279-4740-AC8F-0058ACD7FD4A}">
      <dsp:nvSpPr>
        <dsp:cNvPr id="0" name=""/>
        <dsp:cNvSpPr/>
      </dsp:nvSpPr>
      <dsp:spPr>
        <a:xfrm>
          <a:off x="725940" y="1056407"/>
          <a:ext cx="1173922" cy="7630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Web</a:t>
          </a:r>
          <a:endParaRPr lang="en-US" sz="1600" kern="1200" dirty="0"/>
        </a:p>
      </dsp:txBody>
      <dsp:txXfrm>
        <a:off x="763189" y="1093656"/>
        <a:ext cx="1099424" cy="688551"/>
      </dsp:txXfrm>
    </dsp:sp>
    <dsp:sp modelId="{C7223497-03F1-4F92-8A8F-44BCBFB3D581}">
      <dsp:nvSpPr>
        <dsp:cNvPr id="0" name=""/>
        <dsp:cNvSpPr/>
      </dsp:nvSpPr>
      <dsp:spPr>
        <a:xfrm>
          <a:off x="1238254" y="384054"/>
          <a:ext cx="3050372" cy="3050372"/>
        </a:xfrm>
        <a:custGeom>
          <a:avLst/>
          <a:gdLst/>
          <a:ahLst/>
          <a:cxnLst/>
          <a:rect l="0" t="0" r="0" b="0"/>
          <a:pathLst>
            <a:path>
              <a:moveTo>
                <a:pt x="265640" y="665106"/>
              </a:moveTo>
              <a:arcTo wR="1525186" hR="1525186" stAng="12859630" swAng="196258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308C4A-BD57-4247-A4D1-6ABC97D5214B}">
      <dsp:nvSpPr>
        <dsp:cNvPr id="0" name=""/>
        <dsp:cNvSpPr/>
      </dsp:nvSpPr>
      <dsp:spPr>
        <a:xfrm>
          <a:off x="974526" y="0"/>
          <a:ext cx="3577828" cy="3577828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DE7BAA-AC01-419C-890A-46E3A078F2D0}">
      <dsp:nvSpPr>
        <dsp:cNvPr id="0" name=""/>
        <dsp:cNvSpPr/>
      </dsp:nvSpPr>
      <dsp:spPr>
        <a:xfrm>
          <a:off x="1314420" y="339893"/>
          <a:ext cx="1395352" cy="13953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ASP.NET MVC 4</a:t>
          </a:r>
          <a:endParaRPr lang="en-US" sz="2000" kern="1200"/>
        </a:p>
      </dsp:txBody>
      <dsp:txXfrm>
        <a:off x="1382535" y="408008"/>
        <a:ext cx="1259122" cy="1259122"/>
      </dsp:txXfrm>
    </dsp:sp>
    <dsp:sp modelId="{BF86F235-2F6A-4B33-B695-10D15CF9CE3C}">
      <dsp:nvSpPr>
        <dsp:cNvPr id="0" name=""/>
        <dsp:cNvSpPr/>
      </dsp:nvSpPr>
      <dsp:spPr>
        <a:xfrm>
          <a:off x="2817107" y="339893"/>
          <a:ext cx="1395352" cy="13953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CSLA</a:t>
          </a:r>
          <a:endParaRPr lang="en-US" sz="2000" kern="1200" dirty="0"/>
        </a:p>
      </dsp:txBody>
      <dsp:txXfrm>
        <a:off x="2885222" y="408008"/>
        <a:ext cx="1259122" cy="1259122"/>
      </dsp:txXfrm>
    </dsp:sp>
    <dsp:sp modelId="{817F5B09-DE12-49F4-9FEA-2B7563E4F6D7}">
      <dsp:nvSpPr>
        <dsp:cNvPr id="0" name=""/>
        <dsp:cNvSpPr/>
      </dsp:nvSpPr>
      <dsp:spPr>
        <a:xfrm>
          <a:off x="1314420" y="1842581"/>
          <a:ext cx="1395352" cy="13953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Azure</a:t>
          </a:r>
          <a:endParaRPr lang="en-US" sz="2000" kern="1200" dirty="0"/>
        </a:p>
      </dsp:txBody>
      <dsp:txXfrm>
        <a:off x="1382535" y="1910696"/>
        <a:ext cx="1259122" cy="1259122"/>
      </dsp:txXfrm>
    </dsp:sp>
    <dsp:sp modelId="{5B9F1223-1A61-48F6-A4D5-EE72C4D2AE5D}">
      <dsp:nvSpPr>
        <dsp:cNvPr id="0" name=""/>
        <dsp:cNvSpPr/>
      </dsp:nvSpPr>
      <dsp:spPr>
        <a:xfrm>
          <a:off x="2817107" y="1842581"/>
          <a:ext cx="1395352" cy="13953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SQL Server</a:t>
          </a:r>
          <a:endParaRPr lang="en-US" sz="2000" kern="1200" dirty="0"/>
        </a:p>
      </dsp:txBody>
      <dsp:txXfrm>
        <a:off x="2885222" y="1910696"/>
        <a:ext cx="1259122" cy="12591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latin typeface="Arial" charset="0"/>
              </a:defRPr>
            </a:lvl1pPr>
          </a:lstStyle>
          <a:p>
            <a:r>
              <a:rPr lang="en-US" dirty="0" smtClean="0"/>
              <a:t>Live! 360 Orlando 2014</a:t>
            </a:r>
            <a:endParaRPr lang="en-US" dirty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618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latin typeface="Arial" charset="0"/>
              </a:defRPr>
            </a:lvl1pPr>
          </a:lstStyle>
          <a:p>
            <a:r>
              <a:rPr lang="en-US" dirty="0" smtClean="0"/>
              <a:t>©  2014 Live! 360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7572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Franklin Gothic Medium" pitchFamily="34" charset="0"/>
              </a:defRPr>
            </a:lvl1pPr>
          </a:lstStyle>
          <a:p>
            <a:r>
              <a:rPr lang="en-US" dirty="0" smtClean="0"/>
              <a:t>Visual Studio Live! Orlando 2013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Franklin Gothic Medium" pitchFamily="34" charset="0"/>
              </a:defRPr>
            </a:lvl1pPr>
          </a:lstStyle>
          <a:p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91575"/>
            <a:ext cx="56673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800" i="1">
                <a:latin typeface="Franklin Gothic Medium" pitchFamily="34" charset="0"/>
              </a:defRPr>
            </a:lvl1pPr>
          </a:lstStyle>
          <a:p>
            <a:r>
              <a:rPr lang="en-US" i="0" dirty="0" smtClean="0"/>
              <a:t>©  2013 Visual Studio Live! All rights reserved.</a:t>
            </a: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83238" y="8685213"/>
            <a:ext cx="1273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Franklin Gothic Medium" pitchFamily="34" charset="0"/>
              </a:defRPr>
            </a:lvl1pPr>
          </a:lstStyle>
          <a:p>
            <a:fld id="{7E88FDCC-C228-420D-B976-BF4E08C96F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0714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1pPr>
    <a:lvl2pPr marL="233363" indent="9525" algn="l" rtl="0" fontAlgn="base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2pPr>
    <a:lvl3pPr marL="457200" indent="-9525" algn="l" rtl="0" fontAlgn="base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3pPr>
    <a:lvl4pPr marL="681038" algn="l" rtl="0" fontAlgn="base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4pPr>
    <a:lvl5pPr marL="904875" algn="l" rtl="0" fontAlgn="base">
      <a:spcBef>
        <a:spcPct val="30000"/>
      </a:spcBef>
      <a:spcAft>
        <a:spcPct val="0"/>
      </a:spcAft>
      <a:buChar char="•"/>
      <a:defRPr sz="900" kern="1200">
        <a:solidFill>
          <a:schemeClr val="tx1"/>
        </a:solidFill>
        <a:latin typeface="Franklin Gothic Medium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[DEMO]</a:t>
            </a:r>
          </a:p>
          <a:p>
            <a:r>
              <a:rPr lang="en-US" dirty="0" err="1" smtClean="0"/>
              <a:t>MyVote</a:t>
            </a:r>
            <a:r>
              <a:rPr lang="en-US" baseline="0" dirty="0" smtClean="0"/>
              <a:t> is a multi-platform voting app.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can create a poll, take a poll, and see the results of polls.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Polls can have images and they are stored in Azure Blob Storage.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a user signs up, they fill out some basic info. This allows us to do some demographic data mining.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04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</a:t>
            </a:r>
            <a:r>
              <a:rPr lang="en-US" dirty="0" err="1" smtClean="0"/>
              <a:t>MyVote</a:t>
            </a:r>
            <a:r>
              <a:rPr lang="en-US" baseline="0" dirty="0" smtClean="0"/>
              <a:t> architecture as it stands today.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We’re going to look at how we got to </a:t>
            </a:r>
            <a:r>
              <a:rPr lang="en-US" baseline="0" smtClean="0"/>
              <a:t>this point.</a:t>
            </a: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Windows 8.1 and Windows Phone – me</a:t>
            </a:r>
          </a:p>
          <a:p>
            <a:endParaRPr lang="en-US" dirty="0" smtClean="0"/>
          </a:p>
          <a:p>
            <a:r>
              <a:rPr lang="en-US" dirty="0" smtClean="0"/>
              <a:t>iPad</a:t>
            </a:r>
            <a:r>
              <a:rPr lang="en-US" baseline="0" dirty="0" smtClean="0"/>
              <a:t> – Lou Miranda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Android – </a:t>
            </a:r>
            <a:r>
              <a:rPr lang="en-US" dirty="0" err="1" smtClean="0"/>
              <a:t>Xamarin</a:t>
            </a:r>
            <a:r>
              <a:rPr lang="en-US" dirty="0" smtClean="0"/>
              <a:t> – Nick Landry</a:t>
            </a:r>
          </a:p>
          <a:p>
            <a:endParaRPr lang="en-US" dirty="0" smtClean="0"/>
          </a:p>
          <a:p>
            <a:r>
              <a:rPr lang="en-US" dirty="0" smtClean="0"/>
              <a:t>Web – Aidan Ryan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63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ASP.NET MVC4 drives the REST API and the Web</a:t>
            </a:r>
            <a:r>
              <a:rPr lang="en-US" baseline="0" dirty="0" smtClean="0"/>
              <a:t> client.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CSLA is the business object framework we use for the business logic.</a:t>
            </a:r>
          </a:p>
          <a:p>
            <a:endParaRPr lang="en-US" baseline="0" dirty="0" smtClean="0"/>
          </a:p>
          <a:p>
            <a:r>
              <a:rPr lang="en-US" dirty="0" smtClean="0"/>
              <a:t>Azure for</a:t>
            </a:r>
            <a:r>
              <a:rPr lang="en-US" baseline="0" dirty="0" smtClean="0"/>
              <a:t> web hosting as well as blob storage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SQL Server 2012 for the database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Modern Apps Live! Orlando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0" smtClean="0"/>
              <a:t>©  2013 Modern Apps Live!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8FDCC-C228-420D-B976-BF4E08C96FD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51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0483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0786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26200" y="98823"/>
            <a:ext cx="1843088" cy="45922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3764" y="98823"/>
            <a:ext cx="5380037" cy="45922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4464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3718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805976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4" y="1113235"/>
            <a:ext cx="3608387" cy="35778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113235"/>
            <a:ext cx="3608388" cy="35778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3670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3601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2752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473456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323820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86773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ChangeArrowheads="1"/>
          </p:cNvSpPr>
          <p:nvPr/>
        </p:nvSpPr>
        <p:spPr bwMode="hidden">
          <a:xfrm>
            <a:off x="0" y="0"/>
            <a:ext cx="91440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0C0C0"/>
                    </a:gs>
                    <a:gs pos="100000">
                      <a:srgbClr val="C0C0C0">
                        <a:gamma/>
                        <a:tint val="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93764" y="98823"/>
            <a:ext cx="7369175" cy="892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89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4" y="1113235"/>
            <a:ext cx="7369175" cy="3577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/>
  <p:txStyles>
    <p:titleStyle>
      <a:lvl1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2pPr>
      <a:lvl3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3pPr>
      <a:lvl4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4pPr>
      <a:lvl5pPr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5pPr>
      <a:lvl6pPr marL="4572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6pPr>
      <a:lvl7pPr marL="9144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7pPr>
      <a:lvl8pPr marL="13716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8pPr>
      <a:lvl9pPr marL="1828800" algn="l" defTabSz="896938" rtl="0" eaLnBrk="0" fontAlgn="base" hangingPunct="0">
        <a:spcBef>
          <a:spcPct val="0"/>
        </a:spcBef>
        <a:spcAft>
          <a:spcPct val="0"/>
        </a:spcAft>
        <a:defRPr sz="3000">
          <a:solidFill>
            <a:srgbClr val="00B0EB"/>
          </a:solidFill>
          <a:effectLst>
            <a:outerShdw blurRad="38100" dist="38100" dir="2700000" algn="tl">
              <a:srgbClr val="000000"/>
            </a:outerShdw>
          </a:effectLst>
          <a:latin typeface="Arial Black" pitchFamily="28" charset="0"/>
        </a:defRPr>
      </a:lvl9pPr>
    </p:titleStyle>
    <p:bodyStyle>
      <a:lvl1pPr marL="431800" indent="-431800" algn="l" defTabSz="896938" rtl="0" eaLnBrk="0" fontAlgn="base" hangingPunct="0">
        <a:spcBef>
          <a:spcPct val="10000"/>
        </a:spcBef>
        <a:spcAft>
          <a:spcPct val="15000"/>
        </a:spcAft>
        <a:buClr>
          <a:srgbClr val="0095D5"/>
        </a:buClr>
        <a:buSzPct val="75000"/>
        <a:buFont typeface="Times" pitchFamily="28" charset="0"/>
        <a:buChar char="•"/>
        <a:tabLst>
          <a:tab pos="1387475" algn="l"/>
          <a:tab pos="1706563" algn="l"/>
          <a:tab pos="2079625" algn="l"/>
        </a:tabLst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63588" indent="-225425" algn="l" defTabSz="896938" rtl="0" eaLnBrk="0" fontAlgn="base" hangingPunct="0">
        <a:spcBef>
          <a:spcPct val="0"/>
        </a:spcBef>
        <a:spcAft>
          <a:spcPct val="25000"/>
        </a:spcAft>
        <a:buClr>
          <a:srgbClr val="4682C7"/>
        </a:buClr>
        <a:buSzPct val="100000"/>
        <a:buChar char="–"/>
        <a:tabLst>
          <a:tab pos="1387475" algn="l"/>
          <a:tab pos="1706563" algn="l"/>
          <a:tab pos="2079625" algn="l"/>
        </a:tabLst>
        <a:defRPr sz="2100">
          <a:solidFill>
            <a:srgbClr val="D4D4D4"/>
          </a:solidFill>
          <a:latin typeface="+mn-lt"/>
        </a:defRPr>
      </a:lvl2pPr>
      <a:lvl3pPr marL="869950" algn="l" defTabSz="896938" rtl="0" eaLnBrk="0" fontAlgn="base" hangingPunct="0">
        <a:spcBef>
          <a:spcPct val="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900" b="1">
          <a:solidFill>
            <a:srgbClr val="FFCC00"/>
          </a:solidFill>
          <a:latin typeface="+mn-lt"/>
        </a:defRPr>
      </a:lvl3pPr>
      <a:lvl4pPr marL="998538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4pPr>
      <a:lvl5pPr marL="13446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5pPr>
      <a:lvl6pPr marL="18018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6pPr>
      <a:lvl7pPr marL="22590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7pPr>
      <a:lvl8pPr marL="27162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8pPr>
      <a:lvl9pPr marL="3173413" algn="l" defTabSz="896938" rtl="0" eaLnBrk="0" fontAlgn="base" hangingPunct="0">
        <a:spcBef>
          <a:spcPct val="20000"/>
        </a:spcBef>
        <a:spcAft>
          <a:spcPct val="0"/>
        </a:spcAft>
        <a:tabLst>
          <a:tab pos="1387475" algn="l"/>
          <a:tab pos="1706563" algn="l"/>
          <a:tab pos="2079625" algn="l"/>
        </a:tabLst>
        <a:defRPr sz="1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59451" y="1010842"/>
            <a:ext cx="7343775" cy="734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92100"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b" anchorCtr="0" compatLnSpc="1">
            <a:prstTxWarp prst="textNoShape">
              <a:avLst/>
            </a:prstTxWarp>
          </a:bodyPr>
          <a:lstStyle>
            <a:lvl1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2pPr>
            <a:lvl3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3pPr>
            <a:lvl4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4pPr>
            <a:lvl5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5pPr>
            <a:lvl6pPr marL="4572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6pPr>
            <a:lvl7pPr marL="9144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7pPr>
            <a:lvl8pPr marL="13716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8pPr>
            <a:lvl9pPr marL="18288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9pPr>
          </a:lstStyle>
          <a:p>
            <a:pPr algn="r">
              <a:defRPr/>
            </a:pPr>
            <a:r>
              <a:rPr lang="en-US" dirty="0" smtClean="0"/>
              <a:t>Modern App Deep Dive</a:t>
            </a:r>
            <a:endParaRPr lang="en-US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13300" y="1778794"/>
            <a:ext cx="3987800" cy="1823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algn="r" eaLnBrk="1" hangingPunct="1">
              <a:defRPr/>
            </a:pPr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rPr>
              <a:t>Brent Edwards</a:t>
            </a:r>
            <a:endParaRPr lang="en-US" sz="2200" b="1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+mn-cs"/>
            </a:endParaRPr>
          </a:p>
          <a:p>
            <a:pPr algn="r" eaLnBrk="1" hangingPunct="1">
              <a:defRPr/>
            </a:pPr>
            <a:r>
              <a:rPr lang="en-US" sz="1800" b="1" dirty="0" smtClean="0">
                <a:solidFill>
                  <a:srgbClr val="00B0EB"/>
                </a:solidFill>
                <a:latin typeface="Arial" charset="0"/>
                <a:cs typeface="+mn-cs"/>
              </a:rPr>
              <a:t>Principal Lead Consultant</a:t>
            </a:r>
          </a:p>
          <a:p>
            <a:pPr algn="r" eaLnBrk="1" hangingPunct="1">
              <a:defRPr/>
            </a:pPr>
            <a:endParaRPr lang="en-US" sz="1800" b="1" dirty="0">
              <a:solidFill>
                <a:srgbClr val="00B0EB"/>
              </a:solidFill>
              <a:latin typeface="Arial" charset="0"/>
            </a:endParaRPr>
          </a:p>
          <a:p>
            <a:pPr algn="r" eaLnBrk="1" hangingPunct="1">
              <a:defRPr/>
            </a:pPr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Allen Conway</a:t>
            </a:r>
            <a:endParaRPr lang="en-US" sz="2200" b="1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r" eaLnBrk="1" hangingPunct="1">
              <a:defRPr/>
            </a:pPr>
            <a:r>
              <a:rPr lang="en-US" sz="1800" b="1" dirty="0" smtClean="0">
                <a:solidFill>
                  <a:srgbClr val="00B0EB"/>
                </a:solidFill>
                <a:latin typeface="Arial" charset="0"/>
              </a:rPr>
              <a:t>Senior </a:t>
            </a:r>
            <a:r>
              <a:rPr lang="en-US" sz="1800" b="1" dirty="0">
                <a:solidFill>
                  <a:srgbClr val="00B0EB"/>
                </a:solidFill>
                <a:latin typeface="Arial" charset="0"/>
              </a:rPr>
              <a:t>Consultant</a:t>
            </a:r>
            <a:endParaRPr lang="en-US" sz="1800" b="1" dirty="0" smtClean="0">
              <a:solidFill>
                <a:srgbClr val="00B0EB"/>
              </a:solidFill>
              <a:latin typeface="Arial" charset="0"/>
              <a:cs typeface="+mn-cs"/>
            </a:endParaRPr>
          </a:p>
          <a:p>
            <a:pPr algn="r" eaLnBrk="1" hangingPunct="1">
              <a:defRPr/>
            </a:pPr>
            <a:endParaRPr lang="en-US" sz="1800" b="1" dirty="0">
              <a:solidFill>
                <a:srgbClr val="00B0EB"/>
              </a:solidFill>
              <a:latin typeface="Arial" charset="0"/>
            </a:endParaRPr>
          </a:p>
          <a:p>
            <a:pPr algn="r" eaLnBrk="1" hangingPunct="1">
              <a:defRPr/>
            </a:pPr>
            <a:endParaRPr lang="en-US" b="1" dirty="0">
              <a:solidFill>
                <a:srgbClr val="FFCC00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b="1" dirty="0">
              <a:solidFill>
                <a:srgbClr val="FFCC00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sz="1400" dirty="0">
              <a:latin typeface="Times New Roman" pitchFamily="28" charset="0"/>
              <a:cs typeface="+mn-cs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870701" y="3738966"/>
            <a:ext cx="1930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algn="r"/>
            <a:r>
              <a:rPr lang="en-US" dirty="0">
                <a:latin typeface="Arial" charset="0"/>
              </a:rPr>
              <a:t>Level: </a:t>
            </a:r>
            <a:r>
              <a:rPr lang="en-US" dirty="0">
                <a:solidFill>
                  <a:srgbClr val="00B0EB"/>
                </a:solidFill>
                <a:latin typeface="Arial" charset="0"/>
              </a:rPr>
              <a:t>Intermediate</a:t>
            </a:r>
            <a:endParaRPr lang="en-US" dirty="0">
              <a:solidFill>
                <a:srgbClr val="80FF00"/>
              </a:solidFill>
              <a:latin typeface="Arial" charset="0"/>
            </a:endParaRPr>
          </a:p>
          <a:p>
            <a:pPr algn="r"/>
            <a:endParaRPr lang="en-US" b="1" dirty="0">
              <a:latin typeface="Arial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14357" y="1745457"/>
            <a:ext cx="3987800" cy="1823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algn="r" eaLnBrk="1" hangingPunct="1">
              <a:defRPr/>
            </a:pPr>
            <a:r>
              <a:rPr lang="en-US" sz="24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rPr>
              <a:t>Anthony Handley</a:t>
            </a:r>
            <a:endParaRPr lang="en-US" sz="2200" b="1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+mn-cs"/>
            </a:endParaRPr>
          </a:p>
          <a:p>
            <a:pPr algn="r" eaLnBrk="1" hangingPunct="1">
              <a:defRPr/>
            </a:pPr>
            <a:r>
              <a:rPr lang="en-US" sz="1800" b="1" dirty="0" smtClean="0">
                <a:solidFill>
                  <a:srgbClr val="00B0EB"/>
                </a:solidFill>
                <a:latin typeface="Arial" charset="0"/>
                <a:cs typeface="+mn-cs"/>
              </a:rPr>
              <a:t>UX Practice Lead</a:t>
            </a:r>
            <a:endParaRPr lang="en-US" sz="1800" b="1" dirty="0">
              <a:solidFill>
                <a:srgbClr val="00B0EB"/>
              </a:solidFill>
              <a:latin typeface="Arial" charset="0"/>
            </a:endParaRPr>
          </a:p>
          <a:p>
            <a:pPr algn="r" eaLnBrk="1" hangingPunct="1">
              <a:defRPr/>
            </a:pPr>
            <a:endParaRPr lang="en-US" b="1" dirty="0">
              <a:solidFill>
                <a:srgbClr val="FFCC00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b="1" dirty="0">
              <a:solidFill>
                <a:srgbClr val="FFCC00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sz="1400" dirty="0">
              <a:latin typeface="Times New Roman" pitchFamily="2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028517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MyVote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Modern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7471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MyVote</a:t>
            </a:r>
            <a:r>
              <a:rPr lang="en-US" dirty="0" smtClean="0"/>
              <a:t> Architecture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417" y="903467"/>
            <a:ext cx="6863167" cy="363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9215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MyVote</a:t>
            </a:r>
            <a:r>
              <a:rPr lang="en-US" dirty="0" smtClean="0"/>
              <a:t> Client Platforms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/>
          </p:nvPr>
        </p:nvGraphicFramePr>
        <p:xfrm>
          <a:off x="1818086" y="1113236"/>
          <a:ext cx="5526881" cy="357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462160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45E3148B-614D-4664-AFCD-5A70EBB1F2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graphicEl>
                                              <a:dgm id="{45E3148B-614D-4664-AFCD-5A70EBB1F2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D1DBFF9C-C8DA-4164-A099-1AF4AFCC83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graphicEl>
                                              <a:dgm id="{D1DBFF9C-C8DA-4164-A099-1AF4AFCC83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3A6C4021-F50F-4356-9EE3-9DC45974C8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graphicEl>
                                              <a:dgm id="{3A6C4021-F50F-4356-9EE3-9DC45974C8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934490A7-0D1F-4E82-A742-0EDA103BBB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graphicEl>
                                              <a:dgm id="{934490A7-0D1F-4E82-A742-0EDA103BBB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747E2DCE-7322-4998-B05C-2526453FBE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graphicEl>
                                              <a:dgm id="{747E2DCE-7322-4998-B05C-2526453FBE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CB6BF98B-102A-4754-BCC0-4298643A3C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graphicEl>
                                              <a:dgm id="{CB6BF98B-102A-4754-BCC0-4298643A3C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9484B27B-6F09-44BE-BEC2-E0651F8970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>
                                            <p:graphicEl>
                                              <a:dgm id="{9484B27B-6F09-44BE-BEC2-E0651F8970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115F2A18-912C-4933-A5B8-C908F5EB8A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>
                                            <p:graphicEl>
                                              <a:dgm id="{115F2A18-912C-4933-A5B8-C908F5EB8A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6895EBC6-C279-4740-AC8F-0058ACD7FD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>
                                            <p:graphicEl>
                                              <a:dgm id="{6895EBC6-C279-4740-AC8F-0058ACD7FD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C7223497-03F1-4F92-8A8F-44BCBFB3D5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>
                                            <p:graphicEl>
                                              <a:dgm id="{C7223497-03F1-4F92-8A8F-44BCBFB3D5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MyVote</a:t>
            </a:r>
            <a:r>
              <a:rPr lang="en-US" dirty="0" smtClean="0"/>
              <a:t> Server Technologies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818086" y="1113236"/>
          <a:ext cx="5526881" cy="357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205097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0308C4A-BD57-4247-A4D1-6ABC97D521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C0308C4A-BD57-4247-A4D1-6ABC97D521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BDE7BAA-AC01-419C-890A-46E3A078F2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dgm id="{BBDE7BAA-AC01-419C-890A-46E3A078F2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F86F235-2F6A-4B33-B695-10D15CF9CE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BF86F235-2F6A-4B33-B695-10D15CF9CE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17F5B09-DE12-49F4-9FEA-2B7563E4F6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dgm id="{817F5B09-DE12-49F4-9FEA-2B7563E4F6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9F1223-1A61-48F6-A4D5-EE72C4D2AE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5B9F1223-1A61-48F6-A4D5-EE72C4D2AE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[DEMO]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835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539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sual Studio Live! Orlando 2013">
  <a:themeElements>
    <a:clrScheme name="">
      <a:dk1>
        <a:srgbClr val="000000"/>
      </a:dk1>
      <a:lt1>
        <a:srgbClr val="FFFFFF"/>
      </a:lt1>
      <a:dk2>
        <a:srgbClr val="000080"/>
      </a:dk2>
      <a:lt2>
        <a:srgbClr val="FFFF00"/>
      </a:lt2>
      <a:accent1>
        <a:srgbClr val="000080"/>
      </a:accent1>
      <a:accent2>
        <a:srgbClr val="3333CC"/>
      </a:accent2>
      <a:accent3>
        <a:srgbClr val="AAAAC0"/>
      </a:accent3>
      <a:accent4>
        <a:srgbClr val="DADADA"/>
      </a:accent4>
      <a:accent5>
        <a:srgbClr val="AAAAC0"/>
      </a:accent5>
      <a:accent6>
        <a:srgbClr val="2D2DB9"/>
      </a:accent6>
      <a:hlink>
        <a:srgbClr val="6699FF"/>
      </a:hlink>
      <a:folHlink>
        <a:srgbClr val="CC0000"/>
      </a:folHlink>
    </a:clrScheme>
    <a:fontScheme name="SharePoint Live! Orlando 2012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SharePoint Live! Orlando 201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arePoint Live! Orlando 201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rePoint Live! Orlando 201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3137</TotalTime>
  <Words>268</Words>
  <Application>Microsoft Office PowerPoint</Application>
  <PresentationFormat>On-screen Show (16:9)</PresentationFormat>
  <Paragraphs>66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Franklin Gothic Medium</vt:lpstr>
      <vt:lpstr>Lucida Console</vt:lpstr>
      <vt:lpstr>Times</vt:lpstr>
      <vt:lpstr>Times New Roman</vt:lpstr>
      <vt:lpstr>Visual Studio Live! Orlando 2013</vt:lpstr>
      <vt:lpstr>PowerPoint Presentation</vt:lpstr>
      <vt:lpstr>MyVote</vt:lpstr>
      <vt:lpstr>MyVote Architecture </vt:lpstr>
      <vt:lpstr>MyVote Client Platforms</vt:lpstr>
      <vt:lpstr>MyVote Server Technologies</vt:lpstr>
      <vt:lpstr>The code</vt:lpstr>
      <vt:lpstr>Questions?</vt:lpstr>
    </vt:vector>
  </TitlesOfParts>
  <Company>1105 Media,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 That is Really Long and Covers Two Lines</dc:title>
  <dc:creator>B. Sutton</dc:creator>
  <cp:lastModifiedBy>Brent Edwards</cp:lastModifiedBy>
  <cp:revision>71</cp:revision>
  <dcterms:created xsi:type="dcterms:W3CDTF">2004-06-15T18:50:25Z</dcterms:created>
  <dcterms:modified xsi:type="dcterms:W3CDTF">2014-10-11T04:49:43Z</dcterms:modified>
</cp:coreProperties>
</file>