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2"/>
  </p:notesMasterIdLst>
  <p:handoutMasterIdLst>
    <p:handoutMasterId r:id="rId63"/>
  </p:handoutMasterIdLst>
  <p:sldIdLst>
    <p:sldId id="324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84" r:id="rId10"/>
    <p:sldId id="385" r:id="rId11"/>
    <p:sldId id="337" r:id="rId12"/>
    <p:sldId id="340" r:id="rId13"/>
    <p:sldId id="341" r:id="rId14"/>
    <p:sldId id="342" r:id="rId15"/>
    <p:sldId id="343" r:id="rId16"/>
    <p:sldId id="344" r:id="rId17"/>
    <p:sldId id="335" r:id="rId18"/>
    <p:sldId id="336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7" r:id="rId41"/>
    <p:sldId id="389" r:id="rId42"/>
    <p:sldId id="390" r:id="rId43"/>
    <p:sldId id="391" r:id="rId44"/>
    <p:sldId id="392" r:id="rId45"/>
    <p:sldId id="371" r:id="rId46"/>
    <p:sldId id="372" r:id="rId47"/>
    <p:sldId id="373" r:id="rId48"/>
    <p:sldId id="374" r:id="rId49"/>
    <p:sldId id="375" r:id="rId50"/>
    <p:sldId id="376" r:id="rId51"/>
    <p:sldId id="386" r:id="rId52"/>
    <p:sldId id="387" r:id="rId53"/>
    <p:sldId id="388" r:id="rId54"/>
    <p:sldId id="377" r:id="rId55"/>
    <p:sldId id="378" r:id="rId56"/>
    <p:sldId id="379" r:id="rId57"/>
    <p:sldId id="380" r:id="rId58"/>
    <p:sldId id="381" r:id="rId59"/>
    <p:sldId id="382" r:id="rId60"/>
    <p:sldId id="383" r:id="rId6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  <a:srgbClr val="669B48"/>
    <a:srgbClr val="FFCC00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7" autoAdjust="0"/>
    <p:restoredTop sz="90370" autoAdjust="0"/>
  </p:normalViewPr>
  <p:slideViewPr>
    <p:cSldViewPr snapToGrid="0">
      <p:cViewPr varScale="1">
        <p:scale>
          <a:sx n="89" d="100"/>
          <a:sy n="89" d="100"/>
        </p:scale>
        <p:origin x="389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Modern Apps Live! Orlando 2013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2013 Modern Apps Live!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Modern Apps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Modern Apps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8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8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68267" y="131764"/>
            <a:ext cx="2457451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1685" y="131764"/>
            <a:ext cx="7173383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6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1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597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1" y="1484314"/>
            <a:ext cx="4811183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4533" y="1484314"/>
            <a:ext cx="4811184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60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5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345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382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8677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91685" y="131764"/>
            <a:ext cx="982556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1484314"/>
            <a:ext cx="9825567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owsstore.com/" TargetMode="External"/><Relationship Id="rId2" Type="http://schemas.openxmlformats.org/officeDocument/2006/relationships/hyperlink" Target="http://www.windowsazure.com/en-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windowsphone.com/en-us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57526" y="1779589"/>
            <a:ext cx="7343775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Modern App Deep Dive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>
              <a:defRPr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With C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# and XAML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13500" y="3073400"/>
            <a:ext cx="3987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Brent Edwards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 eaLnBrk="1" hangingPunct="1">
              <a:defRPr/>
            </a:pP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Principal Lead Consultant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488364" y="3913189"/>
            <a:ext cx="19129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>
                <a:latin typeface="Arial" charset="0"/>
              </a:rPr>
              <a:t>Level: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Intermediate</a:t>
            </a:r>
          </a:p>
          <a:p>
            <a:pPr algn="r">
              <a:defRPr/>
            </a:pPr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18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Bindable</a:t>
            </a:r>
            <a:r>
              <a:rPr lang="en-US" dirty="0"/>
              <a:t> </a:t>
            </a:r>
            <a:r>
              <a:rPr lang="en-US" dirty="0" err="1"/>
              <a:t>appbar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243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Crossing the platforms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WinRT</a:t>
            </a:r>
            <a:r>
              <a:rPr lang="en-US" dirty="0" smtClean="0"/>
              <a:t> and </a:t>
            </a:r>
            <a:r>
              <a:rPr lang="en-US" dirty="0" err="1" smtClean="0"/>
              <a:t>WinPRT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64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with </a:t>
            </a:r>
            <a:r>
              <a:rPr lang="en-US" dirty="0" err="1"/>
              <a:t>WinRT</a:t>
            </a:r>
            <a:r>
              <a:rPr lang="en-US" dirty="0"/>
              <a:t> and </a:t>
            </a:r>
            <a:r>
              <a:rPr lang="en-US" dirty="0" err="1"/>
              <a:t>WinPRT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done!</a:t>
            </a:r>
          </a:p>
          <a:p>
            <a:pPr lvl="1"/>
            <a:r>
              <a:rPr lang="en-US" dirty="0"/>
              <a:t>Requires some planning</a:t>
            </a:r>
          </a:p>
          <a:p>
            <a:endParaRPr lang="en-US" dirty="0"/>
          </a:p>
          <a:p>
            <a:r>
              <a:rPr lang="en-US" dirty="0"/>
              <a:t>Separation of Concerns</a:t>
            </a:r>
          </a:p>
          <a:p>
            <a:pPr lvl="1"/>
            <a:r>
              <a:rPr lang="en-US" dirty="0"/>
              <a:t>MVVM really shines</a:t>
            </a:r>
          </a:p>
          <a:p>
            <a:pPr lvl="1"/>
            <a:endParaRPr lang="en-US" dirty="0"/>
          </a:p>
          <a:p>
            <a:r>
              <a:rPr lang="en-US" dirty="0"/>
              <a:t>Two projects, one code file</a:t>
            </a:r>
          </a:p>
          <a:p>
            <a:pPr lvl="1"/>
            <a:r>
              <a:rPr lang="en-US" dirty="0"/>
              <a:t>Add As Link is awesome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57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platform-specific projects</a:t>
            </a:r>
          </a:p>
          <a:p>
            <a:pPr lvl="1"/>
            <a:r>
              <a:rPr lang="en-US" dirty="0"/>
              <a:t>Windows Store</a:t>
            </a:r>
          </a:p>
          <a:p>
            <a:pPr lvl="1"/>
            <a:r>
              <a:rPr lang="en-US" dirty="0"/>
              <a:t>Windows Phone 8</a:t>
            </a:r>
          </a:p>
          <a:p>
            <a:endParaRPr lang="en-US" dirty="0"/>
          </a:p>
          <a:p>
            <a:r>
              <a:rPr lang="en-US" dirty="0"/>
              <a:t>Both projects use same code files</a:t>
            </a:r>
          </a:p>
          <a:p>
            <a:pPr lvl="1"/>
            <a:r>
              <a:rPr lang="en-US" dirty="0"/>
              <a:t>Add as reference</a:t>
            </a:r>
          </a:p>
          <a:p>
            <a:endParaRPr lang="en-US" dirty="0"/>
          </a:p>
          <a:p>
            <a:r>
              <a:rPr lang="en-US" dirty="0"/>
              <a:t>Keep namespaces </a:t>
            </a:r>
            <a:r>
              <a:rPr lang="en-US" dirty="0" smtClean="0"/>
              <a:t>agnostic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6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Specific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have to be different</a:t>
            </a:r>
          </a:p>
          <a:p>
            <a:pPr lvl="1"/>
            <a:r>
              <a:rPr lang="en-US" dirty="0"/>
              <a:t>Different Flavors of XAML</a:t>
            </a:r>
          </a:p>
          <a:p>
            <a:pPr lvl="1"/>
            <a:r>
              <a:rPr lang="en-US" dirty="0"/>
              <a:t>Different Controls</a:t>
            </a:r>
          </a:p>
          <a:p>
            <a:pPr lvl="1"/>
            <a:endParaRPr lang="en-US" dirty="0"/>
          </a:p>
          <a:p>
            <a:r>
              <a:rPr lang="en-US" dirty="0"/>
              <a:t>What is cross-platform?</a:t>
            </a:r>
          </a:p>
          <a:p>
            <a:pPr lvl="1"/>
            <a:r>
              <a:rPr lang="en-US" dirty="0"/>
              <a:t>The design</a:t>
            </a:r>
          </a:p>
          <a:p>
            <a:pPr lvl="1"/>
            <a:endParaRPr lang="en-US" dirty="0"/>
          </a:p>
          <a:p>
            <a:r>
              <a:rPr lang="en-US" dirty="0"/>
              <a:t>Windows Phone, meet </a:t>
            </a:r>
            <a:r>
              <a:rPr lang="en-US" dirty="0" err="1"/>
              <a:t>WinRT</a:t>
            </a:r>
            <a:r>
              <a:rPr lang="en-US" dirty="0"/>
              <a:t> Snap View</a:t>
            </a:r>
          </a:p>
          <a:p>
            <a:pPr lvl="1"/>
            <a:r>
              <a:rPr lang="en-US" dirty="0"/>
              <a:t>Snap View has 320px fixed 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09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things are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  <a:p>
            <a:pPr lvl="1"/>
            <a:r>
              <a:rPr lang="en-US" dirty="0" err="1"/>
              <a:t>WinRT</a:t>
            </a:r>
            <a:r>
              <a:rPr lang="en-US" dirty="0"/>
              <a:t> takes an object as parameter</a:t>
            </a:r>
          </a:p>
          <a:p>
            <a:pPr lvl="1"/>
            <a:r>
              <a:rPr lang="en-US" dirty="0" err="1"/>
              <a:t>WinPRT</a:t>
            </a:r>
            <a:r>
              <a:rPr lang="en-US" dirty="0"/>
              <a:t> passes parameters in query string</a:t>
            </a:r>
          </a:p>
          <a:p>
            <a:pPr lvl="1"/>
            <a:endParaRPr lang="en-US" dirty="0"/>
          </a:p>
          <a:p>
            <a:r>
              <a:rPr lang="en-US" dirty="0"/>
              <a:t>Message Boxes</a:t>
            </a:r>
          </a:p>
          <a:p>
            <a:pPr lvl="1"/>
            <a:r>
              <a:rPr lang="en-US" dirty="0" err="1"/>
              <a:t>WinRT</a:t>
            </a:r>
            <a:r>
              <a:rPr lang="en-US" dirty="0"/>
              <a:t> uses </a:t>
            </a:r>
            <a:r>
              <a:rPr lang="en-US" dirty="0" err="1"/>
              <a:t>MessageDialog</a:t>
            </a:r>
            <a:r>
              <a:rPr lang="en-US" dirty="0"/>
              <a:t> and is </a:t>
            </a:r>
            <a:r>
              <a:rPr lang="en-US" dirty="0" err="1"/>
              <a:t>Async</a:t>
            </a:r>
            <a:endParaRPr lang="en-US" dirty="0"/>
          </a:p>
          <a:p>
            <a:pPr lvl="1"/>
            <a:r>
              <a:rPr lang="en-US" dirty="0" err="1"/>
              <a:t>WinPRT</a:t>
            </a:r>
            <a:r>
              <a:rPr lang="en-US" dirty="0"/>
              <a:t> uses </a:t>
            </a:r>
            <a:r>
              <a:rPr lang="en-US" dirty="0" err="1"/>
              <a:t>MessageBox</a:t>
            </a:r>
            <a:r>
              <a:rPr lang="en-US" dirty="0"/>
              <a:t> is </a:t>
            </a:r>
            <a:r>
              <a:rPr lang="en-US" dirty="0" err="1"/>
              <a:t>is</a:t>
            </a:r>
            <a:r>
              <a:rPr lang="en-US" dirty="0"/>
              <a:t> NOT </a:t>
            </a:r>
            <a:r>
              <a:rPr lang="en-US" dirty="0" err="1"/>
              <a:t>Async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Choosing Photos</a:t>
            </a:r>
          </a:p>
          <a:p>
            <a:pPr lvl="1"/>
            <a:r>
              <a:rPr lang="en-US" dirty="0" err="1"/>
              <a:t>WinRT</a:t>
            </a:r>
            <a:r>
              <a:rPr lang="en-US" dirty="0"/>
              <a:t> uses </a:t>
            </a:r>
            <a:r>
              <a:rPr lang="en-US" dirty="0" err="1"/>
              <a:t>FileOpenPicker</a:t>
            </a:r>
            <a:r>
              <a:rPr lang="en-US" dirty="0"/>
              <a:t> with file type filters</a:t>
            </a:r>
          </a:p>
          <a:p>
            <a:pPr lvl="1"/>
            <a:r>
              <a:rPr lang="en-US" dirty="0" err="1"/>
              <a:t>WinPRT</a:t>
            </a:r>
            <a:r>
              <a:rPr lang="en-US" dirty="0"/>
              <a:t> uses </a:t>
            </a:r>
            <a:r>
              <a:rPr lang="en-US" dirty="0" err="1"/>
              <a:t>PhotoChooserTask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20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deal with differences?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Options</a:t>
            </a:r>
          </a:p>
          <a:p>
            <a:pPr lvl="1"/>
            <a:r>
              <a:rPr lang="en-US" dirty="0"/>
              <a:t>Compiler Directives</a:t>
            </a:r>
          </a:p>
          <a:p>
            <a:pPr lvl="2"/>
            <a:r>
              <a:rPr lang="en-US" dirty="0" err="1"/>
              <a:t>WinRT</a:t>
            </a:r>
            <a:r>
              <a:rPr lang="en-US" dirty="0"/>
              <a:t> defines NETFX_CORE</a:t>
            </a:r>
          </a:p>
          <a:p>
            <a:pPr lvl="2"/>
            <a:r>
              <a:rPr lang="en-US" dirty="0" err="1"/>
              <a:t>WinPRT</a:t>
            </a:r>
            <a:r>
              <a:rPr lang="en-US" dirty="0"/>
              <a:t> defines WINDOWS_PHONE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Abstraction</a:t>
            </a:r>
          </a:p>
          <a:p>
            <a:pPr lvl="2"/>
            <a:r>
              <a:rPr lang="en-US" dirty="0"/>
              <a:t>Define an interface, let each project implement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Abstraction + Compiler Directives</a:t>
            </a:r>
          </a:p>
          <a:p>
            <a:pPr lvl="2"/>
            <a:r>
              <a:rPr lang="en-US" dirty="0"/>
              <a:t>Move compiler directives behind abstraction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83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 based</a:t>
            </a:r>
          </a:p>
          <a:p>
            <a:pPr lvl="1"/>
            <a:r>
              <a:rPr lang="en-US" dirty="0"/>
              <a:t>Uri points to the View</a:t>
            </a:r>
          </a:p>
          <a:p>
            <a:pPr lvl="1"/>
            <a:endParaRPr lang="en-US" dirty="0"/>
          </a:p>
          <a:p>
            <a:r>
              <a:rPr lang="en-US" dirty="0" err="1"/>
              <a:t>ViewModels</a:t>
            </a:r>
            <a:r>
              <a:rPr lang="en-US" dirty="0"/>
              <a:t> have to know about Views?</a:t>
            </a:r>
          </a:p>
          <a:p>
            <a:pPr lvl="1"/>
            <a:r>
              <a:rPr lang="en-US" dirty="0"/>
              <a:t>Not with </a:t>
            </a:r>
            <a:r>
              <a:rPr lang="en-US" dirty="0" err="1"/>
              <a:t>Caliburn.Micro</a:t>
            </a:r>
            <a:endParaRPr lang="en-US" dirty="0"/>
          </a:p>
          <a:p>
            <a:pPr lvl="2"/>
            <a:r>
              <a:rPr lang="en-US" dirty="0" err="1"/>
              <a:t>ViewModel</a:t>
            </a:r>
            <a:r>
              <a:rPr lang="en-US" dirty="0"/>
              <a:t>-first navigation</a:t>
            </a:r>
          </a:p>
          <a:p>
            <a:pPr lvl="2"/>
            <a:r>
              <a:rPr lang="en-US" dirty="0"/>
              <a:t>	Handles Uri resolution for </a:t>
            </a:r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68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Parameters are a key difference between </a:t>
            </a:r>
            <a:r>
              <a:rPr lang="en-US" dirty="0" err="1"/>
              <a:t>WinRT</a:t>
            </a:r>
            <a:r>
              <a:rPr lang="en-US" dirty="0"/>
              <a:t> and </a:t>
            </a:r>
            <a:r>
              <a:rPr lang="en-US" dirty="0" err="1"/>
              <a:t>WinPRT</a:t>
            </a:r>
            <a:endParaRPr lang="en-US" dirty="0"/>
          </a:p>
          <a:p>
            <a:pPr lvl="1"/>
            <a:r>
              <a:rPr lang="en-US" dirty="0" err="1"/>
              <a:t>WinRT</a:t>
            </a:r>
            <a:endParaRPr lang="en-US" dirty="0"/>
          </a:p>
          <a:p>
            <a:pPr lvl="2"/>
            <a:r>
              <a:rPr lang="en-US" dirty="0"/>
              <a:t>One parameter of type Object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WinPRT</a:t>
            </a:r>
            <a:endParaRPr lang="en-US" dirty="0"/>
          </a:p>
          <a:p>
            <a:pPr lvl="2"/>
            <a:r>
              <a:rPr lang="en-US" dirty="0"/>
              <a:t>Query string </a:t>
            </a:r>
            <a:r>
              <a:rPr lang="en-US" dirty="0" smtClean="0"/>
              <a:t>parameters</a:t>
            </a:r>
          </a:p>
          <a:p>
            <a:pPr lvl="2"/>
            <a:endParaRPr lang="en-US" dirty="0"/>
          </a:p>
          <a:p>
            <a:r>
              <a:rPr lang="en-US" dirty="0"/>
              <a:t>How to handle this?</a:t>
            </a:r>
          </a:p>
          <a:p>
            <a:pPr lvl="1"/>
            <a:r>
              <a:rPr lang="en-US" b="1" dirty="0"/>
              <a:t>Serialize parameter to string </a:t>
            </a:r>
            <a:r>
              <a:rPr lang="en-US" b="1" dirty="0" smtClean="0"/>
              <a:t>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69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Cross-platform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10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C#/XAML </a:t>
            </a:r>
            <a:r>
              <a:rPr lang="en-US" dirty="0" err="1"/>
              <a:t>vs</a:t>
            </a:r>
            <a:r>
              <a:rPr lang="en-US" dirty="0"/>
              <a:t> HTML/JS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is right for you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68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74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Features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Push Notifications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28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done easy</a:t>
            </a:r>
          </a:p>
          <a:p>
            <a:pPr lvl="1"/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Auth</a:t>
            </a:r>
            <a:r>
              <a:rPr lang="en-US" dirty="0"/>
              <a:t> Options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endParaRPr lang="en-US" dirty="0"/>
          </a:p>
          <a:p>
            <a:r>
              <a:rPr lang="en-US" dirty="0"/>
              <a:t>Biggest Drawback</a:t>
            </a:r>
          </a:p>
          <a:p>
            <a:pPr lvl="1"/>
            <a:r>
              <a:rPr lang="en-US" dirty="0"/>
              <a:t>Users have to remember which option they chose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21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Is your app open to anyone?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your app need domain authentication?</a:t>
            </a:r>
          </a:p>
          <a:p>
            <a:pPr lvl="2"/>
            <a:r>
              <a:rPr lang="en-US" dirty="0"/>
              <a:t>If so, Azure Mobile Services is probably not the best option for </a:t>
            </a:r>
            <a:r>
              <a:rPr lang="en-US" dirty="0" err="1"/>
              <a:t>auth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73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 info to your users through notifications </a:t>
            </a:r>
          </a:p>
          <a:p>
            <a:pPr lvl="1"/>
            <a:r>
              <a:rPr lang="en-US" dirty="0"/>
              <a:t>Tile</a:t>
            </a:r>
          </a:p>
          <a:p>
            <a:pPr lvl="1"/>
            <a:r>
              <a:rPr lang="en-US" dirty="0"/>
              <a:t>Badge</a:t>
            </a:r>
          </a:p>
          <a:p>
            <a:pPr lvl="1"/>
            <a:r>
              <a:rPr lang="en-US" dirty="0"/>
              <a:t>Toast</a:t>
            </a:r>
          </a:p>
          <a:p>
            <a:pPr lvl="1"/>
            <a:endParaRPr lang="en-US" dirty="0"/>
          </a:p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How can your Tile be more Live?</a:t>
            </a:r>
          </a:p>
          <a:p>
            <a:pPr lvl="1"/>
            <a:r>
              <a:rPr lang="en-US" dirty="0"/>
              <a:t>What info to show in Toasts?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42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56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the business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5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the Business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planning goes a long way</a:t>
            </a:r>
          </a:p>
          <a:p>
            <a:endParaRPr lang="en-US" dirty="0"/>
          </a:p>
          <a:p>
            <a:r>
              <a:rPr lang="en-US" dirty="0"/>
              <a:t>The same code can be used on</a:t>
            </a:r>
          </a:p>
          <a:p>
            <a:pPr lvl="1"/>
            <a:r>
              <a:rPr lang="en-US" dirty="0"/>
              <a:t>Server (.NET)</a:t>
            </a:r>
          </a:p>
          <a:p>
            <a:pPr lvl="1"/>
            <a:r>
              <a:rPr lang="en-US" dirty="0"/>
              <a:t>Client (</a:t>
            </a:r>
            <a:r>
              <a:rPr lang="en-US" dirty="0" err="1"/>
              <a:t>WinRT</a:t>
            </a:r>
            <a:r>
              <a:rPr lang="en-US" dirty="0"/>
              <a:t>/</a:t>
            </a:r>
            <a:r>
              <a:rPr lang="en-US" dirty="0" err="1"/>
              <a:t>WinPRT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N-Tier business layers can leverage</a:t>
            </a:r>
          </a:p>
          <a:p>
            <a:pPr lvl="1"/>
            <a:r>
              <a:rPr lang="en-US" dirty="0"/>
              <a:t>Compiler directives</a:t>
            </a:r>
          </a:p>
          <a:p>
            <a:pPr lvl="1"/>
            <a:r>
              <a:rPr lang="en-US" dirty="0"/>
              <a:t>Different project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82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the business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89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Windows 8.1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C#/XAML </a:t>
            </a:r>
            <a:r>
              <a:rPr lang="en-US" dirty="0" err="1"/>
              <a:t>vs</a:t>
            </a:r>
            <a:r>
              <a:rPr lang="en-US" dirty="0"/>
              <a:t> HTML/JS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to choose?</a:t>
            </a:r>
          </a:p>
          <a:p>
            <a:pPr lvl="1"/>
            <a:r>
              <a:rPr lang="en-US" dirty="0"/>
              <a:t>Depends on your team’s background</a:t>
            </a:r>
          </a:p>
          <a:p>
            <a:endParaRPr lang="en-US" dirty="0"/>
          </a:p>
          <a:p>
            <a:r>
              <a:rPr lang="en-US" dirty="0"/>
              <a:t>Web background?</a:t>
            </a:r>
          </a:p>
          <a:p>
            <a:pPr lvl="1"/>
            <a:r>
              <a:rPr lang="en-US" dirty="0"/>
              <a:t>HTML/JS is the best bet</a:t>
            </a:r>
          </a:p>
          <a:p>
            <a:pPr lvl="2"/>
            <a:r>
              <a:rPr lang="en-US" dirty="0"/>
              <a:t>Biggest drawback: </a:t>
            </a:r>
            <a:r>
              <a:rPr lang="en-US" dirty="0" err="1"/>
              <a:t>WinJS</a:t>
            </a:r>
            <a:r>
              <a:rPr lang="en-US" dirty="0"/>
              <a:t> is very specific to Windows</a:t>
            </a:r>
          </a:p>
          <a:p>
            <a:endParaRPr lang="en-US" dirty="0"/>
          </a:p>
          <a:p>
            <a:r>
              <a:rPr lang="en-US" dirty="0"/>
              <a:t>Silverlight or WPF background?</a:t>
            </a:r>
          </a:p>
          <a:p>
            <a:pPr lvl="1"/>
            <a:r>
              <a:rPr lang="en-US" dirty="0"/>
              <a:t>XAML is the clear winner</a:t>
            </a:r>
          </a:p>
          <a:p>
            <a:pPr lvl="2"/>
            <a:r>
              <a:rPr lang="en-US" dirty="0"/>
              <a:t>Biggest drawback: Doesn’t have all the bells and whistles of the latest WPF or </a:t>
            </a:r>
            <a:r>
              <a:rPr lang="en-US" dirty="0" smtClean="0"/>
              <a:t>Silverlight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7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  <a:p>
            <a:pPr lvl="1"/>
            <a:r>
              <a:rPr lang="en-US" dirty="0"/>
              <a:t>Agreements between one or more apps</a:t>
            </a:r>
          </a:p>
          <a:p>
            <a:pPr lvl="1"/>
            <a:endParaRPr lang="en-US" dirty="0"/>
          </a:p>
          <a:p>
            <a:r>
              <a:rPr lang="en-US" dirty="0"/>
              <a:t>Provide consistency across all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15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  <a:p>
            <a:r>
              <a:rPr lang="en-US" dirty="0"/>
              <a:t>Share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Play To</a:t>
            </a:r>
          </a:p>
          <a:p>
            <a:r>
              <a:rPr lang="en-US" dirty="0"/>
              <a:t>File Picker</a:t>
            </a:r>
          </a:p>
          <a:p>
            <a:r>
              <a:rPr lang="en-US" dirty="0"/>
              <a:t>Cached File Updater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Contracts You SHOULD Leverage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Share</a:t>
            </a:r>
          </a:p>
          <a:p>
            <a:pPr lvl="1"/>
            <a:r>
              <a:rPr lang="en-US" dirty="0"/>
              <a:t>Settings</a:t>
            </a:r>
          </a:p>
          <a:p>
            <a:pPr lvl="2"/>
            <a:r>
              <a:rPr lang="en-US" dirty="0"/>
              <a:t>You HAVE to use this one with Internet access</a:t>
            </a:r>
          </a:p>
          <a:p>
            <a:pPr lvl="2"/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Always available via Charms 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38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Charms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24114" y="1796951"/>
            <a:ext cx="7369175" cy="41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109" y="1569244"/>
            <a:ext cx="7334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62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your app from anywhere in the OS</a:t>
            </a:r>
          </a:p>
          <a:p>
            <a:endParaRPr lang="en-US" dirty="0"/>
          </a:p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What can be searched?</a:t>
            </a:r>
          </a:p>
          <a:p>
            <a:pPr lvl="1"/>
            <a:r>
              <a:rPr lang="en-US" dirty="0"/>
              <a:t>Search complexity?</a:t>
            </a:r>
          </a:p>
          <a:p>
            <a:pPr lvl="1"/>
            <a:r>
              <a:rPr lang="en-US" dirty="0"/>
              <a:t>Parsing?</a:t>
            </a:r>
          </a:p>
          <a:p>
            <a:pPr lvl="1"/>
            <a:r>
              <a:rPr lang="en-US" dirty="0"/>
              <a:t>How to display?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36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73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content from your app</a:t>
            </a:r>
          </a:p>
          <a:p>
            <a:endParaRPr lang="en-US" dirty="0"/>
          </a:p>
          <a:p>
            <a:r>
              <a:rPr lang="en-US" dirty="0"/>
              <a:t>Can be context specific</a:t>
            </a:r>
          </a:p>
          <a:p>
            <a:endParaRPr lang="en-US" dirty="0"/>
          </a:p>
          <a:p>
            <a:r>
              <a:rPr lang="en-US" dirty="0"/>
              <a:t>Content can be shared in many formats</a:t>
            </a:r>
          </a:p>
          <a:p>
            <a:pPr lvl="1"/>
            <a:r>
              <a:rPr lang="en-US" dirty="0"/>
              <a:t>Different apps support different formats</a:t>
            </a:r>
          </a:p>
          <a:p>
            <a:pPr lvl="1"/>
            <a:r>
              <a:rPr lang="en-US" dirty="0"/>
              <a:t>Support as many formats as possible</a:t>
            </a:r>
          </a:p>
          <a:p>
            <a:pPr lvl="1"/>
            <a:r>
              <a:rPr lang="en-US" dirty="0"/>
              <a:t>Fire and forget</a:t>
            </a:r>
          </a:p>
          <a:p>
            <a:pPr lvl="1"/>
            <a:endParaRPr lang="en-US" dirty="0"/>
          </a:p>
          <a:p>
            <a:r>
              <a:rPr lang="en-US" dirty="0"/>
              <a:t>One format: Custom URIs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86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52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settings in your app</a:t>
            </a:r>
          </a:p>
          <a:p>
            <a:endParaRPr lang="en-US" dirty="0"/>
          </a:p>
          <a:p>
            <a:r>
              <a:rPr lang="en-US" dirty="0"/>
              <a:t>Any app-wide settings should go here</a:t>
            </a:r>
          </a:p>
          <a:p>
            <a:endParaRPr lang="en-US" dirty="0"/>
          </a:p>
          <a:p>
            <a:r>
              <a:rPr lang="en-US" dirty="0"/>
              <a:t>Users will be conditioned to use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11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What app-wide settings will you need?</a:t>
            </a:r>
          </a:p>
          <a:p>
            <a:pPr lvl="1"/>
            <a:r>
              <a:rPr lang="en-US" dirty="0"/>
              <a:t>How can they be simplified?</a:t>
            </a:r>
          </a:p>
          <a:p>
            <a:pPr lvl="1"/>
            <a:r>
              <a:rPr lang="en-US" dirty="0"/>
              <a:t>How will changing them affect the UI?</a:t>
            </a:r>
          </a:p>
          <a:p>
            <a:pPr lvl="2"/>
            <a:r>
              <a:rPr lang="en-US" dirty="0"/>
              <a:t>Changes should be reflected immediately</a:t>
            </a:r>
          </a:p>
          <a:p>
            <a:pPr lvl="1"/>
            <a:r>
              <a:rPr lang="en-US" dirty="0"/>
              <a:t>Will you use the Internet?</a:t>
            </a:r>
          </a:p>
          <a:p>
            <a:pPr lvl="2"/>
            <a:r>
              <a:rPr lang="en-US" dirty="0"/>
              <a:t>If so, you MUST provide a privacy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7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C#/XAML </a:t>
            </a:r>
            <a:r>
              <a:rPr lang="en-US" dirty="0" err="1"/>
              <a:t>vs</a:t>
            </a:r>
            <a:r>
              <a:rPr lang="en-US" dirty="0"/>
              <a:t> HTML/JS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cross platform with WP8?</a:t>
            </a:r>
          </a:p>
          <a:p>
            <a:pPr lvl="1"/>
            <a:r>
              <a:rPr lang="en-US" dirty="0"/>
              <a:t>C#/XAML is only </a:t>
            </a:r>
            <a:r>
              <a:rPr lang="en-US" dirty="0" smtClean="0"/>
              <a:t>choice</a:t>
            </a:r>
          </a:p>
        </p:txBody>
      </p:sp>
    </p:spTree>
    <p:extLst>
      <p:ext uri="{BB962C8B-B14F-4D97-AF65-F5344CB8AC3E}">
        <p14:creationId xmlns:p14="http://schemas.microsoft.com/office/powerpoint/2010/main" val="2390254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19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0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Settings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platforms have very similar functionality</a:t>
            </a:r>
          </a:p>
          <a:p>
            <a:pPr lvl="1"/>
            <a:r>
              <a:rPr lang="en-US" dirty="0" smtClean="0"/>
              <a:t>Different classes involved</a:t>
            </a:r>
          </a:p>
          <a:p>
            <a:pPr lvl="1"/>
            <a:endParaRPr lang="en-US" dirty="0"/>
          </a:p>
          <a:p>
            <a:r>
              <a:rPr lang="en-US" dirty="0"/>
              <a:t>Neither implementation can be easily mocked for unit </a:t>
            </a:r>
            <a:r>
              <a:rPr lang="en-US" dirty="0" smtClean="0"/>
              <a:t>testing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64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Provide consistent interface</a:t>
            </a:r>
          </a:p>
          <a:p>
            <a:pPr lvl="2"/>
            <a:r>
              <a:rPr lang="en-US" dirty="0" smtClean="0"/>
              <a:t>Use compiler directives in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8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[DEMO]</a:t>
            </a:r>
          </a:p>
        </p:txBody>
      </p:sp>
    </p:spTree>
    <p:extLst>
      <p:ext uri="{BB962C8B-B14F-4D97-AF65-F5344CB8AC3E}">
        <p14:creationId xmlns:p14="http://schemas.microsoft.com/office/powerpoint/2010/main" val="177257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04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WinRT</a:t>
            </a:r>
            <a:r>
              <a:rPr lang="en-US" dirty="0" smtClean="0"/>
              <a:t>: A </a:t>
            </a:r>
            <a:r>
              <a:rPr lang="en-US" dirty="0"/>
              <a:t>Couple of Options</a:t>
            </a:r>
          </a:p>
          <a:p>
            <a:pPr lvl="1"/>
            <a:r>
              <a:rPr lang="en-US" dirty="0" err="1"/>
              <a:t>WinRT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REST API</a:t>
            </a:r>
          </a:p>
          <a:p>
            <a:endParaRPr lang="en-US" dirty="0"/>
          </a:p>
          <a:p>
            <a:r>
              <a:rPr lang="en-US" dirty="0" err="1" smtClean="0"/>
              <a:t>WinPRT</a:t>
            </a:r>
            <a:r>
              <a:rPr lang="en-US" dirty="0" smtClean="0"/>
              <a:t>: Not </a:t>
            </a:r>
            <a:r>
              <a:rPr lang="en-US" dirty="0"/>
              <a:t>like WP7 or </a:t>
            </a:r>
            <a:r>
              <a:rPr lang="en-US" dirty="0" err="1"/>
              <a:t>WinRT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library to </a:t>
            </a:r>
            <a:r>
              <a:rPr lang="en-US" dirty="0" smtClean="0"/>
              <a:t>leverage</a:t>
            </a:r>
          </a:p>
          <a:p>
            <a:pPr lvl="1"/>
            <a:r>
              <a:rPr lang="en-US" dirty="0" smtClean="0"/>
              <a:t>REST API is only choice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3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 Storage </a:t>
            </a:r>
            <a:r>
              <a:rPr lang="en-US" dirty="0" smtClean="0"/>
              <a:t>Library (</a:t>
            </a:r>
            <a:r>
              <a:rPr lang="en-US" dirty="0" err="1" smtClean="0"/>
              <a:t>WinRT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endParaRPr lang="en-US" dirty="0"/>
          </a:p>
          <a:p>
            <a:r>
              <a:rPr lang="en-US" dirty="0"/>
              <a:t>Gives access to containers and blobs</a:t>
            </a:r>
          </a:p>
          <a:p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/>
              <a:t>Or, better yet…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9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 Security (SAS)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Temporary key</a:t>
            </a:r>
          </a:p>
          <a:p>
            <a:pPr lvl="1"/>
            <a:r>
              <a:rPr lang="en-US" dirty="0"/>
              <a:t>Has built-in expiration</a:t>
            </a:r>
          </a:p>
          <a:p>
            <a:pPr lvl="1"/>
            <a:endParaRPr lang="en-US" dirty="0"/>
          </a:p>
          <a:p>
            <a:r>
              <a:rPr lang="en-US" dirty="0"/>
              <a:t>SAS keeps credentials out of client</a:t>
            </a:r>
          </a:p>
          <a:p>
            <a:pPr lvl="1"/>
            <a:r>
              <a:rPr lang="en-US" dirty="0"/>
              <a:t>Recommend generating on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32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all Blob Storage functionality</a:t>
            </a:r>
          </a:p>
          <a:p>
            <a:pPr lvl="1"/>
            <a:r>
              <a:rPr lang="en-US" dirty="0"/>
              <a:t>Create containers</a:t>
            </a:r>
          </a:p>
          <a:p>
            <a:pPr lvl="1"/>
            <a:r>
              <a:rPr lang="en-US" dirty="0"/>
              <a:t>Upload blobs</a:t>
            </a:r>
          </a:p>
          <a:p>
            <a:pPr lvl="1"/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 smtClean="0"/>
              <a:t>Better yet, use SAS</a:t>
            </a:r>
            <a:endParaRPr lang="en-US" dirty="0"/>
          </a:p>
          <a:p>
            <a:pPr marL="538163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43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Model-View-</a:t>
            </a:r>
            <a:r>
              <a:rPr lang="en-US" dirty="0" err="1" smtClean="0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99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63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Tiles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Deep Linking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6933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  <a:p>
            <a:pPr lvl="1"/>
            <a:r>
              <a:rPr lang="en-US" dirty="0"/>
              <a:t>Additional tiles pinned to Home screen</a:t>
            </a:r>
          </a:p>
          <a:p>
            <a:pPr lvl="1"/>
            <a:r>
              <a:rPr lang="en-US" dirty="0"/>
              <a:t>Provide deep-links into your app</a:t>
            </a:r>
          </a:p>
          <a:p>
            <a:pPr lvl="1"/>
            <a:endParaRPr lang="en-US" dirty="0"/>
          </a:p>
          <a:p>
            <a:r>
              <a:rPr lang="en-US" dirty="0"/>
              <a:t>Can pin programmatically</a:t>
            </a:r>
          </a:p>
          <a:p>
            <a:pPr lvl="1"/>
            <a:r>
              <a:rPr lang="en-US" dirty="0"/>
              <a:t>Need to handle when activated</a:t>
            </a:r>
          </a:p>
          <a:p>
            <a:pPr lvl="1"/>
            <a:endParaRPr lang="en-US" dirty="0"/>
          </a:p>
          <a:p>
            <a:r>
              <a:rPr lang="en-US" dirty="0"/>
              <a:t>Things to think about</a:t>
            </a:r>
          </a:p>
          <a:p>
            <a:pPr lvl="1"/>
            <a:r>
              <a:rPr lang="en-US" dirty="0"/>
              <a:t>What is most important in your app?</a:t>
            </a:r>
          </a:p>
          <a:p>
            <a:pPr lvl="1"/>
            <a:r>
              <a:rPr lang="en-US" dirty="0"/>
              <a:t>What can users jump straight to?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2067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tiles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2518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43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the same as .NET</a:t>
            </a:r>
          </a:p>
          <a:p>
            <a:endParaRPr lang="en-US" dirty="0"/>
          </a:p>
          <a:p>
            <a:r>
              <a:rPr lang="en-US" dirty="0"/>
              <a:t>Runs right alongside .NET tests in </a:t>
            </a:r>
            <a:r>
              <a:rPr lang="en-US" dirty="0" err="1"/>
              <a:t>MSTest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Biggest Difference?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Reflection.Emit</a:t>
            </a:r>
            <a:r>
              <a:rPr lang="en-US" dirty="0"/>
              <a:t> namespace</a:t>
            </a:r>
          </a:p>
          <a:p>
            <a:pPr lvl="1"/>
            <a:endParaRPr lang="en-US" dirty="0"/>
          </a:p>
          <a:p>
            <a:r>
              <a:rPr lang="en-US" dirty="0"/>
              <a:t>Which means?</a:t>
            </a:r>
          </a:p>
          <a:p>
            <a:pPr lvl="1"/>
            <a:r>
              <a:rPr lang="en-US" dirty="0"/>
              <a:t>No mocking frameworks!</a:t>
            </a:r>
          </a:p>
          <a:p>
            <a:pPr lvl="1"/>
            <a:r>
              <a:rPr lang="en-US" dirty="0"/>
              <a:t>Have to hand roll all mocks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52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3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C#/XAML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HTML/JS</a:t>
            </a:r>
          </a:p>
          <a:p>
            <a:r>
              <a:rPr lang="en-US" dirty="0" smtClean="0"/>
              <a:t>MVVM</a:t>
            </a:r>
            <a:endParaRPr lang="en-US" dirty="0"/>
          </a:p>
          <a:p>
            <a:r>
              <a:rPr lang="en-US" dirty="0" smtClean="0"/>
              <a:t>Crossing the Platforms</a:t>
            </a:r>
            <a:endParaRPr lang="en-US" dirty="0"/>
          </a:p>
          <a:p>
            <a:r>
              <a:rPr lang="en-US" dirty="0"/>
              <a:t>Azure Mobile Services</a:t>
            </a:r>
          </a:p>
          <a:p>
            <a:r>
              <a:rPr lang="en-US" dirty="0"/>
              <a:t>Leveraging the Business </a:t>
            </a:r>
            <a:r>
              <a:rPr lang="en-US" dirty="0" smtClean="0"/>
              <a:t>Layer</a:t>
            </a:r>
          </a:p>
          <a:p>
            <a:r>
              <a:rPr lang="en-US" dirty="0" smtClean="0"/>
              <a:t>Contracts</a:t>
            </a:r>
          </a:p>
          <a:p>
            <a:r>
              <a:rPr lang="en-US" dirty="0" smtClean="0"/>
              <a:t>Azure </a:t>
            </a:r>
            <a:r>
              <a:rPr lang="en-US" dirty="0"/>
              <a:t>Blob Storage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659892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Azure</a:t>
            </a:r>
          </a:p>
          <a:p>
            <a:pPr lvl="1"/>
            <a:r>
              <a:rPr lang="en-US" dirty="0">
                <a:hlinkClick r:id="rId2"/>
              </a:rPr>
              <a:t>http://www.windowsazure.com/en-us/</a:t>
            </a:r>
            <a:endParaRPr lang="en-US" dirty="0"/>
          </a:p>
          <a:p>
            <a:endParaRPr lang="en-US" dirty="0"/>
          </a:p>
          <a:p>
            <a:r>
              <a:rPr lang="en-US" dirty="0"/>
              <a:t>Windows </a:t>
            </a:r>
            <a:r>
              <a:rPr lang="en-US" dirty="0" err="1"/>
              <a:t>Dev</a:t>
            </a:r>
            <a:r>
              <a:rPr lang="en-US" dirty="0"/>
              <a:t> Center</a:t>
            </a:r>
          </a:p>
          <a:p>
            <a:pPr lvl="1"/>
            <a:r>
              <a:rPr lang="en-US" dirty="0">
                <a:hlinkClick r:id="rId3"/>
              </a:rPr>
              <a:t>http://www.windowsstore.com/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Windows Phone </a:t>
            </a:r>
            <a:r>
              <a:rPr lang="en-US" dirty="0" err="1"/>
              <a:t>Dev</a:t>
            </a:r>
            <a:r>
              <a:rPr lang="en-US" dirty="0"/>
              <a:t> Center</a:t>
            </a:r>
          </a:p>
          <a:p>
            <a:pPr lvl="1"/>
            <a:r>
              <a:rPr lang="en-US" dirty="0">
                <a:hlinkClick r:id="rId4"/>
              </a:rPr>
              <a:t>https://dev.windowsphone.com/en-us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70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94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0914" y="1569245"/>
            <a:ext cx="26955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852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BrentE@magenic.com</a:t>
            </a:r>
          </a:p>
          <a:p>
            <a:r>
              <a:rPr lang="en-US" dirty="0"/>
              <a:t>@</a:t>
            </a:r>
            <a:r>
              <a:rPr lang="en-US" dirty="0" err="1"/>
              <a:t>brentledwards</a:t>
            </a:r>
            <a:endParaRPr lang="en-US" dirty="0"/>
          </a:p>
          <a:p>
            <a:r>
              <a:rPr lang="en-US" dirty="0"/>
              <a:t>http://www.brentedwards.net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github.com/brentedwards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85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20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frameworks support </a:t>
            </a:r>
            <a:r>
              <a:rPr lang="en-US" dirty="0" err="1"/>
              <a:t>WinRT</a:t>
            </a:r>
            <a:endParaRPr lang="en-US" dirty="0"/>
          </a:p>
          <a:p>
            <a:pPr lvl="1"/>
            <a:r>
              <a:rPr lang="en-US" dirty="0" err="1"/>
              <a:t>Caliburn.Micro</a:t>
            </a:r>
            <a:endParaRPr lang="en-US" dirty="0"/>
          </a:p>
          <a:p>
            <a:pPr lvl="1"/>
            <a:r>
              <a:rPr lang="en-US" dirty="0"/>
              <a:t>MVVM Light</a:t>
            </a:r>
          </a:p>
          <a:p>
            <a:pPr lvl="1"/>
            <a:endParaRPr lang="en-US" dirty="0"/>
          </a:p>
          <a:p>
            <a:r>
              <a:rPr lang="en-US" dirty="0"/>
              <a:t>Both support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Event Aggregation</a:t>
            </a:r>
          </a:p>
          <a:p>
            <a:pPr lvl="1"/>
            <a:r>
              <a:rPr lang="en-US" dirty="0"/>
              <a:t>Ability to bind events to view model</a:t>
            </a:r>
          </a:p>
          <a:p>
            <a:pPr lvl="1"/>
            <a:endParaRPr lang="en-US" dirty="0"/>
          </a:p>
          <a:p>
            <a:r>
              <a:rPr lang="en-US" dirty="0" err="1"/>
              <a:t>Caliburn.Micro</a:t>
            </a:r>
            <a:r>
              <a:rPr lang="en-US" dirty="0"/>
              <a:t> has more robust binding </a:t>
            </a:r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71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ApplicationBar</a:t>
            </a:r>
            <a:r>
              <a:rPr lang="en-US" dirty="0"/>
              <a:t>: Anti-MVVM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Anti-MVVM?</a:t>
            </a:r>
          </a:p>
          <a:p>
            <a:pPr lvl="1"/>
            <a:r>
              <a:rPr lang="en-US" dirty="0"/>
              <a:t>Not part of Visual Tree</a:t>
            </a:r>
          </a:p>
          <a:p>
            <a:pPr lvl="1"/>
            <a:r>
              <a:rPr lang="en-US" dirty="0"/>
              <a:t>Doesn’t inherit from </a:t>
            </a:r>
            <a:r>
              <a:rPr lang="en-US" dirty="0" err="1"/>
              <a:t>FrameworkElement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does that mean?</a:t>
            </a:r>
          </a:p>
          <a:p>
            <a:pPr lvl="1"/>
            <a:r>
              <a:rPr lang="en-US" dirty="0"/>
              <a:t>No Data Binding</a:t>
            </a:r>
          </a:p>
          <a:p>
            <a:pPr lvl="1"/>
            <a:r>
              <a:rPr lang="en-US" dirty="0"/>
              <a:t>No routing events to View Models</a:t>
            </a:r>
          </a:p>
          <a:p>
            <a:pPr lvl="1"/>
            <a:endParaRPr lang="en-US" dirty="0"/>
          </a:p>
          <a:p>
            <a:r>
              <a:rPr lang="en-US" dirty="0"/>
              <a:t>What’s a </a:t>
            </a:r>
            <a:r>
              <a:rPr lang="en-US" dirty="0" err="1"/>
              <a:t>dev</a:t>
            </a:r>
            <a:r>
              <a:rPr lang="en-US" dirty="0"/>
              <a:t> to do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Wrap it up!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788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odern Apps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4880</TotalTime>
  <Words>1081</Words>
  <Application>Microsoft Office PowerPoint</Application>
  <PresentationFormat>Widescreen</PresentationFormat>
  <Paragraphs>337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Arial Black</vt:lpstr>
      <vt:lpstr>Franklin Gothic Medium</vt:lpstr>
      <vt:lpstr>Lucida Console</vt:lpstr>
      <vt:lpstr>Times</vt:lpstr>
      <vt:lpstr>Times New Roman</vt:lpstr>
      <vt:lpstr>Modern Apps Live! Orlando 2013</vt:lpstr>
      <vt:lpstr>PowerPoint Presentation</vt:lpstr>
      <vt:lpstr>C#/XAML vs HTML/JS</vt:lpstr>
      <vt:lpstr>C#/XAML vs HTML/JS</vt:lpstr>
      <vt:lpstr>C#/XAML vs HTML/JS</vt:lpstr>
      <vt:lpstr>MVVM</vt:lpstr>
      <vt:lpstr>MVVM</vt:lpstr>
      <vt:lpstr>Why is MVVM Cool?</vt:lpstr>
      <vt:lpstr>MVVM Frameworks</vt:lpstr>
      <vt:lpstr>The ApplicationBar: Anti-MVVM</vt:lpstr>
      <vt:lpstr>Bindable appbar</vt:lpstr>
      <vt:lpstr>Crossing the platforms</vt:lpstr>
      <vt:lpstr>Cross-Platform with WinRT and WinPRT</vt:lpstr>
      <vt:lpstr>Cross-Platform Solutions</vt:lpstr>
      <vt:lpstr>Platform Specific Views</vt:lpstr>
      <vt:lpstr>What type of things are different?</vt:lpstr>
      <vt:lpstr>How do you deal with differences?</vt:lpstr>
      <vt:lpstr>Navigation</vt:lpstr>
      <vt:lpstr>Navigation</vt:lpstr>
      <vt:lpstr>Cross-platform</vt:lpstr>
      <vt:lpstr>Azure mobile services</vt:lpstr>
      <vt:lpstr>Azure Mobile Services</vt:lpstr>
      <vt:lpstr>Authentication</vt:lpstr>
      <vt:lpstr>Authentication</vt:lpstr>
      <vt:lpstr>Push Notifications</vt:lpstr>
      <vt:lpstr>Azure Mobile Services</vt:lpstr>
      <vt:lpstr>Leveraging the business layer</vt:lpstr>
      <vt:lpstr>Leveraging the Business Layer</vt:lpstr>
      <vt:lpstr>Leveraging the business layer</vt:lpstr>
      <vt:lpstr>contracts</vt:lpstr>
      <vt:lpstr>Contracts</vt:lpstr>
      <vt:lpstr>Examples of Contracts</vt:lpstr>
      <vt:lpstr>Contracts</vt:lpstr>
      <vt:lpstr>Charms Menu</vt:lpstr>
      <vt:lpstr>Search</vt:lpstr>
      <vt:lpstr>Search</vt:lpstr>
      <vt:lpstr>Share</vt:lpstr>
      <vt:lpstr>share</vt:lpstr>
      <vt:lpstr>Settings</vt:lpstr>
      <vt:lpstr>Settings</vt:lpstr>
      <vt:lpstr>settings</vt:lpstr>
      <vt:lpstr>Application Settings</vt:lpstr>
      <vt:lpstr>Application Settings</vt:lpstr>
      <vt:lpstr>Application Settings</vt:lpstr>
      <vt:lpstr>Application Settings</vt:lpstr>
      <vt:lpstr>Azure blob storage</vt:lpstr>
      <vt:lpstr>Azure Blob Storage</vt:lpstr>
      <vt:lpstr>Azure Blob Storage Library (WinRT)</vt:lpstr>
      <vt:lpstr>Storage Access Security (SAS)</vt:lpstr>
      <vt:lpstr>REST API</vt:lpstr>
      <vt:lpstr>Azure blob storage</vt:lpstr>
      <vt:lpstr>Secondary Tiles</vt:lpstr>
      <vt:lpstr>Secondary Tiles</vt:lpstr>
      <vt:lpstr>Secondary tiles</vt:lpstr>
      <vt:lpstr>Unit testing</vt:lpstr>
      <vt:lpstr>Unit Testing</vt:lpstr>
      <vt:lpstr>Unit testing</vt:lpstr>
      <vt:lpstr>What We Covered</vt:lpstr>
      <vt:lpstr>Useful Links</vt:lpstr>
      <vt:lpstr>Questions?</vt:lpstr>
      <vt:lpstr>Brent Edwards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Brent Edwards</cp:lastModifiedBy>
  <cp:revision>207</cp:revision>
  <dcterms:created xsi:type="dcterms:W3CDTF">2004-06-15T18:50:25Z</dcterms:created>
  <dcterms:modified xsi:type="dcterms:W3CDTF">2013-11-21T23:04:52Z</dcterms:modified>
</cp:coreProperties>
</file>