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2DB2-76AF-479C-A14F-38CB09FB664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EAF0-660B-461B-B31B-3F2813DB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8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2DB2-76AF-479C-A14F-38CB09FB664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EAF0-660B-461B-B31B-3F2813DB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4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2DB2-76AF-479C-A14F-38CB09FB664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EAF0-660B-461B-B31B-3F2813DB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4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2DB2-76AF-479C-A14F-38CB09FB664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EAF0-660B-461B-B31B-3F2813DB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4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2DB2-76AF-479C-A14F-38CB09FB664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EAF0-660B-461B-B31B-3F2813DB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0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2DB2-76AF-479C-A14F-38CB09FB664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EAF0-660B-461B-B31B-3F2813DB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4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2DB2-76AF-479C-A14F-38CB09FB664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EAF0-660B-461B-B31B-3F2813DB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9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2DB2-76AF-479C-A14F-38CB09FB664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EAF0-660B-461B-B31B-3F2813DB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0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2DB2-76AF-479C-A14F-38CB09FB664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EAF0-660B-461B-B31B-3F2813DB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8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2DB2-76AF-479C-A14F-38CB09FB664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EAF0-660B-461B-B31B-3F2813DB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2DB2-76AF-479C-A14F-38CB09FB664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EAF0-660B-461B-B31B-3F2813DB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6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52DB2-76AF-479C-A14F-38CB09FB664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5EAF0-660B-461B-B31B-3F2813DB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4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2918155" y="4744995"/>
            <a:ext cx="2916194" cy="593123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Database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18155" y="4300151"/>
            <a:ext cx="2916194" cy="3542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18154" y="3945924"/>
            <a:ext cx="2916194" cy="354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18155" y="3591697"/>
            <a:ext cx="145809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ASP.NET WA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76252" y="3591697"/>
            <a:ext cx="145809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Portal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18155" y="3237470"/>
            <a:ext cx="145809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68976" y="1746416"/>
            <a:ext cx="1458097" cy="354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iOS</a:t>
            </a:r>
            <a:r>
              <a:rPr lang="en-US" dirty="0" smtClean="0"/>
              <a:t> BL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768976" y="1392189"/>
            <a:ext cx="145809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iOS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47203" y="1746416"/>
            <a:ext cx="1458097" cy="354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47203" y="1392189"/>
            <a:ext cx="145809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WinPRT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525430" y="1746416"/>
            <a:ext cx="1458097" cy="354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25430" y="1392189"/>
            <a:ext cx="145809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WinRT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47203" y="2100643"/>
            <a:ext cx="145809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Portal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525430" y="2100642"/>
            <a:ext cx="145809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Portal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768976" y="2100642"/>
            <a:ext cx="145809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Proxy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  <a:endCxn id="9" idx="0"/>
          </p:cNvCxnSpPr>
          <p:nvPr/>
        </p:nvCxnSpPr>
        <p:spPr>
          <a:xfrm>
            <a:off x="2498025" y="2454869"/>
            <a:ext cx="1149179" cy="7826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2"/>
            <a:endCxn id="8" idx="0"/>
          </p:cNvCxnSpPr>
          <p:nvPr/>
        </p:nvCxnSpPr>
        <p:spPr>
          <a:xfrm>
            <a:off x="4376252" y="2454870"/>
            <a:ext cx="729049" cy="1136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2"/>
            <a:endCxn id="8" idx="0"/>
          </p:cNvCxnSpPr>
          <p:nvPr/>
        </p:nvCxnSpPr>
        <p:spPr>
          <a:xfrm flipH="1">
            <a:off x="5105301" y="2454869"/>
            <a:ext cx="1149178" cy="1136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437603" y="1364928"/>
            <a:ext cx="145809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Excel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4" idx="4"/>
          </p:cNvCxnSpPr>
          <p:nvPr/>
        </p:nvCxnSpPr>
        <p:spPr>
          <a:xfrm flipH="1">
            <a:off x="5834349" y="2021802"/>
            <a:ext cx="2403240" cy="3019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437603" y="1719155"/>
            <a:ext cx="1458097" cy="354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PowerPivot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440731" y="1719155"/>
            <a:ext cx="1539668" cy="354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Reporting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440731" y="1364928"/>
            <a:ext cx="1539668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Reports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28" idx="2"/>
            <a:endCxn id="4" idx="4"/>
          </p:cNvCxnSpPr>
          <p:nvPr/>
        </p:nvCxnSpPr>
        <p:spPr>
          <a:xfrm flipH="1">
            <a:off x="5834349" y="2073382"/>
            <a:ext cx="4332303" cy="2968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Cube 22"/>
          <p:cNvSpPr/>
          <p:nvPr/>
        </p:nvSpPr>
        <p:spPr>
          <a:xfrm>
            <a:off x="2918154" y="5469930"/>
            <a:ext cx="2916194" cy="35422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87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PM</a:t>
            </a:r>
          </a:p>
          <a:p>
            <a:pPr lvl="1"/>
            <a:r>
              <a:rPr lang="en-US" dirty="0" smtClean="0"/>
              <a:t>Anthony</a:t>
            </a:r>
          </a:p>
          <a:p>
            <a:r>
              <a:rPr lang="en-US" dirty="0" err="1" smtClean="0"/>
              <a:t>Uber</a:t>
            </a:r>
            <a:r>
              <a:rPr lang="en-US" dirty="0" smtClean="0"/>
              <a:t> Architect</a:t>
            </a:r>
          </a:p>
          <a:p>
            <a:pPr lvl="1"/>
            <a:r>
              <a:rPr lang="en-US" dirty="0" smtClean="0"/>
              <a:t>Rocky, Lou</a:t>
            </a:r>
          </a:p>
          <a:p>
            <a:r>
              <a:rPr lang="en-US" dirty="0" err="1" smtClean="0"/>
              <a:t>Dev</a:t>
            </a:r>
            <a:r>
              <a:rPr lang="en-US" dirty="0" smtClean="0"/>
              <a:t> lead</a:t>
            </a:r>
          </a:p>
          <a:p>
            <a:pPr lvl="1"/>
            <a:r>
              <a:rPr lang="en-US" dirty="0" smtClean="0"/>
              <a:t>Lou (</a:t>
            </a:r>
            <a:r>
              <a:rPr lang="en-US" dirty="0" err="1" smtClean="0"/>
              <a:t>iOS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BL</a:t>
            </a:r>
          </a:p>
          <a:p>
            <a:pPr lvl="1"/>
            <a:r>
              <a:rPr lang="en-US" dirty="0" smtClean="0"/>
              <a:t>Jason/Brent</a:t>
            </a:r>
          </a:p>
          <a:p>
            <a:r>
              <a:rPr lang="en-US" dirty="0" smtClean="0"/>
              <a:t>BI</a:t>
            </a:r>
          </a:p>
          <a:p>
            <a:pPr lvl="1"/>
            <a:r>
              <a:rPr lang="en-US" dirty="0" smtClean="0"/>
              <a:t>Steve</a:t>
            </a:r>
          </a:p>
          <a:p>
            <a:r>
              <a:rPr lang="en-US" dirty="0" smtClean="0"/>
              <a:t>DAL</a:t>
            </a:r>
          </a:p>
          <a:p>
            <a:pPr lvl="1"/>
            <a:r>
              <a:rPr lang="en-US" dirty="0" smtClean="0"/>
              <a:t>Brent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UX</a:t>
            </a:r>
          </a:p>
          <a:p>
            <a:pPr lvl="1"/>
            <a:r>
              <a:rPr lang="en-US" dirty="0"/>
              <a:t>Anthony</a:t>
            </a:r>
          </a:p>
          <a:p>
            <a:r>
              <a:rPr lang="en-US" dirty="0"/>
              <a:t>QA</a:t>
            </a:r>
          </a:p>
          <a:p>
            <a:pPr lvl="1"/>
            <a:r>
              <a:rPr lang="en-US" dirty="0"/>
              <a:t>Andy</a:t>
            </a:r>
          </a:p>
          <a:p>
            <a:r>
              <a:rPr lang="en-US" dirty="0" err="1" smtClean="0"/>
              <a:t>WinRT</a:t>
            </a:r>
            <a:r>
              <a:rPr lang="en-US" dirty="0" smtClean="0"/>
              <a:t> app</a:t>
            </a:r>
          </a:p>
          <a:p>
            <a:pPr lvl="1"/>
            <a:r>
              <a:rPr lang="en-US" dirty="0" smtClean="0"/>
              <a:t>Brent</a:t>
            </a:r>
          </a:p>
          <a:p>
            <a:r>
              <a:rPr lang="en-US" dirty="0" smtClean="0"/>
              <a:t>WP8 app</a:t>
            </a:r>
          </a:p>
          <a:p>
            <a:pPr lvl="1"/>
            <a:r>
              <a:rPr lang="en-US" dirty="0" smtClean="0"/>
              <a:t>Brent</a:t>
            </a:r>
          </a:p>
          <a:p>
            <a:r>
              <a:rPr lang="en-US" dirty="0" smtClean="0"/>
              <a:t>iPad app</a:t>
            </a:r>
          </a:p>
          <a:p>
            <a:pPr lvl="1"/>
            <a:r>
              <a:rPr lang="en-US" dirty="0" smtClean="0"/>
              <a:t>Lou</a:t>
            </a:r>
          </a:p>
          <a:p>
            <a:r>
              <a:rPr lang="en-US" dirty="0" smtClean="0"/>
              <a:t>REST API</a:t>
            </a:r>
          </a:p>
          <a:p>
            <a:pPr lvl="1"/>
            <a:r>
              <a:rPr lang="en-US" dirty="0" smtClean="0"/>
              <a:t>Jason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8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(user scenarios)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Authenticate</a:t>
            </a:r>
          </a:p>
          <a:p>
            <a:r>
              <a:rPr lang="en-US" dirty="0" smtClean="0"/>
              <a:t>Edit </a:t>
            </a:r>
            <a:r>
              <a:rPr lang="en-US" dirty="0"/>
              <a:t>user profile</a:t>
            </a:r>
          </a:p>
          <a:p>
            <a:r>
              <a:rPr lang="en-US" dirty="0" smtClean="0"/>
              <a:t>Create poll</a:t>
            </a:r>
          </a:p>
          <a:p>
            <a:r>
              <a:rPr lang="en-US" dirty="0" smtClean="0"/>
              <a:t>Respond to poll</a:t>
            </a:r>
          </a:p>
        </p:txBody>
      </p:sp>
    </p:spTree>
    <p:extLst>
      <p:ext uri="{BB962C8B-B14F-4D97-AF65-F5344CB8AC3E}">
        <p14:creationId xmlns:p14="http://schemas.microsoft.com/office/powerpoint/2010/main" val="176638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82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Use cases (user scenarios)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Rockford Lhotka</dc:creator>
  <cp:lastModifiedBy>Steve Hughes</cp:lastModifiedBy>
  <cp:revision>8</cp:revision>
  <dcterms:created xsi:type="dcterms:W3CDTF">2013-02-01T15:30:37Z</dcterms:created>
  <dcterms:modified xsi:type="dcterms:W3CDTF">2013-02-22T05:48:39Z</dcterms:modified>
</cp:coreProperties>
</file>