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82" r:id="rId2"/>
  </p:sldMasterIdLst>
  <p:notesMasterIdLst>
    <p:notesMasterId r:id="rId33"/>
  </p:notesMasterIdLst>
  <p:handoutMasterIdLst>
    <p:handoutMasterId r:id="rId34"/>
  </p:handoutMasterIdLst>
  <p:sldIdLst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92" r:id="rId12"/>
    <p:sldId id="293" r:id="rId13"/>
    <p:sldId id="268" r:id="rId14"/>
    <p:sldId id="269" r:id="rId15"/>
    <p:sldId id="270" r:id="rId16"/>
    <p:sldId id="271" r:id="rId17"/>
    <p:sldId id="280" r:id="rId18"/>
    <p:sldId id="281" r:id="rId19"/>
    <p:sldId id="291" r:id="rId20"/>
    <p:sldId id="282" r:id="rId21"/>
    <p:sldId id="283" r:id="rId22"/>
    <p:sldId id="289" r:id="rId23"/>
    <p:sldId id="272" r:id="rId24"/>
    <p:sldId id="273" r:id="rId25"/>
    <p:sldId id="274" r:id="rId26"/>
    <p:sldId id="276" r:id="rId27"/>
    <p:sldId id="277" r:id="rId28"/>
    <p:sldId id="278" r:id="rId29"/>
    <p:sldId id="279" r:id="rId30"/>
    <p:sldId id="294" r:id="rId31"/>
    <p:sldId id="290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2820">
          <p15:clr>
            <a:srgbClr val="A4A3A4"/>
          </p15:clr>
        </p15:guide>
        <p15:guide id="3" pos="2880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6179A8"/>
    <a:srgbClr val="5EAFA6"/>
    <a:srgbClr val="5CB565"/>
    <a:srgbClr val="F77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5" autoAdjust="0"/>
    <p:restoredTop sz="87600" autoAdjust="0"/>
  </p:normalViewPr>
  <p:slideViewPr>
    <p:cSldViewPr>
      <p:cViewPr varScale="1">
        <p:scale>
          <a:sx n="81" d="100"/>
          <a:sy n="81" d="100"/>
        </p:scale>
        <p:origin x="740" y="76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174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>
                <a:latin typeface="Arial" pitchFamily="34" charset="0"/>
                <a:cs typeface="Arial" pitchFamily="34" charset="0"/>
              </a:rPr>
              <a:t>Modern Apps Live! Las Vegas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ECFD-0169-4599-A79A-8C44AB4A932C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6DE0-BACA-4EA0-B73F-CC7DC1D7F4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11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IAAS – Server and VM needs</a:t>
            </a:r>
          </a:p>
          <a:p>
            <a:r>
              <a:rPr lang="en-US" dirty="0" smtClean="0"/>
              <a:t>PAAS</a:t>
            </a:r>
            <a:r>
              <a:rPr lang="en-US" baseline="0" dirty="0" smtClean="0"/>
              <a:t> – Websites and SQL Server</a:t>
            </a:r>
          </a:p>
          <a:p>
            <a:r>
              <a:rPr lang="en-US" baseline="0" dirty="0" smtClean="0"/>
              <a:t>SAAS – Web Apps hosted with Azure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59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Availability – &gt;99.9%</a:t>
            </a:r>
            <a:r>
              <a:rPr lang="en-US" baseline="0" dirty="0" smtClean="0"/>
              <a:t> uptime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5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9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80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8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5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9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0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7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066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8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29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64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6" r:id="rId13"/>
    <p:sldLayoutId id="2147483677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4F81B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22725" y="2571750"/>
            <a:ext cx="3987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3200" b="1" dirty="0" smtClean="0">
                <a:solidFill>
                  <a:schemeClr val="accent2"/>
                </a:solidFill>
                <a:latin typeface="Arial" charset="0"/>
                <a:cs typeface="+mn-cs"/>
              </a:rPr>
              <a:t>Brent Edwards</a:t>
            </a:r>
            <a:endParaRPr lang="en-US" sz="2800" b="1" dirty="0">
              <a:solidFill>
                <a:schemeClr val="accent2"/>
              </a:solidFill>
              <a:latin typeface="Arial" charset="0"/>
              <a:cs typeface="+mn-cs"/>
            </a:endParaRPr>
          </a:p>
          <a:p>
            <a:pPr algn="r">
              <a:defRPr/>
            </a:pPr>
            <a:r>
              <a:rPr lang="en-US" sz="2400" b="1" dirty="0" smtClean="0">
                <a:solidFill>
                  <a:schemeClr val="accent2"/>
                </a:solidFill>
                <a:latin typeface="Arial" charset="0"/>
              </a:rPr>
              <a:t>Principal Lead Consultant</a:t>
            </a:r>
          </a:p>
          <a:p>
            <a:pPr algn="r">
              <a:defRPr/>
            </a:pPr>
            <a:r>
              <a:rPr lang="en-US" sz="2400" b="1" dirty="0" err="1" smtClean="0">
                <a:solidFill>
                  <a:schemeClr val="accent2"/>
                </a:solidFill>
                <a:latin typeface="Arial" charset="0"/>
              </a:rPr>
              <a:t>Magenic</a:t>
            </a:r>
            <a:endParaRPr lang="en-US" sz="2400" b="1" dirty="0" smtClean="0">
              <a:solidFill>
                <a:schemeClr val="accent2"/>
              </a:solidFill>
              <a:latin typeface="Arial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accent2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solidFill>
                <a:schemeClr val="accent2"/>
              </a:solidFill>
              <a:latin typeface="Times New Roman" pitchFamily="28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410077" y="3982819"/>
            <a:ext cx="36671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sz="2000" dirty="0">
                <a:solidFill>
                  <a:schemeClr val="accent1"/>
                </a:solidFill>
                <a:latin typeface="Arial" charset="0"/>
              </a:rPr>
              <a:t>Level: </a:t>
            </a:r>
            <a:r>
              <a:rPr lang="en-US" sz="2000" dirty="0" smtClean="0">
                <a:solidFill>
                  <a:schemeClr val="accent1"/>
                </a:solidFill>
                <a:latin typeface="Arial" charset="0"/>
              </a:rPr>
              <a:t>Intermediate</a:t>
            </a:r>
            <a:endParaRPr lang="en-US" sz="2000" dirty="0">
              <a:solidFill>
                <a:schemeClr val="accent1"/>
              </a:solidFill>
              <a:latin typeface="Arial" charset="0"/>
            </a:endParaRPr>
          </a:p>
          <a:p>
            <a:pPr algn="r"/>
            <a:endParaRPr lang="en-US" b="1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289050"/>
            <a:ext cx="76200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lnSpc>
                <a:spcPct val="80000"/>
              </a:lnSpc>
              <a:defRPr/>
            </a:pPr>
            <a:r>
              <a:rPr lang="en-US" sz="4400" b="1" dirty="0" smtClean="0">
                <a:solidFill>
                  <a:schemeClr val="bg2"/>
                </a:solidFill>
                <a:effectLst/>
              </a:rPr>
              <a:t>Intro to Azure Services</a:t>
            </a: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an app!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8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 Simple</a:t>
            </a:r>
          </a:p>
          <a:p>
            <a:r>
              <a:rPr lang="en-US" dirty="0" smtClean="0"/>
              <a:t>Demonstrate Azure Portal</a:t>
            </a:r>
          </a:p>
          <a:p>
            <a:pPr lvl="1"/>
            <a:r>
              <a:rPr lang="en-US" dirty="0" smtClean="0"/>
              <a:t>SQL Server Database</a:t>
            </a:r>
          </a:p>
          <a:p>
            <a:pPr lvl="1"/>
            <a:r>
              <a:rPr lang="en-US" dirty="0" smtClean="0"/>
              <a:t>Azure Mobile App</a:t>
            </a:r>
          </a:p>
          <a:p>
            <a:pPr lvl="1"/>
            <a:r>
              <a:rPr lang="en-US" dirty="0" smtClean="0"/>
              <a:t>Azure Storage</a:t>
            </a:r>
          </a:p>
          <a:p>
            <a:r>
              <a:rPr lang="en-US" dirty="0" smtClean="0"/>
              <a:t>Interact With Azure via UWP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3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</a:t>
            </a:r>
            <a:r>
              <a:rPr lang="en-US" dirty="0" err="1" smtClean="0"/>
              <a:t>sql</a:t>
            </a:r>
            <a:r>
              <a:rPr lang="en-US" dirty="0" smtClean="0"/>
              <a:t> server 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6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Developer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 Data Tools (SSDT)</a:t>
            </a:r>
          </a:p>
          <a:p>
            <a:pPr lvl="1"/>
            <a:r>
              <a:rPr lang="en-US" dirty="0" smtClean="0"/>
              <a:t>Create Visual Studio Database Project</a:t>
            </a:r>
          </a:p>
          <a:p>
            <a:pPr lvl="2"/>
            <a:r>
              <a:rPr lang="en-US" dirty="0" smtClean="0"/>
              <a:t>Can check into source control</a:t>
            </a:r>
          </a:p>
          <a:p>
            <a:pPr lvl="2"/>
            <a:r>
              <a:rPr lang="en-US" dirty="0" smtClean="0"/>
              <a:t>All </a:t>
            </a:r>
            <a:r>
              <a:rPr lang="en-US" dirty="0" err="1" smtClean="0"/>
              <a:t>devs</a:t>
            </a:r>
            <a:r>
              <a:rPr lang="en-US" dirty="0" smtClean="0"/>
              <a:t> have access</a:t>
            </a:r>
          </a:p>
          <a:p>
            <a:pPr lvl="2"/>
            <a:r>
              <a:rPr lang="en-US" dirty="0" smtClean="0"/>
              <a:t>Can publish right from Visual Studio</a:t>
            </a:r>
          </a:p>
        </p:txBody>
      </p:sp>
    </p:spTree>
    <p:extLst>
      <p:ext uri="{BB962C8B-B14F-4D97-AF65-F5344CB8AC3E}">
        <p14:creationId xmlns:p14="http://schemas.microsoft.com/office/powerpoint/2010/main" val="6599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dirty="0"/>
              <a:t>Target Platform: Microsoft Azure SQL </a:t>
            </a:r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962150"/>
            <a:ext cx="80486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3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SQL Server 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2316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Mobile Apps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36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</a:t>
            </a:r>
            <a:r>
              <a:rPr lang="en-US" dirty="0" smtClean="0"/>
              <a:t>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 Website configured for Mobile apps</a:t>
            </a:r>
          </a:p>
          <a:p>
            <a:pPr lvl="1"/>
            <a:r>
              <a:rPr lang="en-US" dirty="0" smtClean="0"/>
              <a:t>Web API</a:t>
            </a:r>
          </a:p>
          <a:p>
            <a:pPr lvl="1"/>
            <a:r>
              <a:rPr lang="en-US" dirty="0" smtClean="0"/>
              <a:t>Authentication</a:t>
            </a:r>
          </a:p>
          <a:p>
            <a:r>
              <a:rPr lang="en-US" dirty="0" smtClean="0"/>
              <a:t>Can check into Source Control</a:t>
            </a:r>
          </a:p>
          <a:p>
            <a:r>
              <a:rPr lang="en-US" dirty="0" smtClean="0"/>
              <a:t>Can debug on server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9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MobileAppController</a:t>
            </a:r>
            <a:r>
              <a:rPr lang="en-US" dirty="0" smtClean="0"/>
              <a:t>] Attribute on Controller</a:t>
            </a:r>
          </a:p>
          <a:p>
            <a:pPr lvl="1"/>
            <a:r>
              <a:rPr lang="en-US" dirty="0" smtClean="0"/>
              <a:t>Registers route</a:t>
            </a:r>
          </a:p>
          <a:p>
            <a:pPr lvl="1"/>
            <a:r>
              <a:rPr lang="en-US" dirty="0" smtClean="0"/>
              <a:t>Sets up Mobile Apps JSON </a:t>
            </a:r>
            <a:r>
              <a:rPr lang="en-US" dirty="0" err="1" smtClean="0"/>
              <a:t>Serializer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4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oAuth</a:t>
            </a:r>
            <a:r>
              <a:rPr lang="en-US" dirty="0"/>
              <a:t> done easy</a:t>
            </a:r>
          </a:p>
          <a:p>
            <a:pPr lvl="1"/>
            <a:endParaRPr lang="en-US" dirty="0"/>
          </a:p>
          <a:p>
            <a:r>
              <a:rPr lang="en-US" dirty="0"/>
              <a:t>4 </a:t>
            </a:r>
            <a:r>
              <a:rPr lang="en-US" dirty="0" err="1"/>
              <a:t>Auth</a:t>
            </a:r>
            <a:r>
              <a:rPr lang="en-US" dirty="0"/>
              <a:t> Options</a:t>
            </a:r>
          </a:p>
          <a:p>
            <a:pPr lvl="1"/>
            <a:r>
              <a:rPr lang="en-US" dirty="0"/>
              <a:t>Twitter</a:t>
            </a:r>
          </a:p>
          <a:p>
            <a:pPr lvl="1"/>
            <a:r>
              <a:rPr lang="en-US" dirty="0"/>
              <a:t>Facebook</a:t>
            </a:r>
          </a:p>
          <a:p>
            <a:pPr lvl="1"/>
            <a:r>
              <a:rPr lang="en-US" dirty="0"/>
              <a:t>Microsoft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endParaRPr lang="en-US" dirty="0"/>
          </a:p>
          <a:p>
            <a:r>
              <a:rPr lang="en-US" dirty="0"/>
              <a:t>Biggest Drawback</a:t>
            </a:r>
          </a:p>
          <a:p>
            <a:pPr lvl="1"/>
            <a:r>
              <a:rPr lang="en-US" dirty="0"/>
              <a:t>Users have to remember which option they chose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6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Brent Edwards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6600"/>
                </a:solidFill>
              </a:rPr>
              <a:t>BrentE@magenic.com</a:t>
            </a:r>
          </a:p>
          <a:p>
            <a:r>
              <a:rPr lang="en-US" dirty="0">
                <a:solidFill>
                  <a:srgbClr val="FF6600"/>
                </a:solidFill>
              </a:rPr>
              <a:t>@</a:t>
            </a:r>
            <a:r>
              <a:rPr lang="en-US" dirty="0" err="1">
                <a:solidFill>
                  <a:srgbClr val="FF6600"/>
                </a:solidFill>
              </a:rPr>
              <a:t>brentledwards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>
                <a:solidFill>
                  <a:srgbClr val="FF6600"/>
                </a:solidFill>
              </a:rPr>
              <a:t>http://www.brentedwards.net</a:t>
            </a:r>
          </a:p>
          <a:p>
            <a:r>
              <a:rPr lang="en-US" dirty="0">
                <a:solidFill>
                  <a:srgbClr val="FF6600"/>
                </a:solidFill>
              </a:rPr>
              <a:t>https://</a:t>
            </a:r>
            <a:r>
              <a:rPr lang="en-US" dirty="0" smtClean="0">
                <a:solidFill>
                  <a:srgbClr val="FF6600"/>
                </a:solidFill>
              </a:rPr>
              <a:t>github.com/brentedwards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50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consider</a:t>
            </a:r>
          </a:p>
          <a:p>
            <a:pPr lvl="1"/>
            <a:r>
              <a:rPr lang="en-US" dirty="0"/>
              <a:t>Is your app open to anyone?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Does your app need domain authentication?</a:t>
            </a:r>
          </a:p>
          <a:p>
            <a:pPr lvl="2"/>
            <a:r>
              <a:rPr lang="en-US" dirty="0"/>
              <a:t>If so, Azure Mobile Services is probably not the best option for </a:t>
            </a:r>
            <a:r>
              <a:rPr lang="en-US" dirty="0" err="1"/>
              <a:t>auth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6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Mobile </a:t>
            </a:r>
            <a:r>
              <a:rPr lang="en-US" dirty="0" smtClean="0"/>
              <a:t>Apps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0048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1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Developer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upload access on-demand</a:t>
            </a:r>
          </a:p>
          <a:p>
            <a:pPr lvl="1"/>
            <a:r>
              <a:rPr lang="en-US" dirty="0" smtClean="0"/>
              <a:t>Generate Storage Access Security (SAS)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01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Access Security (SAS)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Temporary key</a:t>
            </a:r>
          </a:p>
          <a:p>
            <a:pPr lvl="1"/>
            <a:r>
              <a:rPr lang="en-US" dirty="0"/>
              <a:t>Has built-in expiration</a:t>
            </a:r>
          </a:p>
          <a:p>
            <a:pPr lvl="1"/>
            <a:endParaRPr lang="en-US" dirty="0"/>
          </a:p>
          <a:p>
            <a:r>
              <a:rPr lang="en-US" dirty="0"/>
              <a:t>SAS keeps credentials out of client</a:t>
            </a:r>
          </a:p>
          <a:p>
            <a:pPr lvl="1"/>
            <a:r>
              <a:rPr lang="en-US" dirty="0"/>
              <a:t>Recommend generating on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5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Couple of </a:t>
            </a:r>
            <a:r>
              <a:rPr lang="en-US" dirty="0" smtClean="0"/>
              <a:t>Options For Apps</a:t>
            </a:r>
            <a:endParaRPr lang="en-US" dirty="0"/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 Package</a:t>
            </a:r>
          </a:p>
          <a:p>
            <a:pPr lvl="2"/>
            <a:r>
              <a:rPr lang="en-US" dirty="0" smtClean="0"/>
              <a:t>Windows Azure Storage</a:t>
            </a:r>
            <a:endParaRPr lang="en-US" dirty="0"/>
          </a:p>
          <a:p>
            <a:pPr lvl="1"/>
            <a:r>
              <a:rPr lang="en-US" dirty="0"/>
              <a:t>REST </a:t>
            </a:r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1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Azure </a:t>
            </a:r>
            <a:r>
              <a:rPr lang="en-US" smtClean="0"/>
              <a:t>Storage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Nuget</a:t>
            </a:r>
            <a:r>
              <a:rPr lang="en-US" dirty="0"/>
              <a:t> </a:t>
            </a:r>
            <a:r>
              <a:rPr lang="en-US" dirty="0" smtClean="0"/>
              <a:t>Package</a:t>
            </a:r>
          </a:p>
          <a:p>
            <a:endParaRPr lang="en-US" dirty="0"/>
          </a:p>
          <a:p>
            <a:r>
              <a:rPr lang="en-US" dirty="0"/>
              <a:t>Gives access to containers and blobs</a:t>
            </a:r>
          </a:p>
          <a:p>
            <a:endParaRPr lang="en-US" dirty="0"/>
          </a:p>
          <a:p>
            <a:r>
              <a:rPr lang="en-US" dirty="0"/>
              <a:t>Can use credentials directly</a:t>
            </a:r>
          </a:p>
          <a:p>
            <a:endParaRPr lang="en-US" dirty="0"/>
          </a:p>
          <a:p>
            <a:r>
              <a:rPr lang="en-US" dirty="0" smtClean="0"/>
              <a:t>Better yet, use SAS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4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Provides all Blob Storage functionality</a:t>
            </a:r>
          </a:p>
          <a:p>
            <a:pPr lvl="1"/>
            <a:r>
              <a:rPr lang="en-US" dirty="0"/>
              <a:t>Create containers</a:t>
            </a:r>
          </a:p>
          <a:p>
            <a:pPr lvl="1"/>
            <a:r>
              <a:rPr lang="en-US" dirty="0"/>
              <a:t>Upload blobs</a:t>
            </a:r>
          </a:p>
          <a:p>
            <a:pPr lvl="1"/>
            <a:endParaRPr lang="en-US" dirty="0"/>
          </a:p>
          <a:p>
            <a:r>
              <a:rPr lang="en-US" dirty="0"/>
              <a:t>Can use credentials directly</a:t>
            </a:r>
          </a:p>
          <a:p>
            <a:endParaRPr lang="en-US" dirty="0"/>
          </a:p>
          <a:p>
            <a:r>
              <a:rPr lang="en-US" dirty="0" smtClean="0"/>
              <a:t>Better yet, use SAS</a:t>
            </a:r>
            <a:endParaRPr lang="en-US" dirty="0"/>
          </a:p>
          <a:p>
            <a:pPr marL="403622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93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storage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0810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Azure Benefits and Offerings</a:t>
            </a:r>
          </a:p>
          <a:p>
            <a:r>
              <a:rPr lang="en-US" dirty="0" smtClean="0"/>
              <a:t>Azure SQL Server</a:t>
            </a:r>
          </a:p>
          <a:p>
            <a:r>
              <a:rPr lang="en-US" dirty="0" smtClean="0"/>
              <a:t>Azure Mobile Apps</a:t>
            </a:r>
          </a:p>
          <a:p>
            <a:pPr lvl="1"/>
            <a:r>
              <a:rPr lang="en-US" dirty="0" smtClean="0"/>
              <a:t>Including </a:t>
            </a:r>
            <a:r>
              <a:rPr lang="en-US" dirty="0" err="1" smtClean="0"/>
              <a:t>Auth</a:t>
            </a:r>
            <a:endParaRPr lang="en-US" dirty="0" smtClean="0"/>
          </a:p>
          <a:p>
            <a:r>
              <a:rPr lang="en-US" dirty="0" smtClean="0"/>
              <a:t>Azure Storage</a:t>
            </a:r>
          </a:p>
          <a:p>
            <a:pPr lvl="1"/>
            <a:r>
              <a:rPr lang="en-US" dirty="0" smtClean="0"/>
              <a:t>Including SAS Key</a:t>
            </a:r>
          </a:p>
          <a:p>
            <a:r>
              <a:rPr lang="en-US" dirty="0" smtClean="0"/>
              <a:t>Azure Interaction from UWP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6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Azure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10,000 </a:t>
            </a:r>
            <a:r>
              <a:rPr lang="en-US" dirty="0" err="1" smtClean="0">
                <a:solidFill>
                  <a:schemeClr val="accent3"/>
                </a:solidFill>
              </a:rPr>
              <a:t>ft</a:t>
            </a:r>
            <a:r>
              <a:rPr lang="en-US" dirty="0" smtClean="0">
                <a:solidFill>
                  <a:schemeClr val="accent3"/>
                </a:solidFill>
              </a:rPr>
              <a:t> View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6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- 10,000 </a:t>
            </a:r>
            <a:r>
              <a:rPr lang="en-US" dirty="0" err="1" smtClean="0"/>
              <a:t>ft</a:t>
            </a:r>
            <a:r>
              <a:rPr lang="en-US" dirty="0" smtClean="0"/>
              <a:t> 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IAAS – Infrastructure as a Service</a:t>
            </a:r>
          </a:p>
          <a:p>
            <a:r>
              <a:rPr lang="en-US" dirty="0" smtClean="0"/>
              <a:t>PAAS – Platform as a Service</a:t>
            </a:r>
          </a:p>
          <a:p>
            <a:r>
              <a:rPr lang="en-US" dirty="0" smtClean="0"/>
              <a:t>SAAS – Software as a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2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Redundancy</a:t>
            </a:r>
          </a:p>
          <a:p>
            <a:r>
              <a:rPr lang="en-US" dirty="0" smtClean="0"/>
              <a:t>Availability</a:t>
            </a:r>
          </a:p>
          <a:p>
            <a:r>
              <a:rPr lang="en-US" dirty="0" smtClean="0"/>
              <a:t>Manageability</a:t>
            </a:r>
          </a:p>
        </p:txBody>
      </p:sp>
    </p:spTree>
    <p:extLst>
      <p:ext uri="{BB962C8B-B14F-4D97-AF65-F5344CB8AC3E}">
        <p14:creationId xmlns:p14="http://schemas.microsoft.com/office/powerpoint/2010/main" val="152324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and Linux</a:t>
            </a:r>
          </a:p>
          <a:p>
            <a:r>
              <a:rPr lang="en-US" dirty="0" smtClean="0"/>
              <a:t>Scalable</a:t>
            </a:r>
          </a:p>
          <a:p>
            <a:r>
              <a:rPr lang="en-US" dirty="0" smtClean="0"/>
              <a:t>Built-in load balancing</a:t>
            </a:r>
          </a:p>
          <a:p>
            <a:r>
              <a:rPr lang="en-US" dirty="0" smtClean="0"/>
              <a:t>Provisioned with a button 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5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Auto-scalable APIs</a:t>
            </a:r>
          </a:p>
          <a:p>
            <a:r>
              <a:rPr lang="en-US" dirty="0" smtClean="0"/>
              <a:t>Create staging environments</a:t>
            </a:r>
          </a:p>
          <a:p>
            <a:r>
              <a:rPr lang="en-US" dirty="0" smtClean="0"/>
              <a:t>Integration with Visual Studio</a:t>
            </a:r>
          </a:p>
          <a:p>
            <a:r>
              <a:rPr lang="en-US" dirty="0" smtClean="0"/>
              <a:t>Templates with different focuses</a:t>
            </a:r>
          </a:p>
          <a:p>
            <a:pPr lvl="1"/>
            <a:r>
              <a:rPr lang="en-US" dirty="0" smtClean="0"/>
              <a:t>Web Apps</a:t>
            </a:r>
          </a:p>
          <a:p>
            <a:pPr lvl="1"/>
            <a:r>
              <a:rPr lang="en-US" dirty="0" smtClean="0"/>
              <a:t>Mobile Apps</a:t>
            </a:r>
          </a:p>
          <a:p>
            <a:pPr lvl="1"/>
            <a:r>
              <a:rPr lang="en-US" dirty="0" smtClean="0"/>
              <a:t>API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0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</a:p>
          <a:p>
            <a:r>
              <a:rPr lang="en-US" dirty="0" smtClean="0"/>
              <a:t>Replicated</a:t>
            </a:r>
          </a:p>
          <a:p>
            <a:r>
              <a:rPr lang="en-US" dirty="0" smtClean="0"/>
              <a:t>Manage with SQL Server Management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2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Plenty of space</a:t>
            </a:r>
          </a:p>
          <a:p>
            <a:r>
              <a:rPr lang="en-US" dirty="0" smtClean="0"/>
              <a:t>Redundancy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Fees scale with usage</a:t>
            </a:r>
          </a:p>
          <a:p>
            <a:r>
              <a:rPr lang="en-US" dirty="0" smtClean="0"/>
              <a:t>Accessible via REST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2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isual Studio Live! Redmond 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465</Words>
  <Application>Microsoft Office PowerPoint</Application>
  <PresentationFormat>On-screen Show (16:9)</PresentationFormat>
  <Paragraphs>148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Times New Roman</vt:lpstr>
      <vt:lpstr>Visual Studio Live! Redmond 2014</vt:lpstr>
      <vt:lpstr>Custom Design</vt:lpstr>
      <vt:lpstr>PowerPoint Presentation</vt:lpstr>
      <vt:lpstr>Brent Edwards</vt:lpstr>
      <vt:lpstr>Microsoft Azure</vt:lpstr>
      <vt:lpstr>Azure - 10,000 ft View</vt:lpstr>
      <vt:lpstr>Azure Benefits</vt:lpstr>
      <vt:lpstr>Virtual Machines</vt:lpstr>
      <vt:lpstr>Cloud Services</vt:lpstr>
      <vt:lpstr>SQL Databases</vt:lpstr>
      <vt:lpstr>Storage</vt:lpstr>
      <vt:lpstr>Let’s Make an app!</vt:lpstr>
      <vt:lpstr>App Goals</vt:lpstr>
      <vt:lpstr>Azure sql server database</vt:lpstr>
      <vt:lpstr>Developer Perspective</vt:lpstr>
      <vt:lpstr>Developer Perspective</vt:lpstr>
      <vt:lpstr>Azure SQL Server Database</vt:lpstr>
      <vt:lpstr>Azure Mobile Apps</vt:lpstr>
      <vt:lpstr>Azure Mobile Apps</vt:lpstr>
      <vt:lpstr>Web API</vt:lpstr>
      <vt:lpstr>Authentication</vt:lpstr>
      <vt:lpstr>Authentication</vt:lpstr>
      <vt:lpstr>Azure Mobile Apps</vt:lpstr>
      <vt:lpstr>Azure storage</vt:lpstr>
      <vt:lpstr>Developer Perspective</vt:lpstr>
      <vt:lpstr>Storage Access Security (SAS)</vt:lpstr>
      <vt:lpstr>Azure Storage</vt:lpstr>
      <vt:lpstr>Windows Azure Storage Library</vt:lpstr>
      <vt:lpstr>REST API</vt:lpstr>
      <vt:lpstr>Azure storage</vt:lpstr>
      <vt:lpstr>What We Covered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2015-02-16T21:29:58Z</dcterms:created>
  <dcterms:modified xsi:type="dcterms:W3CDTF">2016-03-07T18:15:26Z</dcterms:modified>
</cp:coreProperties>
</file>