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66"/>
  </p:notesMasterIdLst>
  <p:handoutMasterIdLst>
    <p:handoutMasterId r:id="rId67"/>
  </p:handout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310" r:id="rId38"/>
    <p:sldId id="318" r:id="rId39"/>
    <p:sldId id="294" r:id="rId40"/>
    <p:sldId id="325" r:id="rId41"/>
    <p:sldId id="319" r:id="rId42"/>
    <p:sldId id="312" r:id="rId43"/>
    <p:sldId id="320" r:id="rId44"/>
    <p:sldId id="324" r:id="rId45"/>
    <p:sldId id="322" r:id="rId46"/>
    <p:sldId id="323" r:id="rId47"/>
    <p:sldId id="321" r:id="rId48"/>
    <p:sldId id="313" r:id="rId49"/>
    <p:sldId id="326" r:id="rId50"/>
    <p:sldId id="308" r:id="rId51"/>
    <p:sldId id="295" r:id="rId52"/>
    <p:sldId id="309" r:id="rId53"/>
    <p:sldId id="329" r:id="rId54"/>
    <p:sldId id="328" r:id="rId55"/>
    <p:sldId id="330" r:id="rId56"/>
    <p:sldId id="331" r:id="rId57"/>
    <p:sldId id="332" r:id="rId58"/>
    <p:sldId id="327" r:id="rId59"/>
    <p:sldId id="296" r:id="rId60"/>
    <p:sldId id="297" r:id="rId61"/>
    <p:sldId id="298" r:id="rId62"/>
    <p:sldId id="305" r:id="rId63"/>
    <p:sldId id="306" r:id="rId64"/>
    <p:sldId id="307" r:id="rId6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 autoAdjust="0"/>
    <p:restoredTop sz="87600" autoAdjust="0"/>
  </p:normalViewPr>
  <p:slideViewPr>
    <p:cSldViewPr>
      <p:cViewPr varScale="1">
        <p:scale>
          <a:sx n="81" d="100"/>
          <a:sy n="81" d="100"/>
        </p:scale>
        <p:origin x="204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04635-B554-41F1-B358-912B6008E56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6E32669-6413-4921-A951-FB8AFFF04929}">
      <dgm:prSet/>
      <dgm:spPr/>
      <dgm:t>
        <a:bodyPr/>
        <a:lstStyle/>
        <a:p>
          <a:pPr rtl="0"/>
          <a:r>
            <a:rPr lang="en-US" b="1" dirty="0" smtClean="0"/>
            <a:t>Efficient use of distributed team</a:t>
          </a:r>
          <a:endParaRPr lang="en-US" dirty="0"/>
        </a:p>
      </dgm:t>
    </dgm:pt>
    <dgm:pt modelId="{C5B5C80F-D137-42E5-A68A-838402002830}" type="parTrans" cxnId="{C1FC998E-3FB1-407B-A6EA-79EE69D13B13}">
      <dgm:prSet/>
      <dgm:spPr/>
      <dgm:t>
        <a:bodyPr/>
        <a:lstStyle/>
        <a:p>
          <a:endParaRPr lang="en-US"/>
        </a:p>
      </dgm:t>
    </dgm:pt>
    <dgm:pt modelId="{23DBABBF-9D3D-47B5-AC56-23B930FDD3E9}" type="sibTrans" cxnId="{C1FC998E-3FB1-407B-A6EA-79EE69D13B13}">
      <dgm:prSet/>
      <dgm:spPr/>
      <dgm:t>
        <a:bodyPr/>
        <a:lstStyle/>
        <a:p>
          <a:endParaRPr lang="en-US"/>
        </a:p>
      </dgm:t>
    </dgm:pt>
    <dgm:pt modelId="{0E99B438-05D7-4A14-9C8B-88526BC8389E}">
      <dgm:prSet/>
      <dgm:spPr/>
      <dgm:t>
        <a:bodyPr/>
        <a:lstStyle/>
        <a:p>
          <a:pPr rtl="0"/>
          <a:r>
            <a:rPr lang="en-US" dirty="0" smtClean="0"/>
            <a:t>Each member focuses on strengths</a:t>
          </a:r>
          <a:endParaRPr lang="en-US" dirty="0"/>
        </a:p>
      </dgm:t>
    </dgm:pt>
    <dgm:pt modelId="{60711F43-115E-40E1-A1AE-589E12C82CC4}" type="parTrans" cxnId="{B993E2A0-3078-4215-A6A8-3C9C9207AA5D}">
      <dgm:prSet/>
      <dgm:spPr/>
      <dgm:t>
        <a:bodyPr/>
        <a:lstStyle/>
        <a:p>
          <a:endParaRPr lang="en-US"/>
        </a:p>
      </dgm:t>
    </dgm:pt>
    <dgm:pt modelId="{BFA8BF27-F7F5-456A-A23B-033B4DA37DDA}" type="sibTrans" cxnId="{B993E2A0-3078-4215-A6A8-3C9C9207AA5D}">
      <dgm:prSet/>
      <dgm:spPr/>
      <dgm:t>
        <a:bodyPr/>
        <a:lstStyle/>
        <a:p>
          <a:endParaRPr lang="en-US"/>
        </a:p>
      </dgm:t>
    </dgm:pt>
    <dgm:pt modelId="{58D516C1-CD06-4188-8F4E-A1CB74CB2EF2}">
      <dgm:prSet/>
      <dgm:spPr/>
      <dgm:t>
        <a:bodyPr/>
        <a:lstStyle/>
        <a:p>
          <a:pPr rtl="0"/>
          <a:r>
            <a:rPr lang="en-US" b="1" dirty="0" smtClean="0"/>
            <a:t>Well designed architecture</a:t>
          </a:r>
          <a:endParaRPr lang="en-US" dirty="0"/>
        </a:p>
      </dgm:t>
    </dgm:pt>
    <dgm:pt modelId="{445B7905-5A54-404B-A19B-2BC48D004576}" type="parTrans" cxnId="{15888273-5EC9-4069-A579-114717AB8AE6}">
      <dgm:prSet/>
      <dgm:spPr/>
      <dgm:t>
        <a:bodyPr/>
        <a:lstStyle/>
        <a:p>
          <a:endParaRPr lang="en-US"/>
        </a:p>
      </dgm:t>
    </dgm:pt>
    <dgm:pt modelId="{579ECE4A-9F90-468C-A97C-B5A99121D4BE}" type="sibTrans" cxnId="{15888273-5EC9-4069-A579-114717AB8AE6}">
      <dgm:prSet/>
      <dgm:spPr/>
      <dgm:t>
        <a:bodyPr/>
        <a:lstStyle/>
        <a:p>
          <a:endParaRPr lang="en-US"/>
        </a:p>
      </dgm:t>
    </dgm:pt>
    <dgm:pt modelId="{A540C91C-AA79-4B0C-8A0D-9E516167EE02}">
      <dgm:prSet/>
      <dgm:spPr/>
      <dgm:t>
        <a:bodyPr/>
        <a:lstStyle/>
        <a:p>
          <a:pPr rtl="0"/>
          <a:r>
            <a:rPr lang="en-US" dirty="0" smtClean="0"/>
            <a:t>Works across many platforms</a:t>
          </a:r>
          <a:endParaRPr lang="en-US" dirty="0"/>
        </a:p>
      </dgm:t>
    </dgm:pt>
    <dgm:pt modelId="{53A2567E-16E9-4582-81FF-9DBD07D09CC8}" type="parTrans" cxnId="{D65EFBE9-D911-4175-8936-CB5FDCC26C6A}">
      <dgm:prSet/>
      <dgm:spPr/>
      <dgm:t>
        <a:bodyPr/>
        <a:lstStyle/>
        <a:p>
          <a:endParaRPr lang="en-US"/>
        </a:p>
      </dgm:t>
    </dgm:pt>
    <dgm:pt modelId="{F5548A24-BE38-45EA-9BDB-5BE6146A8F83}" type="sibTrans" cxnId="{D65EFBE9-D911-4175-8936-CB5FDCC26C6A}">
      <dgm:prSet/>
      <dgm:spPr/>
      <dgm:t>
        <a:bodyPr/>
        <a:lstStyle/>
        <a:p>
          <a:endParaRPr lang="en-US"/>
        </a:p>
      </dgm:t>
    </dgm:pt>
    <dgm:pt modelId="{CB948E32-4272-47F7-B877-FD983B6F361C}">
      <dgm:prSet/>
      <dgm:spPr/>
      <dgm:t>
        <a:bodyPr/>
        <a:lstStyle/>
        <a:p>
          <a:pPr rtl="0"/>
          <a:r>
            <a:rPr lang="en-US" b="1" smtClean="0"/>
            <a:t>Maintainability</a:t>
          </a:r>
          <a:endParaRPr lang="en-US"/>
        </a:p>
      </dgm:t>
    </dgm:pt>
    <dgm:pt modelId="{7CCB30E5-E97D-42F8-8DCE-D42A7FE75EFD}" type="parTrans" cxnId="{2B1C7354-96C4-4E3F-B9A2-E0564EDFB098}">
      <dgm:prSet/>
      <dgm:spPr/>
      <dgm:t>
        <a:bodyPr/>
        <a:lstStyle/>
        <a:p>
          <a:endParaRPr lang="en-US"/>
        </a:p>
      </dgm:t>
    </dgm:pt>
    <dgm:pt modelId="{AAEFC15B-7F6B-4FCA-A04A-4245E1BF5466}" type="sibTrans" cxnId="{2B1C7354-96C4-4E3F-B9A2-E0564EDFB098}">
      <dgm:prSet/>
      <dgm:spPr/>
      <dgm:t>
        <a:bodyPr/>
        <a:lstStyle/>
        <a:p>
          <a:endParaRPr lang="en-US"/>
        </a:p>
      </dgm:t>
    </dgm:pt>
    <dgm:pt modelId="{C6DD1A9E-F897-49A1-BE03-04003EBA94E1}">
      <dgm:prSet/>
      <dgm:spPr/>
      <dgm:t>
        <a:bodyPr/>
        <a:lstStyle/>
        <a:p>
          <a:pPr rtl="0"/>
          <a:r>
            <a:rPr lang="en-US" dirty="0" smtClean="0"/>
            <a:t>Minimize duplication of code</a:t>
          </a:r>
          <a:endParaRPr lang="en-US" dirty="0"/>
        </a:p>
      </dgm:t>
    </dgm:pt>
    <dgm:pt modelId="{130C7A82-F9FF-4383-97F5-67D07C76EBE9}" type="parTrans" cxnId="{C1A71D13-BBD1-44EF-910C-19D813C779B0}">
      <dgm:prSet/>
      <dgm:spPr/>
      <dgm:t>
        <a:bodyPr/>
        <a:lstStyle/>
        <a:p>
          <a:endParaRPr lang="en-US"/>
        </a:p>
      </dgm:t>
    </dgm:pt>
    <dgm:pt modelId="{95811D59-AF69-479F-BA90-93FF0B013EB4}" type="sibTrans" cxnId="{C1A71D13-BBD1-44EF-910C-19D813C779B0}">
      <dgm:prSet/>
      <dgm:spPr/>
      <dgm:t>
        <a:bodyPr/>
        <a:lstStyle/>
        <a:p>
          <a:endParaRPr lang="en-US"/>
        </a:p>
      </dgm:t>
    </dgm:pt>
    <dgm:pt modelId="{1516EE0E-9BF2-460B-B3C3-2B90FE257DC4}">
      <dgm:prSet/>
      <dgm:spPr/>
      <dgm:t>
        <a:bodyPr/>
        <a:lstStyle/>
        <a:p>
          <a:pPr rtl="0"/>
          <a:r>
            <a:rPr lang="en-US" smtClean="0"/>
            <a:t>Maximize re-use of code</a:t>
          </a:r>
          <a:endParaRPr lang="en-US"/>
        </a:p>
      </dgm:t>
    </dgm:pt>
    <dgm:pt modelId="{9B127936-BA71-4AAF-9F30-E5E802179B1F}" type="parTrans" cxnId="{A3A26D6F-2686-48C5-8E09-B6146102D026}">
      <dgm:prSet/>
      <dgm:spPr/>
      <dgm:t>
        <a:bodyPr/>
        <a:lstStyle/>
        <a:p>
          <a:endParaRPr lang="en-US"/>
        </a:p>
      </dgm:t>
    </dgm:pt>
    <dgm:pt modelId="{375F0AB5-B25A-4372-A069-2DF4E003FD72}" type="sibTrans" cxnId="{A3A26D6F-2686-48C5-8E09-B6146102D026}">
      <dgm:prSet/>
      <dgm:spPr/>
      <dgm:t>
        <a:bodyPr/>
        <a:lstStyle/>
        <a:p>
          <a:endParaRPr lang="en-US"/>
        </a:p>
      </dgm:t>
    </dgm:pt>
    <dgm:pt modelId="{D66641CE-3FA6-49FE-A94B-8D425727DA67}" type="pres">
      <dgm:prSet presAssocID="{C4D04635-B554-41F1-B358-912B6008E5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B7554-CC0C-43F2-AF62-8452EC9B76CE}" type="pres">
      <dgm:prSet presAssocID="{46E32669-6413-4921-A951-FB8AFFF04929}" presName="parentLin" presStyleCnt="0"/>
      <dgm:spPr/>
      <dgm:t>
        <a:bodyPr/>
        <a:lstStyle/>
        <a:p>
          <a:endParaRPr lang="en-US"/>
        </a:p>
      </dgm:t>
    </dgm:pt>
    <dgm:pt modelId="{EEA46383-9769-48A5-9CB2-0634D1796191}" type="pres">
      <dgm:prSet presAssocID="{46E32669-6413-4921-A951-FB8AFFF0492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EAE68CD-DD4E-45DD-AC6E-A470D1B6C178}" type="pres">
      <dgm:prSet presAssocID="{46E32669-6413-4921-A951-FB8AFFF0492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AF30E-0329-43C9-9D38-7BD1B778A997}" type="pres">
      <dgm:prSet presAssocID="{46E32669-6413-4921-A951-FB8AFFF04929}" presName="negativeSpace" presStyleCnt="0"/>
      <dgm:spPr/>
      <dgm:t>
        <a:bodyPr/>
        <a:lstStyle/>
        <a:p>
          <a:endParaRPr lang="en-US"/>
        </a:p>
      </dgm:t>
    </dgm:pt>
    <dgm:pt modelId="{3A5DD176-4CFA-47DF-B2ED-83B3FC6A1250}" type="pres">
      <dgm:prSet presAssocID="{46E32669-6413-4921-A951-FB8AFFF0492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C4868-C372-40A0-A75C-EC63CE8DC9CF}" type="pres">
      <dgm:prSet presAssocID="{23DBABBF-9D3D-47B5-AC56-23B930FDD3E9}" presName="spaceBetweenRectangles" presStyleCnt="0"/>
      <dgm:spPr/>
      <dgm:t>
        <a:bodyPr/>
        <a:lstStyle/>
        <a:p>
          <a:endParaRPr lang="en-US"/>
        </a:p>
      </dgm:t>
    </dgm:pt>
    <dgm:pt modelId="{3983433E-902D-4758-8772-91958BB7944D}" type="pres">
      <dgm:prSet presAssocID="{58D516C1-CD06-4188-8F4E-A1CB74CB2EF2}" presName="parentLin" presStyleCnt="0"/>
      <dgm:spPr/>
      <dgm:t>
        <a:bodyPr/>
        <a:lstStyle/>
        <a:p>
          <a:endParaRPr lang="en-US"/>
        </a:p>
      </dgm:t>
    </dgm:pt>
    <dgm:pt modelId="{20C944E2-89F4-4404-94EC-27C46F95396A}" type="pres">
      <dgm:prSet presAssocID="{58D516C1-CD06-4188-8F4E-A1CB74CB2EF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42BCB8F-FC98-4F37-BC53-C1A294B1C171}" type="pres">
      <dgm:prSet presAssocID="{58D516C1-CD06-4188-8F4E-A1CB74CB2E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9C05F-B34B-43DF-BB8A-C51E79A3CDDC}" type="pres">
      <dgm:prSet presAssocID="{58D516C1-CD06-4188-8F4E-A1CB74CB2EF2}" presName="negativeSpace" presStyleCnt="0"/>
      <dgm:spPr/>
      <dgm:t>
        <a:bodyPr/>
        <a:lstStyle/>
        <a:p>
          <a:endParaRPr lang="en-US"/>
        </a:p>
      </dgm:t>
    </dgm:pt>
    <dgm:pt modelId="{64135573-A0AD-44D9-8982-14C058875AC3}" type="pres">
      <dgm:prSet presAssocID="{58D516C1-CD06-4188-8F4E-A1CB74CB2EF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C1B1C-580F-4011-BA8B-B69ED56A4B09}" type="pres">
      <dgm:prSet presAssocID="{579ECE4A-9F90-468C-A97C-B5A99121D4BE}" presName="spaceBetweenRectangles" presStyleCnt="0"/>
      <dgm:spPr/>
      <dgm:t>
        <a:bodyPr/>
        <a:lstStyle/>
        <a:p>
          <a:endParaRPr lang="en-US"/>
        </a:p>
      </dgm:t>
    </dgm:pt>
    <dgm:pt modelId="{351C465B-3FBB-48DB-A5B8-7F771AFE74BA}" type="pres">
      <dgm:prSet presAssocID="{CB948E32-4272-47F7-B877-FD983B6F361C}" presName="parentLin" presStyleCnt="0"/>
      <dgm:spPr/>
      <dgm:t>
        <a:bodyPr/>
        <a:lstStyle/>
        <a:p>
          <a:endParaRPr lang="en-US"/>
        </a:p>
      </dgm:t>
    </dgm:pt>
    <dgm:pt modelId="{80F6F24A-F638-480A-957A-00933408DFDF}" type="pres">
      <dgm:prSet presAssocID="{CB948E32-4272-47F7-B877-FD983B6F361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43B4D16-A59A-47AF-81F6-1ACA10B9C3D0}" type="pres">
      <dgm:prSet presAssocID="{CB948E32-4272-47F7-B877-FD983B6F36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4CEAC-B02B-4915-9CFA-C263F3E3DF0F}" type="pres">
      <dgm:prSet presAssocID="{CB948E32-4272-47F7-B877-FD983B6F361C}" presName="negativeSpace" presStyleCnt="0"/>
      <dgm:spPr/>
      <dgm:t>
        <a:bodyPr/>
        <a:lstStyle/>
        <a:p>
          <a:endParaRPr lang="en-US"/>
        </a:p>
      </dgm:t>
    </dgm:pt>
    <dgm:pt modelId="{389BBE39-DAF8-4A05-8615-CD5C401BA1C0}" type="pres">
      <dgm:prSet presAssocID="{CB948E32-4272-47F7-B877-FD983B6F361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F2396C-6313-42BD-B3AF-7D5AD806A85B}" type="presOf" srcId="{46E32669-6413-4921-A951-FB8AFFF04929}" destId="{3EAE68CD-DD4E-45DD-AC6E-A470D1B6C178}" srcOrd="1" destOrd="0" presId="urn:microsoft.com/office/officeart/2005/8/layout/list1"/>
    <dgm:cxn modelId="{62A042C4-DEB8-4C8B-8CA8-7A1642261A25}" type="presOf" srcId="{CB948E32-4272-47F7-B877-FD983B6F361C}" destId="{C43B4D16-A59A-47AF-81F6-1ACA10B9C3D0}" srcOrd="1" destOrd="0" presId="urn:microsoft.com/office/officeart/2005/8/layout/list1"/>
    <dgm:cxn modelId="{D2E3B4C1-0F34-4583-AADA-7BDCC0B34B45}" type="presOf" srcId="{C6DD1A9E-F897-49A1-BE03-04003EBA94E1}" destId="{389BBE39-DAF8-4A05-8615-CD5C401BA1C0}" srcOrd="0" destOrd="0" presId="urn:microsoft.com/office/officeart/2005/8/layout/list1"/>
    <dgm:cxn modelId="{2B1C7354-96C4-4E3F-B9A2-E0564EDFB098}" srcId="{C4D04635-B554-41F1-B358-912B6008E567}" destId="{CB948E32-4272-47F7-B877-FD983B6F361C}" srcOrd="2" destOrd="0" parTransId="{7CCB30E5-E97D-42F8-8DCE-D42A7FE75EFD}" sibTransId="{AAEFC15B-7F6B-4FCA-A04A-4245E1BF5466}"/>
    <dgm:cxn modelId="{A3A26D6F-2686-48C5-8E09-B6146102D026}" srcId="{CB948E32-4272-47F7-B877-FD983B6F361C}" destId="{1516EE0E-9BF2-460B-B3C3-2B90FE257DC4}" srcOrd="1" destOrd="0" parTransId="{9B127936-BA71-4AAF-9F30-E5E802179B1F}" sibTransId="{375F0AB5-B25A-4372-A069-2DF4E003FD72}"/>
    <dgm:cxn modelId="{04687DDE-C957-4E12-A84E-F2F5826C0FB3}" type="presOf" srcId="{C4D04635-B554-41F1-B358-912B6008E567}" destId="{D66641CE-3FA6-49FE-A94B-8D425727DA67}" srcOrd="0" destOrd="0" presId="urn:microsoft.com/office/officeart/2005/8/layout/list1"/>
    <dgm:cxn modelId="{643CAF3F-E0FA-4B84-A8A5-8F15EFE2F5DD}" type="presOf" srcId="{46E32669-6413-4921-A951-FB8AFFF04929}" destId="{EEA46383-9769-48A5-9CB2-0634D1796191}" srcOrd="0" destOrd="0" presId="urn:microsoft.com/office/officeart/2005/8/layout/list1"/>
    <dgm:cxn modelId="{A763349C-6672-4A4B-8CBF-16FC7D03AB7D}" type="presOf" srcId="{CB948E32-4272-47F7-B877-FD983B6F361C}" destId="{80F6F24A-F638-480A-957A-00933408DFDF}" srcOrd="0" destOrd="0" presId="urn:microsoft.com/office/officeart/2005/8/layout/list1"/>
    <dgm:cxn modelId="{15888273-5EC9-4069-A579-114717AB8AE6}" srcId="{C4D04635-B554-41F1-B358-912B6008E567}" destId="{58D516C1-CD06-4188-8F4E-A1CB74CB2EF2}" srcOrd="1" destOrd="0" parTransId="{445B7905-5A54-404B-A19B-2BC48D004576}" sibTransId="{579ECE4A-9F90-468C-A97C-B5A99121D4BE}"/>
    <dgm:cxn modelId="{0598BDD8-1FB6-487F-9488-C9AEB058605E}" type="presOf" srcId="{A540C91C-AA79-4B0C-8A0D-9E516167EE02}" destId="{64135573-A0AD-44D9-8982-14C058875AC3}" srcOrd="0" destOrd="0" presId="urn:microsoft.com/office/officeart/2005/8/layout/list1"/>
    <dgm:cxn modelId="{B993E2A0-3078-4215-A6A8-3C9C9207AA5D}" srcId="{46E32669-6413-4921-A951-FB8AFFF04929}" destId="{0E99B438-05D7-4A14-9C8B-88526BC8389E}" srcOrd="0" destOrd="0" parTransId="{60711F43-115E-40E1-A1AE-589E12C82CC4}" sibTransId="{BFA8BF27-F7F5-456A-A23B-033B4DA37DDA}"/>
    <dgm:cxn modelId="{2228B7C7-5280-4EB1-8FB4-7FA6CCB2B400}" type="presOf" srcId="{0E99B438-05D7-4A14-9C8B-88526BC8389E}" destId="{3A5DD176-4CFA-47DF-B2ED-83B3FC6A1250}" srcOrd="0" destOrd="0" presId="urn:microsoft.com/office/officeart/2005/8/layout/list1"/>
    <dgm:cxn modelId="{E59B3C9B-1957-4320-9D6E-0D7501306E8A}" type="presOf" srcId="{1516EE0E-9BF2-460B-B3C3-2B90FE257DC4}" destId="{389BBE39-DAF8-4A05-8615-CD5C401BA1C0}" srcOrd="0" destOrd="1" presId="urn:microsoft.com/office/officeart/2005/8/layout/list1"/>
    <dgm:cxn modelId="{D65EFBE9-D911-4175-8936-CB5FDCC26C6A}" srcId="{58D516C1-CD06-4188-8F4E-A1CB74CB2EF2}" destId="{A540C91C-AA79-4B0C-8A0D-9E516167EE02}" srcOrd="0" destOrd="0" parTransId="{53A2567E-16E9-4582-81FF-9DBD07D09CC8}" sibTransId="{F5548A24-BE38-45EA-9BDB-5BE6146A8F83}"/>
    <dgm:cxn modelId="{C1A71D13-BBD1-44EF-910C-19D813C779B0}" srcId="{CB948E32-4272-47F7-B877-FD983B6F361C}" destId="{C6DD1A9E-F897-49A1-BE03-04003EBA94E1}" srcOrd="0" destOrd="0" parTransId="{130C7A82-F9FF-4383-97F5-67D07C76EBE9}" sibTransId="{95811D59-AF69-479F-BA90-93FF0B013EB4}"/>
    <dgm:cxn modelId="{C1FC998E-3FB1-407B-A6EA-79EE69D13B13}" srcId="{C4D04635-B554-41F1-B358-912B6008E567}" destId="{46E32669-6413-4921-A951-FB8AFFF04929}" srcOrd="0" destOrd="0" parTransId="{C5B5C80F-D137-42E5-A68A-838402002830}" sibTransId="{23DBABBF-9D3D-47B5-AC56-23B930FDD3E9}"/>
    <dgm:cxn modelId="{D324E7C2-2D88-4CA4-9ABB-272B3B56628E}" type="presOf" srcId="{58D516C1-CD06-4188-8F4E-A1CB74CB2EF2}" destId="{20C944E2-89F4-4404-94EC-27C46F95396A}" srcOrd="0" destOrd="0" presId="urn:microsoft.com/office/officeart/2005/8/layout/list1"/>
    <dgm:cxn modelId="{0D52D3C4-86AB-49A6-8D72-6D80FB2CDB90}" type="presOf" srcId="{58D516C1-CD06-4188-8F4E-A1CB74CB2EF2}" destId="{442BCB8F-FC98-4F37-BC53-C1A294B1C171}" srcOrd="1" destOrd="0" presId="urn:microsoft.com/office/officeart/2005/8/layout/list1"/>
    <dgm:cxn modelId="{C56ADD39-ACDB-4970-B1D1-F9A8D96A1A53}" type="presParOf" srcId="{D66641CE-3FA6-49FE-A94B-8D425727DA67}" destId="{948B7554-CC0C-43F2-AF62-8452EC9B76CE}" srcOrd="0" destOrd="0" presId="urn:microsoft.com/office/officeart/2005/8/layout/list1"/>
    <dgm:cxn modelId="{2B2BC092-A32E-443A-BDA0-C6874E2B40E4}" type="presParOf" srcId="{948B7554-CC0C-43F2-AF62-8452EC9B76CE}" destId="{EEA46383-9769-48A5-9CB2-0634D1796191}" srcOrd="0" destOrd="0" presId="urn:microsoft.com/office/officeart/2005/8/layout/list1"/>
    <dgm:cxn modelId="{AE8EB5C9-A59D-4D27-AA89-90B819541A7C}" type="presParOf" srcId="{948B7554-CC0C-43F2-AF62-8452EC9B76CE}" destId="{3EAE68CD-DD4E-45DD-AC6E-A470D1B6C178}" srcOrd="1" destOrd="0" presId="urn:microsoft.com/office/officeart/2005/8/layout/list1"/>
    <dgm:cxn modelId="{8E051894-A6EF-42D0-ACC9-0B79D429ADF2}" type="presParOf" srcId="{D66641CE-3FA6-49FE-A94B-8D425727DA67}" destId="{AB2AF30E-0329-43C9-9D38-7BD1B778A997}" srcOrd="1" destOrd="0" presId="urn:microsoft.com/office/officeart/2005/8/layout/list1"/>
    <dgm:cxn modelId="{96B96EC9-6161-463D-AC3F-CA98FAAE7C12}" type="presParOf" srcId="{D66641CE-3FA6-49FE-A94B-8D425727DA67}" destId="{3A5DD176-4CFA-47DF-B2ED-83B3FC6A1250}" srcOrd="2" destOrd="0" presId="urn:microsoft.com/office/officeart/2005/8/layout/list1"/>
    <dgm:cxn modelId="{4645AC5F-FB0A-44A4-9310-7F3B0909F4A0}" type="presParOf" srcId="{D66641CE-3FA6-49FE-A94B-8D425727DA67}" destId="{7CCC4868-C372-40A0-A75C-EC63CE8DC9CF}" srcOrd="3" destOrd="0" presId="urn:microsoft.com/office/officeart/2005/8/layout/list1"/>
    <dgm:cxn modelId="{BA10E751-E6A4-49C3-9B0E-1DAB5B344F93}" type="presParOf" srcId="{D66641CE-3FA6-49FE-A94B-8D425727DA67}" destId="{3983433E-902D-4758-8772-91958BB7944D}" srcOrd="4" destOrd="0" presId="urn:microsoft.com/office/officeart/2005/8/layout/list1"/>
    <dgm:cxn modelId="{9FCABCCE-D276-4424-AB65-7568D54BA9DC}" type="presParOf" srcId="{3983433E-902D-4758-8772-91958BB7944D}" destId="{20C944E2-89F4-4404-94EC-27C46F95396A}" srcOrd="0" destOrd="0" presId="urn:microsoft.com/office/officeart/2005/8/layout/list1"/>
    <dgm:cxn modelId="{25FE7E48-4973-44D3-9A6A-20983CE1605B}" type="presParOf" srcId="{3983433E-902D-4758-8772-91958BB7944D}" destId="{442BCB8F-FC98-4F37-BC53-C1A294B1C171}" srcOrd="1" destOrd="0" presId="urn:microsoft.com/office/officeart/2005/8/layout/list1"/>
    <dgm:cxn modelId="{4030585D-B98C-4676-B8E4-312BBEF5C9B6}" type="presParOf" srcId="{D66641CE-3FA6-49FE-A94B-8D425727DA67}" destId="{6329C05F-B34B-43DF-BB8A-C51E79A3CDDC}" srcOrd="5" destOrd="0" presId="urn:microsoft.com/office/officeart/2005/8/layout/list1"/>
    <dgm:cxn modelId="{56079313-9BD3-4715-9794-C9E5958E6F45}" type="presParOf" srcId="{D66641CE-3FA6-49FE-A94B-8D425727DA67}" destId="{64135573-A0AD-44D9-8982-14C058875AC3}" srcOrd="6" destOrd="0" presId="urn:microsoft.com/office/officeart/2005/8/layout/list1"/>
    <dgm:cxn modelId="{524A0C63-88ED-4791-9AEB-8CFCC9CE4150}" type="presParOf" srcId="{D66641CE-3FA6-49FE-A94B-8D425727DA67}" destId="{52FC1B1C-580F-4011-BA8B-B69ED56A4B09}" srcOrd="7" destOrd="0" presId="urn:microsoft.com/office/officeart/2005/8/layout/list1"/>
    <dgm:cxn modelId="{4AFB2B39-662C-446C-8276-166772F41E94}" type="presParOf" srcId="{D66641CE-3FA6-49FE-A94B-8D425727DA67}" destId="{351C465B-3FBB-48DB-A5B8-7F771AFE74BA}" srcOrd="8" destOrd="0" presId="urn:microsoft.com/office/officeart/2005/8/layout/list1"/>
    <dgm:cxn modelId="{6FBCDCCF-261F-412C-BAF8-ACB07C7EE391}" type="presParOf" srcId="{351C465B-3FBB-48DB-A5B8-7F771AFE74BA}" destId="{80F6F24A-F638-480A-957A-00933408DFDF}" srcOrd="0" destOrd="0" presId="urn:microsoft.com/office/officeart/2005/8/layout/list1"/>
    <dgm:cxn modelId="{6D034444-621A-46F3-B16B-F8A0AB35325A}" type="presParOf" srcId="{351C465B-3FBB-48DB-A5B8-7F771AFE74BA}" destId="{C43B4D16-A59A-47AF-81F6-1ACA10B9C3D0}" srcOrd="1" destOrd="0" presId="urn:microsoft.com/office/officeart/2005/8/layout/list1"/>
    <dgm:cxn modelId="{30C0666C-A8BB-4C78-84FF-D841CC51A530}" type="presParOf" srcId="{D66641CE-3FA6-49FE-A94B-8D425727DA67}" destId="{1E04CEAC-B02B-4915-9CFA-C263F3E3DF0F}" srcOrd="9" destOrd="0" presId="urn:microsoft.com/office/officeart/2005/8/layout/list1"/>
    <dgm:cxn modelId="{37F2A8A8-172B-44B5-AC10-EEAC97F31AD9}" type="presParOf" srcId="{D66641CE-3FA6-49FE-A94B-8D425727DA67}" destId="{389BBE39-DAF8-4A05-8615-CD5C401BA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E0932-47D2-4EC0-A3FF-3D6501DDD1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7C540A-2E48-4150-88F0-6F124FEBC25B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Organize your…</a:t>
          </a:r>
          <a:endParaRPr lang="en-US" dirty="0">
            <a:solidFill>
              <a:schemeClr val="bg1"/>
            </a:solidFill>
          </a:endParaRPr>
        </a:p>
      </dgm:t>
    </dgm:pt>
    <dgm:pt modelId="{AEC4E457-F3B6-49A7-A165-2388FD29FE96}" type="parTrans" cxnId="{FDC67922-E932-4BDE-A6CB-B9C2CF410BFA}">
      <dgm:prSet/>
      <dgm:spPr/>
      <dgm:t>
        <a:bodyPr/>
        <a:lstStyle/>
        <a:p>
          <a:endParaRPr lang="en-US"/>
        </a:p>
      </dgm:t>
    </dgm:pt>
    <dgm:pt modelId="{4B79CAA9-9144-4D77-91F2-5C1CA17A20D3}" type="sibTrans" cxnId="{FDC67922-E932-4BDE-A6CB-B9C2CF410BFA}">
      <dgm:prSet/>
      <dgm:spPr/>
      <dgm:t>
        <a:bodyPr/>
        <a:lstStyle/>
        <a:p>
          <a:endParaRPr lang="en-US"/>
        </a:p>
      </dgm:t>
    </dgm:pt>
    <dgm:pt modelId="{CF7120E7-DBA2-48AA-880B-CC6440DF16AD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Application code</a:t>
          </a:r>
          <a:endParaRPr lang="en-US" dirty="0">
            <a:solidFill>
              <a:schemeClr val="bg1"/>
            </a:solidFill>
          </a:endParaRPr>
        </a:p>
      </dgm:t>
    </dgm:pt>
    <dgm:pt modelId="{8C280EC3-CDE5-405A-8C59-4E3D6CF87051}" type="parTrans" cxnId="{506A553B-DF7B-4CC6-A5F7-DC2BAE68D7AE}">
      <dgm:prSet/>
      <dgm:spPr/>
      <dgm:t>
        <a:bodyPr/>
        <a:lstStyle/>
        <a:p>
          <a:endParaRPr lang="en-US"/>
        </a:p>
      </dgm:t>
    </dgm:pt>
    <dgm:pt modelId="{E12FB63E-A797-4AB0-ADD9-628828BEEEFE}" type="sibTrans" cxnId="{506A553B-DF7B-4CC6-A5F7-DC2BAE68D7AE}">
      <dgm:prSet/>
      <dgm:spPr/>
      <dgm:t>
        <a:bodyPr/>
        <a:lstStyle/>
        <a:p>
          <a:endParaRPr lang="en-US"/>
        </a:p>
      </dgm:t>
    </dgm:pt>
    <dgm:pt modelId="{98939966-70D7-49DD-B4FD-4D79E0A50EB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Test plans and execution</a:t>
          </a:r>
          <a:endParaRPr lang="en-US" dirty="0">
            <a:solidFill>
              <a:schemeClr val="bg1"/>
            </a:solidFill>
          </a:endParaRPr>
        </a:p>
      </dgm:t>
    </dgm:pt>
    <dgm:pt modelId="{48BDAD81-6DD8-4C93-961D-C356D09B2357}" type="parTrans" cxnId="{6AC561AF-7C69-4B5E-9CA0-46846743A519}">
      <dgm:prSet/>
      <dgm:spPr/>
      <dgm:t>
        <a:bodyPr/>
        <a:lstStyle/>
        <a:p>
          <a:endParaRPr lang="en-US"/>
        </a:p>
      </dgm:t>
    </dgm:pt>
    <dgm:pt modelId="{D57700FF-3D26-4363-9C1C-FB13F3DED70D}" type="sibTrans" cxnId="{6AC561AF-7C69-4B5E-9CA0-46846743A519}">
      <dgm:prSet/>
      <dgm:spPr/>
      <dgm:t>
        <a:bodyPr/>
        <a:lstStyle/>
        <a:p>
          <a:endParaRPr lang="en-US"/>
        </a:p>
      </dgm:t>
    </dgm:pt>
    <dgm:pt modelId="{74DFFA42-A7AD-45BF-B6FD-3BC90A64E583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Development team</a:t>
          </a:r>
          <a:endParaRPr lang="en-US" dirty="0">
            <a:solidFill>
              <a:schemeClr val="bg1"/>
            </a:solidFill>
          </a:endParaRPr>
        </a:p>
      </dgm:t>
    </dgm:pt>
    <dgm:pt modelId="{C9493544-CA05-41D6-B9BC-609D8E1BEDFC}" type="parTrans" cxnId="{F390DF79-2759-4351-86E4-A499E7FAC8E2}">
      <dgm:prSet/>
      <dgm:spPr/>
      <dgm:t>
        <a:bodyPr/>
        <a:lstStyle/>
        <a:p>
          <a:endParaRPr lang="en-US"/>
        </a:p>
      </dgm:t>
    </dgm:pt>
    <dgm:pt modelId="{283AB828-FA5A-4CBC-9F87-12947C7BBF35}" type="sibTrans" cxnId="{F390DF79-2759-4351-86E4-A499E7FAC8E2}">
      <dgm:prSet/>
      <dgm:spPr/>
      <dgm:t>
        <a:bodyPr/>
        <a:lstStyle/>
        <a:p>
          <a:endParaRPr lang="en-US"/>
        </a:p>
      </dgm:t>
    </dgm:pt>
    <dgm:pt modelId="{93C430F4-27CA-4982-B1D6-0B28C4045A6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Manage complexity</a:t>
          </a:r>
          <a:endParaRPr lang="en-US" dirty="0">
            <a:solidFill>
              <a:schemeClr val="bg1"/>
            </a:solidFill>
          </a:endParaRPr>
        </a:p>
      </dgm:t>
    </dgm:pt>
    <dgm:pt modelId="{71735437-E81A-4EB4-A650-E9882F93DA13}" type="parTrans" cxnId="{557835E8-2253-45A5-B895-831FE71422AC}">
      <dgm:prSet/>
      <dgm:spPr/>
      <dgm:t>
        <a:bodyPr/>
        <a:lstStyle/>
        <a:p>
          <a:endParaRPr lang="en-US"/>
        </a:p>
      </dgm:t>
    </dgm:pt>
    <dgm:pt modelId="{34A4DEAD-F9C7-4B96-B5D8-C821593A40A4}" type="sibTrans" cxnId="{557835E8-2253-45A5-B895-831FE71422AC}">
      <dgm:prSet/>
      <dgm:spPr/>
      <dgm:t>
        <a:bodyPr/>
        <a:lstStyle/>
        <a:p>
          <a:endParaRPr lang="en-US"/>
        </a:p>
      </dgm:t>
    </dgm:pt>
    <dgm:pt modelId="{BA6448CE-226C-4DF8-9AE7-4D9E04880AA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Related functions go in a layer</a:t>
          </a:r>
          <a:endParaRPr lang="en-US" dirty="0">
            <a:solidFill>
              <a:schemeClr val="bg1"/>
            </a:solidFill>
          </a:endParaRPr>
        </a:p>
      </dgm:t>
    </dgm:pt>
    <dgm:pt modelId="{AC66F993-5B1E-47AC-8FBD-A09413166384}" type="parTrans" cxnId="{1F9D1872-A1DB-4C39-9013-A2C89D4089A8}">
      <dgm:prSet/>
      <dgm:spPr/>
      <dgm:t>
        <a:bodyPr/>
        <a:lstStyle/>
        <a:p>
          <a:endParaRPr lang="en-US"/>
        </a:p>
      </dgm:t>
    </dgm:pt>
    <dgm:pt modelId="{90B3B9C7-2AAE-4DB3-A96F-CA8D5470E144}" type="sibTrans" cxnId="{1F9D1872-A1DB-4C39-9013-A2C89D4089A8}">
      <dgm:prSet/>
      <dgm:spPr/>
      <dgm:t>
        <a:bodyPr/>
        <a:lstStyle/>
        <a:p>
          <a:endParaRPr lang="en-US"/>
        </a:p>
      </dgm:t>
    </dgm:pt>
    <dgm:pt modelId="{5979F565-A4E2-4F1F-977F-D44A1789B007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Layers are isolated</a:t>
          </a:r>
          <a:endParaRPr lang="en-US" dirty="0">
            <a:solidFill>
              <a:schemeClr val="bg1"/>
            </a:solidFill>
          </a:endParaRPr>
        </a:p>
      </dgm:t>
    </dgm:pt>
    <dgm:pt modelId="{7B1931FA-F89A-48CD-86A9-867960910F8F}" type="parTrans" cxnId="{0965BEF5-0369-4754-9622-A1D9B3B44E4B}">
      <dgm:prSet/>
      <dgm:spPr/>
      <dgm:t>
        <a:bodyPr/>
        <a:lstStyle/>
        <a:p>
          <a:endParaRPr lang="en-US"/>
        </a:p>
      </dgm:t>
    </dgm:pt>
    <dgm:pt modelId="{EA160FC1-22BD-4608-AED3-11A962DF6ECC}" type="sibTrans" cxnId="{0965BEF5-0369-4754-9622-A1D9B3B44E4B}">
      <dgm:prSet/>
      <dgm:spPr/>
      <dgm:t>
        <a:bodyPr/>
        <a:lstStyle/>
        <a:p>
          <a:endParaRPr lang="en-US"/>
        </a:p>
      </dgm:t>
    </dgm:pt>
    <dgm:pt modelId="{94875E11-6E17-4F19-B2FC-D90F24D4FC50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Layers communicate</a:t>
          </a:r>
          <a:endParaRPr lang="en-US" dirty="0">
            <a:solidFill>
              <a:schemeClr val="bg1"/>
            </a:solidFill>
          </a:endParaRPr>
        </a:p>
      </dgm:t>
    </dgm:pt>
    <dgm:pt modelId="{5E2DA398-EB7A-49AA-9059-483A684CCE2A}" type="parTrans" cxnId="{15177D4C-58AD-44FF-91F6-1B325468C17B}">
      <dgm:prSet/>
      <dgm:spPr/>
      <dgm:t>
        <a:bodyPr/>
        <a:lstStyle/>
        <a:p>
          <a:endParaRPr lang="en-US"/>
        </a:p>
      </dgm:t>
    </dgm:pt>
    <dgm:pt modelId="{F01882F5-CC00-440D-A282-97ED1B761CA9}" type="sibTrans" cxnId="{15177D4C-58AD-44FF-91F6-1B325468C17B}">
      <dgm:prSet/>
      <dgm:spPr/>
      <dgm:t>
        <a:bodyPr/>
        <a:lstStyle/>
        <a:p>
          <a:endParaRPr lang="en-US"/>
        </a:p>
      </dgm:t>
    </dgm:pt>
    <dgm:pt modelId="{1C908EBB-D3E0-420C-A258-EC3B25F40F29}" type="pres">
      <dgm:prSet presAssocID="{C7FE0932-47D2-4EC0-A3FF-3D6501DDD1D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9F20994-929F-4C5E-85FF-A42227AF41EA}" type="pres">
      <dgm:prSet presAssocID="{627C540A-2E48-4150-88F0-6F124FEBC25B}" presName="thickLine" presStyleLbl="alignNode1" presStyleIdx="0" presStyleCnt="2"/>
      <dgm:spPr/>
    </dgm:pt>
    <dgm:pt modelId="{94EB64D4-1DCE-4F64-96A4-76489F96E242}" type="pres">
      <dgm:prSet presAssocID="{627C540A-2E48-4150-88F0-6F124FEBC25B}" presName="horz1" presStyleCnt="0"/>
      <dgm:spPr/>
    </dgm:pt>
    <dgm:pt modelId="{0EC05ED0-C23F-493B-A496-3EA9D77F6A8C}" type="pres">
      <dgm:prSet presAssocID="{627C540A-2E48-4150-88F0-6F124FEBC25B}" presName="tx1" presStyleLbl="revTx" presStyleIdx="0" presStyleCnt="8"/>
      <dgm:spPr/>
      <dgm:t>
        <a:bodyPr/>
        <a:lstStyle/>
        <a:p>
          <a:endParaRPr lang="en-US"/>
        </a:p>
      </dgm:t>
    </dgm:pt>
    <dgm:pt modelId="{D2AE9460-C555-4591-A23F-4C1ED91AA499}" type="pres">
      <dgm:prSet presAssocID="{627C540A-2E48-4150-88F0-6F124FEBC25B}" presName="vert1" presStyleCnt="0"/>
      <dgm:spPr/>
    </dgm:pt>
    <dgm:pt modelId="{C941E5AF-92A5-406D-A291-8686DDDE5E19}" type="pres">
      <dgm:prSet presAssocID="{CF7120E7-DBA2-48AA-880B-CC6440DF16AD}" presName="vertSpace2a" presStyleCnt="0"/>
      <dgm:spPr/>
    </dgm:pt>
    <dgm:pt modelId="{9F4F4FE1-8222-48A2-AD3A-D71F19B4863B}" type="pres">
      <dgm:prSet presAssocID="{CF7120E7-DBA2-48AA-880B-CC6440DF16AD}" presName="horz2" presStyleCnt="0"/>
      <dgm:spPr/>
    </dgm:pt>
    <dgm:pt modelId="{37E5F379-C4ED-46DF-A855-C3F98B44D9DA}" type="pres">
      <dgm:prSet presAssocID="{CF7120E7-DBA2-48AA-880B-CC6440DF16AD}" presName="horzSpace2" presStyleCnt="0"/>
      <dgm:spPr/>
    </dgm:pt>
    <dgm:pt modelId="{9511435E-391F-4689-B6A5-CC09241989CC}" type="pres">
      <dgm:prSet presAssocID="{CF7120E7-DBA2-48AA-880B-CC6440DF16AD}" presName="tx2" presStyleLbl="revTx" presStyleIdx="1" presStyleCnt="8"/>
      <dgm:spPr/>
      <dgm:t>
        <a:bodyPr/>
        <a:lstStyle/>
        <a:p>
          <a:endParaRPr lang="en-US"/>
        </a:p>
      </dgm:t>
    </dgm:pt>
    <dgm:pt modelId="{3CF26781-2CA3-4D3D-A627-31DC9C901B85}" type="pres">
      <dgm:prSet presAssocID="{CF7120E7-DBA2-48AA-880B-CC6440DF16AD}" presName="vert2" presStyleCnt="0"/>
      <dgm:spPr/>
    </dgm:pt>
    <dgm:pt modelId="{6918F0D1-1053-4C83-86B9-2A064833C99D}" type="pres">
      <dgm:prSet presAssocID="{CF7120E7-DBA2-48AA-880B-CC6440DF16AD}" presName="thinLine2b" presStyleLbl="callout" presStyleIdx="0" presStyleCnt="6"/>
      <dgm:spPr/>
    </dgm:pt>
    <dgm:pt modelId="{13496F85-E1BE-4D56-924E-B073CF514A8B}" type="pres">
      <dgm:prSet presAssocID="{CF7120E7-DBA2-48AA-880B-CC6440DF16AD}" presName="vertSpace2b" presStyleCnt="0"/>
      <dgm:spPr/>
    </dgm:pt>
    <dgm:pt modelId="{E6946007-B1EF-4EBB-87A0-F1B6D6336F9C}" type="pres">
      <dgm:prSet presAssocID="{98939966-70D7-49DD-B4FD-4D79E0A50EB4}" presName="horz2" presStyleCnt="0"/>
      <dgm:spPr/>
    </dgm:pt>
    <dgm:pt modelId="{887F73DA-DFC4-4DA4-B9B4-8282AA65FDDB}" type="pres">
      <dgm:prSet presAssocID="{98939966-70D7-49DD-B4FD-4D79E0A50EB4}" presName="horzSpace2" presStyleCnt="0"/>
      <dgm:spPr/>
    </dgm:pt>
    <dgm:pt modelId="{DC303773-5410-4950-B546-A02BD833D2F5}" type="pres">
      <dgm:prSet presAssocID="{98939966-70D7-49DD-B4FD-4D79E0A50EB4}" presName="tx2" presStyleLbl="revTx" presStyleIdx="2" presStyleCnt="8"/>
      <dgm:spPr/>
      <dgm:t>
        <a:bodyPr/>
        <a:lstStyle/>
        <a:p>
          <a:endParaRPr lang="en-US"/>
        </a:p>
      </dgm:t>
    </dgm:pt>
    <dgm:pt modelId="{D12715A3-D991-4664-B65C-1BDB4A22A77A}" type="pres">
      <dgm:prSet presAssocID="{98939966-70D7-49DD-B4FD-4D79E0A50EB4}" presName="vert2" presStyleCnt="0"/>
      <dgm:spPr/>
    </dgm:pt>
    <dgm:pt modelId="{444BBC35-8744-4210-8855-40C097DC571F}" type="pres">
      <dgm:prSet presAssocID="{98939966-70D7-49DD-B4FD-4D79E0A50EB4}" presName="thinLine2b" presStyleLbl="callout" presStyleIdx="1" presStyleCnt="6"/>
      <dgm:spPr/>
    </dgm:pt>
    <dgm:pt modelId="{B9F75B64-D0C7-41D5-BF0A-D9F838466DB0}" type="pres">
      <dgm:prSet presAssocID="{98939966-70D7-49DD-B4FD-4D79E0A50EB4}" presName="vertSpace2b" presStyleCnt="0"/>
      <dgm:spPr/>
    </dgm:pt>
    <dgm:pt modelId="{A86874F0-6E13-49E4-9068-2553E369106F}" type="pres">
      <dgm:prSet presAssocID="{74DFFA42-A7AD-45BF-B6FD-3BC90A64E583}" presName="horz2" presStyleCnt="0"/>
      <dgm:spPr/>
    </dgm:pt>
    <dgm:pt modelId="{E83B1714-626F-4CC8-90FE-C9FF26A875D2}" type="pres">
      <dgm:prSet presAssocID="{74DFFA42-A7AD-45BF-B6FD-3BC90A64E583}" presName="horzSpace2" presStyleCnt="0"/>
      <dgm:spPr/>
    </dgm:pt>
    <dgm:pt modelId="{E362264C-1675-411B-A064-9D69FBEC4EFB}" type="pres">
      <dgm:prSet presAssocID="{74DFFA42-A7AD-45BF-B6FD-3BC90A64E583}" presName="tx2" presStyleLbl="revTx" presStyleIdx="3" presStyleCnt="8"/>
      <dgm:spPr/>
      <dgm:t>
        <a:bodyPr/>
        <a:lstStyle/>
        <a:p>
          <a:endParaRPr lang="en-US"/>
        </a:p>
      </dgm:t>
    </dgm:pt>
    <dgm:pt modelId="{62D51C20-3373-4B3C-8FBD-04D2913FBED5}" type="pres">
      <dgm:prSet presAssocID="{74DFFA42-A7AD-45BF-B6FD-3BC90A64E583}" presName="vert2" presStyleCnt="0"/>
      <dgm:spPr/>
    </dgm:pt>
    <dgm:pt modelId="{1F43EB39-58C0-4AC6-BF87-C6600874261F}" type="pres">
      <dgm:prSet presAssocID="{74DFFA42-A7AD-45BF-B6FD-3BC90A64E583}" presName="thinLine2b" presStyleLbl="callout" presStyleIdx="2" presStyleCnt="6"/>
      <dgm:spPr/>
    </dgm:pt>
    <dgm:pt modelId="{571C1DDE-D3CF-45A1-B743-2E7CB5335AEA}" type="pres">
      <dgm:prSet presAssocID="{74DFFA42-A7AD-45BF-B6FD-3BC90A64E583}" presName="vertSpace2b" presStyleCnt="0"/>
      <dgm:spPr/>
    </dgm:pt>
    <dgm:pt modelId="{D676F6BB-7C61-43B0-A829-19C0258E8F8B}" type="pres">
      <dgm:prSet presAssocID="{93C430F4-27CA-4982-B1D6-0B28C4045A64}" presName="thickLine" presStyleLbl="alignNode1" presStyleIdx="1" presStyleCnt="2"/>
      <dgm:spPr/>
    </dgm:pt>
    <dgm:pt modelId="{1905C469-FCD6-4C24-AE43-9C1F376B2C0C}" type="pres">
      <dgm:prSet presAssocID="{93C430F4-27CA-4982-B1D6-0B28C4045A64}" presName="horz1" presStyleCnt="0"/>
      <dgm:spPr/>
    </dgm:pt>
    <dgm:pt modelId="{BBD392F0-E2A8-426D-92AE-125044733D73}" type="pres">
      <dgm:prSet presAssocID="{93C430F4-27CA-4982-B1D6-0B28C4045A64}" presName="tx1" presStyleLbl="revTx" presStyleIdx="4" presStyleCnt="8"/>
      <dgm:spPr/>
      <dgm:t>
        <a:bodyPr/>
        <a:lstStyle/>
        <a:p>
          <a:endParaRPr lang="en-US"/>
        </a:p>
      </dgm:t>
    </dgm:pt>
    <dgm:pt modelId="{6BAC632D-E911-411C-9439-8C7643C9214A}" type="pres">
      <dgm:prSet presAssocID="{93C430F4-27CA-4982-B1D6-0B28C4045A64}" presName="vert1" presStyleCnt="0"/>
      <dgm:spPr/>
    </dgm:pt>
    <dgm:pt modelId="{2A50D953-EBEE-48CD-95DB-2DE8B884E0CE}" type="pres">
      <dgm:prSet presAssocID="{BA6448CE-226C-4DF8-9AE7-4D9E04880AA4}" presName="vertSpace2a" presStyleCnt="0"/>
      <dgm:spPr/>
    </dgm:pt>
    <dgm:pt modelId="{5A8C3D54-A64A-4E3E-A5D7-2E4980B06B46}" type="pres">
      <dgm:prSet presAssocID="{BA6448CE-226C-4DF8-9AE7-4D9E04880AA4}" presName="horz2" presStyleCnt="0"/>
      <dgm:spPr/>
    </dgm:pt>
    <dgm:pt modelId="{79436448-DD2C-4ABC-8842-49CBC8B127FF}" type="pres">
      <dgm:prSet presAssocID="{BA6448CE-226C-4DF8-9AE7-4D9E04880AA4}" presName="horzSpace2" presStyleCnt="0"/>
      <dgm:spPr/>
    </dgm:pt>
    <dgm:pt modelId="{618E1345-A745-4F9B-B2FA-249E0B8140FF}" type="pres">
      <dgm:prSet presAssocID="{BA6448CE-226C-4DF8-9AE7-4D9E04880AA4}" presName="tx2" presStyleLbl="revTx" presStyleIdx="5" presStyleCnt="8"/>
      <dgm:spPr/>
      <dgm:t>
        <a:bodyPr/>
        <a:lstStyle/>
        <a:p>
          <a:endParaRPr lang="en-US"/>
        </a:p>
      </dgm:t>
    </dgm:pt>
    <dgm:pt modelId="{6E7EDCEE-2214-4B3E-81F8-5EA1C27F30CB}" type="pres">
      <dgm:prSet presAssocID="{BA6448CE-226C-4DF8-9AE7-4D9E04880AA4}" presName="vert2" presStyleCnt="0"/>
      <dgm:spPr/>
    </dgm:pt>
    <dgm:pt modelId="{9DC94B6A-DDF6-4D16-865D-E5D7F84998CF}" type="pres">
      <dgm:prSet presAssocID="{BA6448CE-226C-4DF8-9AE7-4D9E04880AA4}" presName="thinLine2b" presStyleLbl="callout" presStyleIdx="3" presStyleCnt="6"/>
      <dgm:spPr/>
    </dgm:pt>
    <dgm:pt modelId="{7503110E-8224-42BC-BC9C-A43CF3D577F6}" type="pres">
      <dgm:prSet presAssocID="{BA6448CE-226C-4DF8-9AE7-4D9E04880AA4}" presName="vertSpace2b" presStyleCnt="0"/>
      <dgm:spPr/>
    </dgm:pt>
    <dgm:pt modelId="{D93712A1-0267-4573-8A6E-878721C912C5}" type="pres">
      <dgm:prSet presAssocID="{5979F565-A4E2-4F1F-977F-D44A1789B007}" presName="horz2" presStyleCnt="0"/>
      <dgm:spPr/>
    </dgm:pt>
    <dgm:pt modelId="{4730099E-920F-402B-8852-5D31A53991DD}" type="pres">
      <dgm:prSet presAssocID="{5979F565-A4E2-4F1F-977F-D44A1789B007}" presName="horzSpace2" presStyleCnt="0"/>
      <dgm:spPr/>
    </dgm:pt>
    <dgm:pt modelId="{EE9015E3-6859-4909-BB63-ACD1EC23D592}" type="pres">
      <dgm:prSet presAssocID="{5979F565-A4E2-4F1F-977F-D44A1789B007}" presName="tx2" presStyleLbl="revTx" presStyleIdx="6" presStyleCnt="8"/>
      <dgm:spPr/>
      <dgm:t>
        <a:bodyPr/>
        <a:lstStyle/>
        <a:p>
          <a:endParaRPr lang="en-US"/>
        </a:p>
      </dgm:t>
    </dgm:pt>
    <dgm:pt modelId="{C4B753BA-4C18-4CF8-B776-687367BDEDDE}" type="pres">
      <dgm:prSet presAssocID="{5979F565-A4E2-4F1F-977F-D44A1789B007}" presName="vert2" presStyleCnt="0"/>
      <dgm:spPr/>
    </dgm:pt>
    <dgm:pt modelId="{6BE703CE-D24B-4D72-8CB0-06D8BF708B14}" type="pres">
      <dgm:prSet presAssocID="{5979F565-A4E2-4F1F-977F-D44A1789B007}" presName="thinLine2b" presStyleLbl="callout" presStyleIdx="4" presStyleCnt="6"/>
      <dgm:spPr/>
    </dgm:pt>
    <dgm:pt modelId="{4576EB4D-6D1A-4AC4-87EA-F9E786DA574A}" type="pres">
      <dgm:prSet presAssocID="{5979F565-A4E2-4F1F-977F-D44A1789B007}" presName="vertSpace2b" presStyleCnt="0"/>
      <dgm:spPr/>
    </dgm:pt>
    <dgm:pt modelId="{1B9F8B79-1C42-4A64-BD08-AD1FC0072F12}" type="pres">
      <dgm:prSet presAssocID="{94875E11-6E17-4F19-B2FC-D90F24D4FC50}" presName="horz2" presStyleCnt="0"/>
      <dgm:spPr/>
    </dgm:pt>
    <dgm:pt modelId="{249AF321-2439-48E3-A482-6FAD59C67D2C}" type="pres">
      <dgm:prSet presAssocID="{94875E11-6E17-4F19-B2FC-D90F24D4FC50}" presName="horzSpace2" presStyleCnt="0"/>
      <dgm:spPr/>
    </dgm:pt>
    <dgm:pt modelId="{4BE740C0-3682-4939-A8F2-2020CFDE61C4}" type="pres">
      <dgm:prSet presAssocID="{94875E11-6E17-4F19-B2FC-D90F24D4FC50}" presName="tx2" presStyleLbl="revTx" presStyleIdx="7" presStyleCnt="8"/>
      <dgm:spPr/>
      <dgm:t>
        <a:bodyPr/>
        <a:lstStyle/>
        <a:p>
          <a:endParaRPr lang="en-US"/>
        </a:p>
      </dgm:t>
    </dgm:pt>
    <dgm:pt modelId="{46FFDECA-238E-43C6-ACF1-734496DBEAAA}" type="pres">
      <dgm:prSet presAssocID="{94875E11-6E17-4F19-B2FC-D90F24D4FC50}" presName="vert2" presStyleCnt="0"/>
      <dgm:spPr/>
    </dgm:pt>
    <dgm:pt modelId="{AAB7A741-4A68-431F-B368-4D9A95536BD2}" type="pres">
      <dgm:prSet presAssocID="{94875E11-6E17-4F19-B2FC-D90F24D4FC50}" presName="thinLine2b" presStyleLbl="callout" presStyleIdx="5" presStyleCnt="6"/>
      <dgm:spPr/>
    </dgm:pt>
    <dgm:pt modelId="{7839E4BF-93A6-467F-A6CE-EA5C6A3EFA66}" type="pres">
      <dgm:prSet presAssocID="{94875E11-6E17-4F19-B2FC-D90F24D4FC50}" presName="vertSpace2b" presStyleCnt="0"/>
      <dgm:spPr/>
    </dgm:pt>
  </dgm:ptLst>
  <dgm:cxnLst>
    <dgm:cxn modelId="{2CBC2F79-7E77-4EE5-B911-A3B355E63AF3}" type="presOf" srcId="{74DFFA42-A7AD-45BF-B6FD-3BC90A64E583}" destId="{E362264C-1675-411B-A064-9D69FBEC4EFB}" srcOrd="0" destOrd="0" presId="urn:microsoft.com/office/officeart/2008/layout/LinedList"/>
    <dgm:cxn modelId="{ED62BE13-B2A6-49E5-AF19-BF45B83623F0}" type="presOf" srcId="{94875E11-6E17-4F19-B2FC-D90F24D4FC50}" destId="{4BE740C0-3682-4939-A8F2-2020CFDE61C4}" srcOrd="0" destOrd="0" presId="urn:microsoft.com/office/officeart/2008/layout/LinedList"/>
    <dgm:cxn modelId="{6AE7B0DF-372E-461B-9F4E-56A633362893}" type="presOf" srcId="{93C430F4-27CA-4982-B1D6-0B28C4045A64}" destId="{BBD392F0-E2A8-426D-92AE-125044733D73}" srcOrd="0" destOrd="0" presId="urn:microsoft.com/office/officeart/2008/layout/LinedList"/>
    <dgm:cxn modelId="{1F9D1872-A1DB-4C39-9013-A2C89D4089A8}" srcId="{93C430F4-27CA-4982-B1D6-0B28C4045A64}" destId="{BA6448CE-226C-4DF8-9AE7-4D9E04880AA4}" srcOrd="0" destOrd="0" parTransId="{AC66F993-5B1E-47AC-8FBD-A09413166384}" sibTransId="{90B3B9C7-2AAE-4DB3-A96F-CA8D5470E144}"/>
    <dgm:cxn modelId="{6AC561AF-7C69-4B5E-9CA0-46846743A519}" srcId="{627C540A-2E48-4150-88F0-6F124FEBC25B}" destId="{98939966-70D7-49DD-B4FD-4D79E0A50EB4}" srcOrd="1" destOrd="0" parTransId="{48BDAD81-6DD8-4C93-961D-C356D09B2357}" sibTransId="{D57700FF-3D26-4363-9C1C-FB13F3DED70D}"/>
    <dgm:cxn modelId="{506A553B-DF7B-4CC6-A5F7-DC2BAE68D7AE}" srcId="{627C540A-2E48-4150-88F0-6F124FEBC25B}" destId="{CF7120E7-DBA2-48AA-880B-CC6440DF16AD}" srcOrd="0" destOrd="0" parTransId="{8C280EC3-CDE5-405A-8C59-4E3D6CF87051}" sibTransId="{E12FB63E-A797-4AB0-ADD9-628828BEEEFE}"/>
    <dgm:cxn modelId="{0965BEF5-0369-4754-9622-A1D9B3B44E4B}" srcId="{93C430F4-27CA-4982-B1D6-0B28C4045A64}" destId="{5979F565-A4E2-4F1F-977F-D44A1789B007}" srcOrd="1" destOrd="0" parTransId="{7B1931FA-F89A-48CD-86A9-867960910F8F}" sibTransId="{EA160FC1-22BD-4608-AED3-11A962DF6ECC}"/>
    <dgm:cxn modelId="{08956BFE-F18C-41DF-9E75-43036C4DB3F3}" type="presOf" srcId="{98939966-70D7-49DD-B4FD-4D79E0A50EB4}" destId="{DC303773-5410-4950-B546-A02BD833D2F5}" srcOrd="0" destOrd="0" presId="urn:microsoft.com/office/officeart/2008/layout/LinedList"/>
    <dgm:cxn modelId="{9077CF54-EEF0-4933-9AB0-5A423F7C0A34}" type="presOf" srcId="{627C540A-2E48-4150-88F0-6F124FEBC25B}" destId="{0EC05ED0-C23F-493B-A496-3EA9D77F6A8C}" srcOrd="0" destOrd="0" presId="urn:microsoft.com/office/officeart/2008/layout/LinedList"/>
    <dgm:cxn modelId="{C9184B2A-51C1-4C59-9642-397527D58F93}" type="presOf" srcId="{5979F565-A4E2-4F1F-977F-D44A1789B007}" destId="{EE9015E3-6859-4909-BB63-ACD1EC23D592}" srcOrd="0" destOrd="0" presId="urn:microsoft.com/office/officeart/2008/layout/LinedList"/>
    <dgm:cxn modelId="{F390DF79-2759-4351-86E4-A499E7FAC8E2}" srcId="{627C540A-2E48-4150-88F0-6F124FEBC25B}" destId="{74DFFA42-A7AD-45BF-B6FD-3BC90A64E583}" srcOrd="2" destOrd="0" parTransId="{C9493544-CA05-41D6-B9BC-609D8E1BEDFC}" sibTransId="{283AB828-FA5A-4CBC-9F87-12947C7BBF35}"/>
    <dgm:cxn modelId="{49C50994-0424-4110-8050-E298DA4E91FF}" type="presOf" srcId="{BA6448CE-226C-4DF8-9AE7-4D9E04880AA4}" destId="{618E1345-A745-4F9B-B2FA-249E0B8140FF}" srcOrd="0" destOrd="0" presId="urn:microsoft.com/office/officeart/2008/layout/LinedList"/>
    <dgm:cxn modelId="{FDC67922-E932-4BDE-A6CB-B9C2CF410BFA}" srcId="{C7FE0932-47D2-4EC0-A3FF-3D6501DDD1D7}" destId="{627C540A-2E48-4150-88F0-6F124FEBC25B}" srcOrd="0" destOrd="0" parTransId="{AEC4E457-F3B6-49A7-A165-2388FD29FE96}" sibTransId="{4B79CAA9-9144-4D77-91F2-5C1CA17A20D3}"/>
    <dgm:cxn modelId="{557835E8-2253-45A5-B895-831FE71422AC}" srcId="{C7FE0932-47D2-4EC0-A3FF-3D6501DDD1D7}" destId="{93C430F4-27CA-4982-B1D6-0B28C4045A64}" srcOrd="1" destOrd="0" parTransId="{71735437-E81A-4EB4-A650-E9882F93DA13}" sibTransId="{34A4DEAD-F9C7-4B96-B5D8-C821593A40A4}"/>
    <dgm:cxn modelId="{28634175-7E3E-414F-978C-B09E8024CF8E}" type="presOf" srcId="{C7FE0932-47D2-4EC0-A3FF-3D6501DDD1D7}" destId="{1C908EBB-D3E0-420C-A258-EC3B25F40F29}" srcOrd="0" destOrd="0" presId="urn:microsoft.com/office/officeart/2008/layout/LinedList"/>
    <dgm:cxn modelId="{15177D4C-58AD-44FF-91F6-1B325468C17B}" srcId="{93C430F4-27CA-4982-B1D6-0B28C4045A64}" destId="{94875E11-6E17-4F19-B2FC-D90F24D4FC50}" srcOrd="2" destOrd="0" parTransId="{5E2DA398-EB7A-49AA-9059-483A684CCE2A}" sibTransId="{F01882F5-CC00-440D-A282-97ED1B761CA9}"/>
    <dgm:cxn modelId="{3C12D2D7-229D-4F8D-A9E7-2BC6AB143CF0}" type="presOf" srcId="{CF7120E7-DBA2-48AA-880B-CC6440DF16AD}" destId="{9511435E-391F-4689-B6A5-CC09241989CC}" srcOrd="0" destOrd="0" presId="urn:microsoft.com/office/officeart/2008/layout/LinedList"/>
    <dgm:cxn modelId="{DBC8E149-2717-4A2C-B0EE-7CDCB48CCDA2}" type="presParOf" srcId="{1C908EBB-D3E0-420C-A258-EC3B25F40F29}" destId="{19F20994-929F-4C5E-85FF-A42227AF41EA}" srcOrd="0" destOrd="0" presId="urn:microsoft.com/office/officeart/2008/layout/LinedList"/>
    <dgm:cxn modelId="{EBCED751-2363-4AAD-8407-3E9ADE8B2CF9}" type="presParOf" srcId="{1C908EBB-D3E0-420C-A258-EC3B25F40F29}" destId="{94EB64D4-1DCE-4F64-96A4-76489F96E242}" srcOrd="1" destOrd="0" presId="urn:microsoft.com/office/officeart/2008/layout/LinedList"/>
    <dgm:cxn modelId="{DA1C3484-C1FF-4BD1-BFEA-7DECD329B413}" type="presParOf" srcId="{94EB64D4-1DCE-4F64-96A4-76489F96E242}" destId="{0EC05ED0-C23F-493B-A496-3EA9D77F6A8C}" srcOrd="0" destOrd="0" presId="urn:microsoft.com/office/officeart/2008/layout/LinedList"/>
    <dgm:cxn modelId="{A97305BF-F39B-471D-9F10-B211EE18AEC2}" type="presParOf" srcId="{94EB64D4-1DCE-4F64-96A4-76489F96E242}" destId="{D2AE9460-C555-4591-A23F-4C1ED91AA499}" srcOrd="1" destOrd="0" presId="urn:microsoft.com/office/officeart/2008/layout/LinedList"/>
    <dgm:cxn modelId="{A47A3C5A-579C-44F2-A1C8-D46BB7AAF041}" type="presParOf" srcId="{D2AE9460-C555-4591-A23F-4C1ED91AA499}" destId="{C941E5AF-92A5-406D-A291-8686DDDE5E19}" srcOrd="0" destOrd="0" presId="urn:microsoft.com/office/officeart/2008/layout/LinedList"/>
    <dgm:cxn modelId="{FF58B50B-F2CE-4C25-828C-2EAB62818401}" type="presParOf" srcId="{D2AE9460-C555-4591-A23F-4C1ED91AA499}" destId="{9F4F4FE1-8222-48A2-AD3A-D71F19B4863B}" srcOrd="1" destOrd="0" presId="urn:microsoft.com/office/officeart/2008/layout/LinedList"/>
    <dgm:cxn modelId="{7B55D06C-46FE-4F94-8328-3359C9E4804B}" type="presParOf" srcId="{9F4F4FE1-8222-48A2-AD3A-D71F19B4863B}" destId="{37E5F379-C4ED-46DF-A855-C3F98B44D9DA}" srcOrd="0" destOrd="0" presId="urn:microsoft.com/office/officeart/2008/layout/LinedList"/>
    <dgm:cxn modelId="{66BD871A-640E-4999-B266-79199B5CF2DF}" type="presParOf" srcId="{9F4F4FE1-8222-48A2-AD3A-D71F19B4863B}" destId="{9511435E-391F-4689-B6A5-CC09241989CC}" srcOrd="1" destOrd="0" presId="urn:microsoft.com/office/officeart/2008/layout/LinedList"/>
    <dgm:cxn modelId="{C5649A6B-9A52-4975-B441-AF1C57F6E9AF}" type="presParOf" srcId="{9F4F4FE1-8222-48A2-AD3A-D71F19B4863B}" destId="{3CF26781-2CA3-4D3D-A627-31DC9C901B85}" srcOrd="2" destOrd="0" presId="urn:microsoft.com/office/officeart/2008/layout/LinedList"/>
    <dgm:cxn modelId="{4C04BAD8-6BD5-46C0-830E-BF44A33DF411}" type="presParOf" srcId="{D2AE9460-C555-4591-A23F-4C1ED91AA499}" destId="{6918F0D1-1053-4C83-86B9-2A064833C99D}" srcOrd="2" destOrd="0" presId="urn:microsoft.com/office/officeart/2008/layout/LinedList"/>
    <dgm:cxn modelId="{5795E026-BC85-4B99-9FF4-02C9091E5473}" type="presParOf" srcId="{D2AE9460-C555-4591-A23F-4C1ED91AA499}" destId="{13496F85-E1BE-4D56-924E-B073CF514A8B}" srcOrd="3" destOrd="0" presId="urn:microsoft.com/office/officeart/2008/layout/LinedList"/>
    <dgm:cxn modelId="{5F554A25-41B1-4056-A270-EDBC908EF324}" type="presParOf" srcId="{D2AE9460-C555-4591-A23F-4C1ED91AA499}" destId="{E6946007-B1EF-4EBB-87A0-F1B6D6336F9C}" srcOrd="4" destOrd="0" presId="urn:microsoft.com/office/officeart/2008/layout/LinedList"/>
    <dgm:cxn modelId="{49F6EFFE-146B-44B1-A32C-451573B17FBB}" type="presParOf" srcId="{E6946007-B1EF-4EBB-87A0-F1B6D6336F9C}" destId="{887F73DA-DFC4-4DA4-B9B4-8282AA65FDDB}" srcOrd="0" destOrd="0" presId="urn:microsoft.com/office/officeart/2008/layout/LinedList"/>
    <dgm:cxn modelId="{37C484BD-0B83-456F-9921-91B30DE09460}" type="presParOf" srcId="{E6946007-B1EF-4EBB-87A0-F1B6D6336F9C}" destId="{DC303773-5410-4950-B546-A02BD833D2F5}" srcOrd="1" destOrd="0" presId="urn:microsoft.com/office/officeart/2008/layout/LinedList"/>
    <dgm:cxn modelId="{25401EBA-4B1D-4C88-B7F2-4E8E880E29AC}" type="presParOf" srcId="{E6946007-B1EF-4EBB-87A0-F1B6D6336F9C}" destId="{D12715A3-D991-4664-B65C-1BDB4A22A77A}" srcOrd="2" destOrd="0" presId="urn:microsoft.com/office/officeart/2008/layout/LinedList"/>
    <dgm:cxn modelId="{D7418416-D4CE-43CC-A50A-5DA33A70B4C5}" type="presParOf" srcId="{D2AE9460-C555-4591-A23F-4C1ED91AA499}" destId="{444BBC35-8744-4210-8855-40C097DC571F}" srcOrd="5" destOrd="0" presId="urn:microsoft.com/office/officeart/2008/layout/LinedList"/>
    <dgm:cxn modelId="{93C27BCB-1FCC-4ABE-A3C3-5ADEFAA6050C}" type="presParOf" srcId="{D2AE9460-C555-4591-A23F-4C1ED91AA499}" destId="{B9F75B64-D0C7-41D5-BF0A-D9F838466DB0}" srcOrd="6" destOrd="0" presId="urn:microsoft.com/office/officeart/2008/layout/LinedList"/>
    <dgm:cxn modelId="{066293AF-0769-4025-B9C1-BAE163E5AAF4}" type="presParOf" srcId="{D2AE9460-C555-4591-A23F-4C1ED91AA499}" destId="{A86874F0-6E13-49E4-9068-2553E369106F}" srcOrd="7" destOrd="0" presId="urn:microsoft.com/office/officeart/2008/layout/LinedList"/>
    <dgm:cxn modelId="{26EC0560-9342-4D49-93F0-3AB2FFF62466}" type="presParOf" srcId="{A86874F0-6E13-49E4-9068-2553E369106F}" destId="{E83B1714-626F-4CC8-90FE-C9FF26A875D2}" srcOrd="0" destOrd="0" presId="urn:microsoft.com/office/officeart/2008/layout/LinedList"/>
    <dgm:cxn modelId="{4A79D4F4-37FC-451F-A796-28B35CE5A97D}" type="presParOf" srcId="{A86874F0-6E13-49E4-9068-2553E369106F}" destId="{E362264C-1675-411B-A064-9D69FBEC4EFB}" srcOrd="1" destOrd="0" presId="urn:microsoft.com/office/officeart/2008/layout/LinedList"/>
    <dgm:cxn modelId="{B7FFDA23-6975-4990-BA01-F29CA05CB4BA}" type="presParOf" srcId="{A86874F0-6E13-49E4-9068-2553E369106F}" destId="{62D51C20-3373-4B3C-8FBD-04D2913FBED5}" srcOrd="2" destOrd="0" presId="urn:microsoft.com/office/officeart/2008/layout/LinedList"/>
    <dgm:cxn modelId="{D8A3DB4C-1062-4F6D-9A75-4E5ACA0FEF20}" type="presParOf" srcId="{D2AE9460-C555-4591-A23F-4C1ED91AA499}" destId="{1F43EB39-58C0-4AC6-BF87-C6600874261F}" srcOrd="8" destOrd="0" presId="urn:microsoft.com/office/officeart/2008/layout/LinedList"/>
    <dgm:cxn modelId="{3DEA1864-1395-4FC1-A6F9-51B67F9C917E}" type="presParOf" srcId="{D2AE9460-C555-4591-A23F-4C1ED91AA499}" destId="{571C1DDE-D3CF-45A1-B743-2E7CB5335AEA}" srcOrd="9" destOrd="0" presId="urn:microsoft.com/office/officeart/2008/layout/LinedList"/>
    <dgm:cxn modelId="{230D02F2-818E-43F5-AAD5-3EBBF382B58B}" type="presParOf" srcId="{1C908EBB-D3E0-420C-A258-EC3B25F40F29}" destId="{D676F6BB-7C61-43B0-A829-19C0258E8F8B}" srcOrd="2" destOrd="0" presId="urn:microsoft.com/office/officeart/2008/layout/LinedList"/>
    <dgm:cxn modelId="{EE2AA42E-9A9A-41A6-A9C7-85D4F11CC7CF}" type="presParOf" srcId="{1C908EBB-D3E0-420C-A258-EC3B25F40F29}" destId="{1905C469-FCD6-4C24-AE43-9C1F376B2C0C}" srcOrd="3" destOrd="0" presId="urn:microsoft.com/office/officeart/2008/layout/LinedList"/>
    <dgm:cxn modelId="{69764355-9036-46C1-991D-1E28CB11A2F2}" type="presParOf" srcId="{1905C469-FCD6-4C24-AE43-9C1F376B2C0C}" destId="{BBD392F0-E2A8-426D-92AE-125044733D73}" srcOrd="0" destOrd="0" presId="urn:microsoft.com/office/officeart/2008/layout/LinedList"/>
    <dgm:cxn modelId="{9F27A804-6236-448C-AF70-725A565D5C45}" type="presParOf" srcId="{1905C469-FCD6-4C24-AE43-9C1F376B2C0C}" destId="{6BAC632D-E911-411C-9439-8C7643C9214A}" srcOrd="1" destOrd="0" presId="urn:microsoft.com/office/officeart/2008/layout/LinedList"/>
    <dgm:cxn modelId="{F7D9590D-0C3A-418C-BD0A-99D9A5B67AA9}" type="presParOf" srcId="{6BAC632D-E911-411C-9439-8C7643C9214A}" destId="{2A50D953-EBEE-48CD-95DB-2DE8B884E0CE}" srcOrd="0" destOrd="0" presId="urn:microsoft.com/office/officeart/2008/layout/LinedList"/>
    <dgm:cxn modelId="{2BC34B4D-40D3-4AF3-B34A-93FB36ABE541}" type="presParOf" srcId="{6BAC632D-E911-411C-9439-8C7643C9214A}" destId="{5A8C3D54-A64A-4E3E-A5D7-2E4980B06B46}" srcOrd="1" destOrd="0" presId="urn:microsoft.com/office/officeart/2008/layout/LinedList"/>
    <dgm:cxn modelId="{C96931D1-D224-4DCB-B82D-52B1761A8910}" type="presParOf" srcId="{5A8C3D54-A64A-4E3E-A5D7-2E4980B06B46}" destId="{79436448-DD2C-4ABC-8842-49CBC8B127FF}" srcOrd="0" destOrd="0" presId="urn:microsoft.com/office/officeart/2008/layout/LinedList"/>
    <dgm:cxn modelId="{A92282FD-1046-4040-9C62-A425D905D865}" type="presParOf" srcId="{5A8C3D54-A64A-4E3E-A5D7-2E4980B06B46}" destId="{618E1345-A745-4F9B-B2FA-249E0B8140FF}" srcOrd="1" destOrd="0" presId="urn:microsoft.com/office/officeart/2008/layout/LinedList"/>
    <dgm:cxn modelId="{DB80C0CD-E025-4031-9BA9-17702378C276}" type="presParOf" srcId="{5A8C3D54-A64A-4E3E-A5D7-2E4980B06B46}" destId="{6E7EDCEE-2214-4B3E-81F8-5EA1C27F30CB}" srcOrd="2" destOrd="0" presId="urn:microsoft.com/office/officeart/2008/layout/LinedList"/>
    <dgm:cxn modelId="{89C2A209-87AE-450C-B040-5280B19773C3}" type="presParOf" srcId="{6BAC632D-E911-411C-9439-8C7643C9214A}" destId="{9DC94B6A-DDF6-4D16-865D-E5D7F84998CF}" srcOrd="2" destOrd="0" presId="urn:microsoft.com/office/officeart/2008/layout/LinedList"/>
    <dgm:cxn modelId="{144C2B3B-6E8F-4775-A1D4-218F8529E9E2}" type="presParOf" srcId="{6BAC632D-E911-411C-9439-8C7643C9214A}" destId="{7503110E-8224-42BC-BC9C-A43CF3D577F6}" srcOrd="3" destOrd="0" presId="urn:microsoft.com/office/officeart/2008/layout/LinedList"/>
    <dgm:cxn modelId="{959933B8-FF85-4CD9-BA6A-93A7E258A3F0}" type="presParOf" srcId="{6BAC632D-E911-411C-9439-8C7643C9214A}" destId="{D93712A1-0267-4573-8A6E-878721C912C5}" srcOrd="4" destOrd="0" presId="urn:microsoft.com/office/officeart/2008/layout/LinedList"/>
    <dgm:cxn modelId="{55250D3B-3582-4248-BBD7-56DACF1C66AE}" type="presParOf" srcId="{D93712A1-0267-4573-8A6E-878721C912C5}" destId="{4730099E-920F-402B-8852-5D31A53991DD}" srcOrd="0" destOrd="0" presId="urn:microsoft.com/office/officeart/2008/layout/LinedList"/>
    <dgm:cxn modelId="{15DCAEBA-64A5-4ABC-83AC-EEB877DE1C78}" type="presParOf" srcId="{D93712A1-0267-4573-8A6E-878721C912C5}" destId="{EE9015E3-6859-4909-BB63-ACD1EC23D592}" srcOrd="1" destOrd="0" presId="urn:microsoft.com/office/officeart/2008/layout/LinedList"/>
    <dgm:cxn modelId="{89091C46-D6B7-480C-BB76-3677B6D6EC8B}" type="presParOf" srcId="{D93712A1-0267-4573-8A6E-878721C912C5}" destId="{C4B753BA-4C18-4CF8-B776-687367BDEDDE}" srcOrd="2" destOrd="0" presId="urn:microsoft.com/office/officeart/2008/layout/LinedList"/>
    <dgm:cxn modelId="{1AAACB00-795A-481D-BCCB-6FC86BA4AFF3}" type="presParOf" srcId="{6BAC632D-E911-411C-9439-8C7643C9214A}" destId="{6BE703CE-D24B-4D72-8CB0-06D8BF708B14}" srcOrd="5" destOrd="0" presId="urn:microsoft.com/office/officeart/2008/layout/LinedList"/>
    <dgm:cxn modelId="{C6D6D045-DA4F-4015-9EB9-AC0CE78756E4}" type="presParOf" srcId="{6BAC632D-E911-411C-9439-8C7643C9214A}" destId="{4576EB4D-6D1A-4AC4-87EA-F9E786DA574A}" srcOrd="6" destOrd="0" presId="urn:microsoft.com/office/officeart/2008/layout/LinedList"/>
    <dgm:cxn modelId="{1D798471-3916-4C79-928E-E03C3ABD20A0}" type="presParOf" srcId="{6BAC632D-E911-411C-9439-8C7643C9214A}" destId="{1B9F8B79-1C42-4A64-BD08-AD1FC0072F12}" srcOrd="7" destOrd="0" presId="urn:microsoft.com/office/officeart/2008/layout/LinedList"/>
    <dgm:cxn modelId="{53E11D1A-ADD5-4E2F-878B-5D99F5BAC839}" type="presParOf" srcId="{1B9F8B79-1C42-4A64-BD08-AD1FC0072F12}" destId="{249AF321-2439-48E3-A482-6FAD59C67D2C}" srcOrd="0" destOrd="0" presId="urn:microsoft.com/office/officeart/2008/layout/LinedList"/>
    <dgm:cxn modelId="{4B94BDF6-CF1F-4613-8303-2D8D25CB72FB}" type="presParOf" srcId="{1B9F8B79-1C42-4A64-BD08-AD1FC0072F12}" destId="{4BE740C0-3682-4939-A8F2-2020CFDE61C4}" srcOrd="1" destOrd="0" presId="urn:microsoft.com/office/officeart/2008/layout/LinedList"/>
    <dgm:cxn modelId="{1F244F3D-4EC0-4ACE-8059-31B5540B7B9D}" type="presParOf" srcId="{1B9F8B79-1C42-4A64-BD08-AD1FC0072F12}" destId="{46FFDECA-238E-43C6-ACF1-734496DBEAAA}" srcOrd="2" destOrd="0" presId="urn:microsoft.com/office/officeart/2008/layout/LinedList"/>
    <dgm:cxn modelId="{4600C20B-A3EC-420A-B88C-88F0CD975CF5}" type="presParOf" srcId="{6BAC632D-E911-411C-9439-8C7643C9214A}" destId="{AAB7A741-4A68-431F-B368-4D9A95536BD2}" srcOrd="8" destOrd="0" presId="urn:microsoft.com/office/officeart/2008/layout/LinedList"/>
    <dgm:cxn modelId="{49A25418-EBC8-42CE-8451-6BE626940757}" type="presParOf" srcId="{6BAC632D-E911-411C-9439-8C7643C9214A}" destId="{7839E4BF-93A6-467F-A6CE-EA5C6A3EFA6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dirty="0" smtClean="0"/>
            <a:t>ASP.NET MVC</a:t>
          </a:r>
          <a:endParaRPr lang="en-US" dirty="0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  <dgm:t>
        <a:bodyPr/>
        <a:lstStyle/>
        <a:p>
          <a:endParaRPr lang="en-US"/>
        </a:p>
      </dgm:t>
    </dgm:pt>
    <dgm:pt modelId="{D68F4478-0F14-4E72-8C7B-977263F9E794}" type="sibTrans" cxnId="{90784911-8687-4137-A03E-EB87D88503FE}">
      <dgm:prSet/>
      <dgm:spPr/>
      <dgm:t>
        <a:bodyPr/>
        <a:lstStyle/>
        <a:p>
          <a:endParaRPr lang="en-US"/>
        </a:p>
      </dgm:t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  <dgm:t>
        <a:bodyPr/>
        <a:lstStyle/>
        <a:p>
          <a:endParaRPr lang="en-US"/>
        </a:p>
      </dgm:t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0E1A36-D206-4C3C-9A1A-D6F6E34D32AB}" type="presOf" srcId="{1281F7F5-C358-4A51-BF0C-916D137A82A2}" destId="{BBDE7BAA-AC01-419C-890A-46E3A078F2D0}" srcOrd="0" destOrd="0" presId="urn:microsoft.com/office/officeart/2005/8/layout/matrix3"/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D1AFA6B9-78E0-4325-8225-99E794CF5B0E}" type="presOf" srcId="{8F17AC22-0D67-4D6D-B982-E7E964E687B9}" destId="{C5DCFA45-E528-4026-8E8E-4C15283C7B09}" srcOrd="0" destOrd="0" presId="urn:microsoft.com/office/officeart/2005/8/layout/matrix3"/>
    <dgm:cxn modelId="{53C86051-467C-4D00-A773-07932DC35159}" type="presOf" srcId="{D5FD07D4-5CF2-4576-BAA0-15DADE52A7EA}" destId="{817F5B09-DE12-49F4-9FEA-2B7563E4F6D7}" srcOrd="0" destOrd="0" presId="urn:microsoft.com/office/officeart/2005/8/layout/matrix3"/>
    <dgm:cxn modelId="{3124CF8B-9632-40CA-A991-24AD37DB042F}" type="presOf" srcId="{627F8687-5DCC-47B3-B2BF-A03BDCC62C46}" destId="{5B9F1223-1A61-48F6-A4D5-EE72C4D2AE5D}" srcOrd="0" destOrd="0" presId="urn:microsoft.com/office/officeart/2005/8/layout/matrix3"/>
    <dgm:cxn modelId="{CE994BC8-449A-45DC-9449-FAED1EEA1557}" type="presOf" srcId="{1F4DAC4C-FDF9-45EF-A7A5-C0F4BB09106F}" destId="{BF86F235-2F6A-4B33-B695-10D15CF9CE3C}" srcOrd="0" destOrd="0" presId="urn:microsoft.com/office/officeart/2005/8/layout/matrix3"/>
    <dgm:cxn modelId="{B69F5C79-1AE0-453D-A639-FAF21F29F4FF}" type="presParOf" srcId="{C5DCFA45-E528-4026-8E8E-4C15283C7B09}" destId="{C0308C4A-BD57-4247-A4D1-6ABC97D5214B}" srcOrd="0" destOrd="0" presId="urn:microsoft.com/office/officeart/2005/8/layout/matrix3"/>
    <dgm:cxn modelId="{A2980F1F-6D83-421F-A514-8BE0479ECE4B}" type="presParOf" srcId="{C5DCFA45-E528-4026-8E8E-4C15283C7B09}" destId="{BBDE7BAA-AC01-419C-890A-46E3A078F2D0}" srcOrd="1" destOrd="0" presId="urn:microsoft.com/office/officeart/2005/8/layout/matrix3"/>
    <dgm:cxn modelId="{F708767D-332B-4CDD-8238-D23D43440930}" type="presParOf" srcId="{C5DCFA45-E528-4026-8E8E-4C15283C7B09}" destId="{BF86F235-2F6A-4B33-B695-10D15CF9CE3C}" srcOrd="2" destOrd="0" presId="urn:microsoft.com/office/officeart/2005/8/layout/matrix3"/>
    <dgm:cxn modelId="{9C9FB912-A7AF-4FED-A992-557F13B1681B}" type="presParOf" srcId="{C5DCFA45-E528-4026-8E8E-4C15283C7B09}" destId="{817F5B09-DE12-49F4-9FEA-2B7563E4F6D7}" srcOrd="3" destOrd="0" presId="urn:microsoft.com/office/officeart/2005/8/layout/matrix3"/>
    <dgm:cxn modelId="{6F0A8DA4-306B-455A-8167-31411B19B30A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Web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Android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dirty="0" smtClean="0"/>
            <a:t>iOS</a:t>
          </a:r>
          <a:endParaRPr lang="en-US" dirty="0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dirty="0" smtClean="0"/>
            <a:t>Windows</a:t>
          </a:r>
          <a:endParaRPr lang="en-US" dirty="0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  <dgm:t>
        <a:bodyPr/>
        <a:lstStyle/>
        <a:p>
          <a:endParaRPr lang="en-US"/>
        </a:p>
      </dgm:t>
    </dgm:pt>
    <dgm:pt modelId="{D1DBFF9C-C8DA-4164-A099-1AF4AFCC83B0}" type="pres">
      <dgm:prSet presAssocID="{BD13988A-DCC6-4DCF-BE85-2109D8A8E567}" presName="sibTrans" presStyleLbl="sibTrans1D1" presStyleIdx="0" presStyleCnt="4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  <dgm:t>
        <a:bodyPr/>
        <a:lstStyle/>
        <a:p>
          <a:endParaRPr lang="en-US"/>
        </a:p>
      </dgm:t>
    </dgm:pt>
    <dgm:pt modelId="{CB6BF98B-102A-4754-BCC0-4298643A3C51}" type="pres">
      <dgm:prSet presAssocID="{2B82D412-0D4D-4764-91E0-34D17D1B765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  <dgm:t>
        <a:bodyPr/>
        <a:lstStyle/>
        <a:p>
          <a:endParaRPr lang="en-US"/>
        </a:p>
      </dgm:t>
    </dgm:pt>
    <dgm:pt modelId="{115F2A18-912C-4933-A5B8-C908F5EB8A0A}" type="pres">
      <dgm:prSet presAssocID="{42612AD4-64F9-4E70-AB04-B77BD03A36B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  <dgm:t>
        <a:bodyPr/>
        <a:lstStyle/>
        <a:p>
          <a:endParaRPr lang="en-US"/>
        </a:p>
      </dgm:t>
    </dgm:pt>
    <dgm:pt modelId="{C7223497-03F1-4F92-8A8F-44BCBFB3D581}" type="pres">
      <dgm:prSet presAssocID="{2663EFD7-4B74-42E1-A785-8AFB389680D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2A0CAB1-D5C3-4427-8F4F-DDBC4FF57299}" srcId="{217018E2-8CDD-44C3-AFF3-DB20EBE09DD2}" destId="{454FEC1E-FE52-4CE2-A790-7F7CA54886FC}" srcOrd="3" destOrd="0" parTransId="{C5E33955-B37D-44C6-8B02-562598E19C9C}" sibTransId="{2663EFD7-4B74-42E1-A785-8AFB389680D3}"/>
    <dgm:cxn modelId="{CE702D9C-C511-4947-A2A2-5F01D20070CD}" type="presOf" srcId="{CF04C36C-0475-49F6-BFB1-379C049298B3}" destId="{45E3148B-614D-4664-AFCD-5A70EBB1F228}" srcOrd="0" destOrd="0" presId="urn:microsoft.com/office/officeart/2005/8/layout/cycle6"/>
    <dgm:cxn modelId="{4983FFAA-6D0A-4E42-B398-AED439D3D8F0}" type="presOf" srcId="{217018E2-8CDD-44C3-AFF3-DB20EBE09DD2}" destId="{9ECA7F73-B23E-4862-988F-37A166B4CB8D}" srcOrd="0" destOrd="0" presId="urn:microsoft.com/office/officeart/2005/8/layout/cycle6"/>
    <dgm:cxn modelId="{D73B55C0-7130-49D5-9C63-0315ED20A40C}" srcId="{217018E2-8CDD-44C3-AFF3-DB20EBE09DD2}" destId="{E97A8FEE-FB8A-4402-913F-B2B3A2C9B7F9}" srcOrd="1" destOrd="0" parTransId="{920FB79A-BBCD-4390-9724-6324B7E6E03F}" sibTransId="{2B82D412-0D4D-4764-91E0-34D17D1B7653}"/>
    <dgm:cxn modelId="{B951561F-1187-4D65-AEBB-6C774C059D64}" type="presOf" srcId="{454FEC1E-FE52-4CE2-A790-7F7CA54886FC}" destId="{6895EBC6-C279-4740-AC8F-0058ACD7FD4A}" srcOrd="0" destOrd="0" presId="urn:microsoft.com/office/officeart/2005/8/layout/cycle6"/>
    <dgm:cxn modelId="{0E8C9C42-EF60-4FC9-9B89-D9A01ADB5154}" type="presOf" srcId="{42612AD4-64F9-4E70-AB04-B77BD03A36B0}" destId="{115F2A18-912C-4933-A5B8-C908F5EB8A0A}" srcOrd="0" destOrd="0" presId="urn:microsoft.com/office/officeart/2005/8/layout/cycle6"/>
    <dgm:cxn modelId="{D379850E-F4BB-4A95-81C5-F0CDFE31356E}" type="presOf" srcId="{2663EFD7-4B74-42E1-A785-8AFB389680D3}" destId="{C7223497-03F1-4F92-8A8F-44BCBFB3D581}" srcOrd="0" destOrd="0" presId="urn:microsoft.com/office/officeart/2005/8/layout/cycle6"/>
    <dgm:cxn modelId="{FC4DF486-DF96-4F35-82A6-4C9A225FDD0C}" type="presOf" srcId="{E97A8FEE-FB8A-4402-913F-B2B3A2C9B7F9}" destId="{747E2DCE-7322-4998-B05C-2526453FBE2C}" srcOrd="0" destOrd="0" presId="urn:microsoft.com/office/officeart/2005/8/layout/cycle6"/>
    <dgm:cxn modelId="{2455DA30-F50B-4B37-8D20-1C36B88FF42C}" type="presOf" srcId="{839B06DC-45C1-42DE-86C6-138603DAB971}" destId="{9484B27B-6F09-44BE-BEC2-E0651F89703F}" srcOrd="0" destOrd="0" presId="urn:microsoft.com/office/officeart/2005/8/layout/cycle6"/>
    <dgm:cxn modelId="{58428425-9D2A-4145-ABFF-9A4EA9DE1B48}" srcId="{217018E2-8CDD-44C3-AFF3-DB20EBE09DD2}" destId="{839B06DC-45C1-42DE-86C6-138603DAB971}" srcOrd="2" destOrd="0" parTransId="{8397F7C1-C4C1-41A5-9C64-6F116C44830A}" sibTransId="{42612AD4-64F9-4E70-AB04-B77BD03A36B0}"/>
    <dgm:cxn modelId="{38A080AB-D488-4550-8531-4F6EF970DC4B}" type="presOf" srcId="{BD13988A-DCC6-4DCF-BE85-2109D8A8E567}" destId="{D1DBFF9C-C8DA-4164-A099-1AF4AFCC83B0}" srcOrd="0" destOrd="0" presId="urn:microsoft.com/office/officeart/2005/8/layout/cycle6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836F9E9F-0669-4662-86D8-A1BE36C98D1A}" type="presOf" srcId="{2B82D412-0D4D-4764-91E0-34D17D1B7653}" destId="{CB6BF98B-102A-4754-BCC0-4298643A3C51}" srcOrd="0" destOrd="0" presId="urn:microsoft.com/office/officeart/2005/8/layout/cycle6"/>
    <dgm:cxn modelId="{B2C9C4FE-75D1-4EDF-A2C8-7A3F785DF326}" type="presParOf" srcId="{9ECA7F73-B23E-4862-988F-37A166B4CB8D}" destId="{45E3148B-614D-4664-AFCD-5A70EBB1F228}" srcOrd="0" destOrd="0" presId="urn:microsoft.com/office/officeart/2005/8/layout/cycle6"/>
    <dgm:cxn modelId="{B6796253-9D7F-4BBF-A000-B723B0B53029}" type="presParOf" srcId="{9ECA7F73-B23E-4862-988F-37A166B4CB8D}" destId="{8B395F22-5B69-41FE-9989-068A0D756AF1}" srcOrd="1" destOrd="0" presId="urn:microsoft.com/office/officeart/2005/8/layout/cycle6"/>
    <dgm:cxn modelId="{E909FA82-07B8-45F0-AE4B-B0C4042F3BE4}" type="presParOf" srcId="{9ECA7F73-B23E-4862-988F-37A166B4CB8D}" destId="{D1DBFF9C-C8DA-4164-A099-1AF4AFCC83B0}" srcOrd="2" destOrd="0" presId="urn:microsoft.com/office/officeart/2005/8/layout/cycle6"/>
    <dgm:cxn modelId="{9F6D86E4-F65A-4C85-BBD9-C41F44FE17CE}" type="presParOf" srcId="{9ECA7F73-B23E-4862-988F-37A166B4CB8D}" destId="{747E2DCE-7322-4998-B05C-2526453FBE2C}" srcOrd="3" destOrd="0" presId="urn:microsoft.com/office/officeart/2005/8/layout/cycle6"/>
    <dgm:cxn modelId="{1EBDBE21-1B0F-4E68-AECC-9E4B12C1ED56}" type="presParOf" srcId="{9ECA7F73-B23E-4862-988F-37A166B4CB8D}" destId="{3B988028-CD67-438E-8706-4E738CA59845}" srcOrd="4" destOrd="0" presId="urn:microsoft.com/office/officeart/2005/8/layout/cycle6"/>
    <dgm:cxn modelId="{EE6382EF-CD10-458F-8971-4E022064275F}" type="presParOf" srcId="{9ECA7F73-B23E-4862-988F-37A166B4CB8D}" destId="{CB6BF98B-102A-4754-BCC0-4298643A3C51}" srcOrd="5" destOrd="0" presId="urn:microsoft.com/office/officeart/2005/8/layout/cycle6"/>
    <dgm:cxn modelId="{DD3D02E6-D476-4C5D-A9C5-2612B401AFC2}" type="presParOf" srcId="{9ECA7F73-B23E-4862-988F-37A166B4CB8D}" destId="{9484B27B-6F09-44BE-BEC2-E0651F89703F}" srcOrd="6" destOrd="0" presId="urn:microsoft.com/office/officeart/2005/8/layout/cycle6"/>
    <dgm:cxn modelId="{A9376E93-C5CA-48DA-9E7C-0150CE488628}" type="presParOf" srcId="{9ECA7F73-B23E-4862-988F-37A166B4CB8D}" destId="{ECA68EA2-37CD-4056-A04F-1D4F8A3CC3EC}" srcOrd="7" destOrd="0" presId="urn:microsoft.com/office/officeart/2005/8/layout/cycle6"/>
    <dgm:cxn modelId="{EB406E21-1961-4AE2-B252-757C4DB7DA76}" type="presParOf" srcId="{9ECA7F73-B23E-4862-988F-37A166B4CB8D}" destId="{115F2A18-912C-4933-A5B8-C908F5EB8A0A}" srcOrd="8" destOrd="0" presId="urn:microsoft.com/office/officeart/2005/8/layout/cycle6"/>
    <dgm:cxn modelId="{6EA636E9-FC34-4097-9064-DB9BA006565B}" type="presParOf" srcId="{9ECA7F73-B23E-4862-988F-37A166B4CB8D}" destId="{6895EBC6-C279-4740-AC8F-0058ACD7FD4A}" srcOrd="9" destOrd="0" presId="urn:microsoft.com/office/officeart/2005/8/layout/cycle6"/>
    <dgm:cxn modelId="{E09CE4EC-AF3E-426B-B02F-9D74D49F2659}" type="presParOf" srcId="{9ECA7F73-B23E-4862-988F-37A166B4CB8D}" destId="{ADD30746-3148-466C-AD57-099B1B008DC1}" srcOrd="10" destOrd="0" presId="urn:microsoft.com/office/officeart/2005/8/layout/cycle6"/>
    <dgm:cxn modelId="{6520F6AF-2148-4AD8-9E51-76AFA856B99B}" type="presParOf" srcId="{9ECA7F73-B23E-4862-988F-37A166B4CB8D}" destId="{C7223497-03F1-4F92-8A8F-44BCBFB3D581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DD176-4CFA-47DF-B2ED-83B3FC6A1250}">
      <dsp:nvSpPr>
        <dsp:cNvPr id="0" name=""/>
        <dsp:cNvSpPr/>
      </dsp:nvSpPr>
      <dsp:spPr>
        <a:xfrm>
          <a:off x="0" y="268948"/>
          <a:ext cx="552688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Each member focuses on strengths</a:t>
          </a:r>
          <a:endParaRPr lang="en-US" sz="1800" kern="1200" dirty="0"/>
        </a:p>
      </dsp:txBody>
      <dsp:txXfrm>
        <a:off x="0" y="268948"/>
        <a:ext cx="5526881" cy="765450"/>
      </dsp:txXfrm>
    </dsp:sp>
    <dsp:sp modelId="{3EAE68CD-DD4E-45DD-AC6E-A470D1B6C178}">
      <dsp:nvSpPr>
        <dsp:cNvPr id="0" name=""/>
        <dsp:cNvSpPr/>
      </dsp:nvSpPr>
      <dsp:spPr>
        <a:xfrm>
          <a:off x="276344" y="3268"/>
          <a:ext cx="3868816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Efficient use of distributed team</a:t>
          </a:r>
          <a:endParaRPr lang="en-US" sz="1800" kern="1200" dirty="0"/>
        </a:p>
      </dsp:txBody>
      <dsp:txXfrm>
        <a:off x="302283" y="29207"/>
        <a:ext cx="3816938" cy="479482"/>
      </dsp:txXfrm>
    </dsp:sp>
    <dsp:sp modelId="{64135573-A0AD-44D9-8982-14C058875AC3}">
      <dsp:nvSpPr>
        <dsp:cNvPr id="0" name=""/>
        <dsp:cNvSpPr/>
      </dsp:nvSpPr>
      <dsp:spPr>
        <a:xfrm>
          <a:off x="0" y="1397278"/>
          <a:ext cx="552688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Works across many platforms</a:t>
          </a:r>
          <a:endParaRPr lang="en-US" sz="1800" kern="1200" dirty="0"/>
        </a:p>
      </dsp:txBody>
      <dsp:txXfrm>
        <a:off x="0" y="1397278"/>
        <a:ext cx="5526881" cy="765450"/>
      </dsp:txXfrm>
    </dsp:sp>
    <dsp:sp modelId="{442BCB8F-FC98-4F37-BC53-C1A294B1C171}">
      <dsp:nvSpPr>
        <dsp:cNvPr id="0" name=""/>
        <dsp:cNvSpPr/>
      </dsp:nvSpPr>
      <dsp:spPr>
        <a:xfrm>
          <a:off x="276344" y="1131598"/>
          <a:ext cx="3868816" cy="53136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Well designed architecture</a:t>
          </a:r>
          <a:endParaRPr lang="en-US" sz="1800" kern="1200" dirty="0"/>
        </a:p>
      </dsp:txBody>
      <dsp:txXfrm>
        <a:off x="302283" y="1157537"/>
        <a:ext cx="3816938" cy="479482"/>
      </dsp:txXfrm>
    </dsp:sp>
    <dsp:sp modelId="{389BBE39-DAF8-4A05-8615-CD5C401BA1C0}">
      <dsp:nvSpPr>
        <dsp:cNvPr id="0" name=""/>
        <dsp:cNvSpPr/>
      </dsp:nvSpPr>
      <dsp:spPr>
        <a:xfrm>
          <a:off x="0" y="2525609"/>
          <a:ext cx="552688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374904" rIns="42894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Minimize duplication of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Maximize re-use of code</a:t>
          </a:r>
          <a:endParaRPr lang="en-US" sz="1800" kern="1200"/>
        </a:p>
      </dsp:txBody>
      <dsp:txXfrm>
        <a:off x="0" y="2525609"/>
        <a:ext cx="5526881" cy="1048950"/>
      </dsp:txXfrm>
    </dsp:sp>
    <dsp:sp modelId="{C43B4D16-A59A-47AF-81F6-1ACA10B9C3D0}">
      <dsp:nvSpPr>
        <dsp:cNvPr id="0" name=""/>
        <dsp:cNvSpPr/>
      </dsp:nvSpPr>
      <dsp:spPr>
        <a:xfrm>
          <a:off x="276344" y="2259929"/>
          <a:ext cx="3868816" cy="53136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Maintainability</a:t>
          </a:r>
          <a:endParaRPr lang="en-US" sz="1800" kern="1200"/>
        </a:p>
      </dsp:txBody>
      <dsp:txXfrm>
        <a:off x="302283" y="2285868"/>
        <a:ext cx="381693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20994-929F-4C5E-85FF-A42227AF41EA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5ED0-C23F-493B-A496-3EA9D77F6A8C}">
      <dsp:nvSpPr>
        <dsp:cNvPr id="0" name=""/>
        <dsp:cNvSpPr/>
      </dsp:nvSpPr>
      <dsp:spPr>
        <a:xfrm>
          <a:off x="0" y="0"/>
          <a:ext cx="1234440" cy="1697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Organize your…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0"/>
        <a:ext cx="1234440" cy="1697235"/>
      </dsp:txXfrm>
    </dsp:sp>
    <dsp:sp modelId="{9511435E-391F-4689-B6A5-CC09241989CC}">
      <dsp:nvSpPr>
        <dsp:cNvPr id="0" name=""/>
        <dsp:cNvSpPr/>
      </dsp:nvSpPr>
      <dsp:spPr>
        <a:xfrm>
          <a:off x="1327023" y="26519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Application code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26519"/>
        <a:ext cx="4845176" cy="530386"/>
      </dsp:txXfrm>
    </dsp:sp>
    <dsp:sp modelId="{6918F0D1-1053-4C83-86B9-2A064833C99D}">
      <dsp:nvSpPr>
        <dsp:cNvPr id="0" name=""/>
        <dsp:cNvSpPr/>
      </dsp:nvSpPr>
      <dsp:spPr>
        <a:xfrm>
          <a:off x="1234440" y="556905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03773-5410-4950-B546-A02BD833D2F5}">
      <dsp:nvSpPr>
        <dsp:cNvPr id="0" name=""/>
        <dsp:cNvSpPr/>
      </dsp:nvSpPr>
      <dsp:spPr>
        <a:xfrm>
          <a:off x="1327023" y="583424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Test plans and execution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583424"/>
        <a:ext cx="4845176" cy="530386"/>
      </dsp:txXfrm>
    </dsp:sp>
    <dsp:sp modelId="{444BBC35-8744-4210-8855-40C097DC571F}">
      <dsp:nvSpPr>
        <dsp:cNvPr id="0" name=""/>
        <dsp:cNvSpPr/>
      </dsp:nvSpPr>
      <dsp:spPr>
        <a:xfrm>
          <a:off x="1234440" y="1113811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2264C-1675-411B-A064-9D69FBEC4EFB}">
      <dsp:nvSpPr>
        <dsp:cNvPr id="0" name=""/>
        <dsp:cNvSpPr/>
      </dsp:nvSpPr>
      <dsp:spPr>
        <a:xfrm>
          <a:off x="1327023" y="1140330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Development team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1140330"/>
        <a:ext cx="4845176" cy="530386"/>
      </dsp:txXfrm>
    </dsp:sp>
    <dsp:sp modelId="{1F43EB39-58C0-4AC6-BF87-C6600874261F}">
      <dsp:nvSpPr>
        <dsp:cNvPr id="0" name=""/>
        <dsp:cNvSpPr/>
      </dsp:nvSpPr>
      <dsp:spPr>
        <a:xfrm>
          <a:off x="1234440" y="1670716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F6BB-7C61-43B0-A829-19C0258E8F8B}">
      <dsp:nvSpPr>
        <dsp:cNvPr id="0" name=""/>
        <dsp:cNvSpPr/>
      </dsp:nvSpPr>
      <dsp:spPr>
        <a:xfrm>
          <a:off x="0" y="1697235"/>
          <a:ext cx="61721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92F0-E2A8-426D-92AE-125044733D73}">
      <dsp:nvSpPr>
        <dsp:cNvPr id="0" name=""/>
        <dsp:cNvSpPr/>
      </dsp:nvSpPr>
      <dsp:spPr>
        <a:xfrm>
          <a:off x="0" y="1697235"/>
          <a:ext cx="1234440" cy="1697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Manage complexity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0" y="1697235"/>
        <a:ext cx="1234440" cy="1697235"/>
      </dsp:txXfrm>
    </dsp:sp>
    <dsp:sp modelId="{618E1345-A745-4F9B-B2FA-249E0B8140FF}">
      <dsp:nvSpPr>
        <dsp:cNvPr id="0" name=""/>
        <dsp:cNvSpPr/>
      </dsp:nvSpPr>
      <dsp:spPr>
        <a:xfrm>
          <a:off x="1327023" y="1723755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Related functions go in a layer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1723755"/>
        <a:ext cx="4845176" cy="530386"/>
      </dsp:txXfrm>
    </dsp:sp>
    <dsp:sp modelId="{9DC94B6A-DDF6-4D16-865D-E5D7F84998CF}">
      <dsp:nvSpPr>
        <dsp:cNvPr id="0" name=""/>
        <dsp:cNvSpPr/>
      </dsp:nvSpPr>
      <dsp:spPr>
        <a:xfrm>
          <a:off x="1234440" y="2254141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015E3-6859-4909-BB63-ACD1EC23D592}">
      <dsp:nvSpPr>
        <dsp:cNvPr id="0" name=""/>
        <dsp:cNvSpPr/>
      </dsp:nvSpPr>
      <dsp:spPr>
        <a:xfrm>
          <a:off x="1327023" y="2280660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Layers are isolated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2280660"/>
        <a:ext cx="4845176" cy="530386"/>
      </dsp:txXfrm>
    </dsp:sp>
    <dsp:sp modelId="{6BE703CE-D24B-4D72-8CB0-06D8BF708B14}">
      <dsp:nvSpPr>
        <dsp:cNvPr id="0" name=""/>
        <dsp:cNvSpPr/>
      </dsp:nvSpPr>
      <dsp:spPr>
        <a:xfrm>
          <a:off x="1234440" y="2811047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40C0-3682-4939-A8F2-2020CFDE61C4}">
      <dsp:nvSpPr>
        <dsp:cNvPr id="0" name=""/>
        <dsp:cNvSpPr/>
      </dsp:nvSpPr>
      <dsp:spPr>
        <a:xfrm>
          <a:off x="1327023" y="2837566"/>
          <a:ext cx="4845176" cy="53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Layers communicate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27023" y="2837566"/>
        <a:ext cx="4845176" cy="530386"/>
      </dsp:txXfrm>
    </dsp:sp>
    <dsp:sp modelId="{AAB7A741-4A68-431F-B368-4D9A95536BD2}">
      <dsp:nvSpPr>
        <dsp:cNvPr id="0" name=""/>
        <dsp:cNvSpPr/>
      </dsp:nvSpPr>
      <dsp:spPr>
        <a:xfrm>
          <a:off x="1234440" y="3367952"/>
          <a:ext cx="49377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ASP.NET MVC</a:t>
          </a:r>
          <a:endParaRPr lang="en-US" sz="2400" kern="1200" dirty="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CSLA</a:t>
          </a:r>
          <a:endParaRPr lang="en-US" sz="24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Azure</a:t>
          </a:r>
          <a:endParaRPr lang="en-US" sz="24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SQL Server</a:t>
          </a:r>
          <a:endParaRPr lang="en-US" sz="2400" kern="1200" dirty="0"/>
        </a:p>
      </dsp:txBody>
      <dsp:txXfrm>
        <a:off x="2885222" y="1910696"/>
        <a:ext cx="1259122" cy="1259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23855" y="881"/>
          <a:ext cx="1279170" cy="831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Web</a:t>
          </a:r>
          <a:endParaRPr lang="en-US" sz="2000" kern="1200" dirty="0"/>
        </a:p>
      </dsp:txBody>
      <dsp:txXfrm>
        <a:off x="2164444" y="41470"/>
        <a:ext cx="1197992" cy="750282"/>
      </dsp:txXfrm>
    </dsp:sp>
    <dsp:sp modelId="{D1DBFF9C-C8DA-4164-A099-1AF4AFCC83B0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021080" y="163046"/>
              </a:moveTo>
              <a:arcTo wR="1372302" hR="1372302" stAng="17892841" swAng="26230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496157" y="1373183"/>
          <a:ext cx="1279170" cy="8314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Android</a:t>
          </a:r>
          <a:endParaRPr lang="en-US" sz="2000" kern="1200" dirty="0"/>
        </a:p>
      </dsp:txBody>
      <dsp:txXfrm>
        <a:off x="3536746" y="1413772"/>
        <a:ext cx="1197992" cy="750282"/>
      </dsp:txXfrm>
    </dsp:sp>
    <dsp:sp modelId="{CB6BF98B-102A-4754-BCC0-4298643A3C5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676925" y="1797942"/>
              </a:moveTo>
              <a:arcTo wR="1372302" hR="1372302" stAng="1084152" swAng="262300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2123855" y="2745485"/>
          <a:ext cx="1279170" cy="8314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iOS</a:t>
          </a:r>
          <a:endParaRPr lang="en-US" sz="2000" kern="1200" dirty="0"/>
        </a:p>
      </dsp:txBody>
      <dsp:txXfrm>
        <a:off x="2164444" y="2786074"/>
        <a:ext cx="1197992" cy="750282"/>
      </dsp:txXfrm>
    </dsp:sp>
    <dsp:sp modelId="{115F2A18-912C-4933-A5B8-C908F5EB8A0A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723523" y="2581557"/>
              </a:moveTo>
              <a:arcTo wR="1372302" hR="1372302" stAng="7092841" swAng="262300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51553" y="1373183"/>
          <a:ext cx="1279170" cy="831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Windows</a:t>
          </a:r>
          <a:endParaRPr lang="en-US" sz="2000" kern="1200" dirty="0"/>
        </a:p>
      </dsp:txBody>
      <dsp:txXfrm>
        <a:off x="792142" y="1413772"/>
        <a:ext cx="1197992" cy="750282"/>
      </dsp:txXfrm>
    </dsp:sp>
    <dsp:sp modelId="{C7223497-03F1-4F92-8A8F-44BCBFB3D58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67678" y="946661"/>
              </a:moveTo>
              <a:arcTo wR="1372302" hR="1372302" stAng="11884152" swAng="262300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</a:t>
            </a:r>
            <a:r>
              <a:rPr lang="en-US" baseline="0" dirty="0" smtClean="0"/>
              <a:t> architecture will keep the impact of different data layers to a minimum.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“Program to the interface, not the implementation”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1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 architecture</a:t>
            </a:r>
            <a:r>
              <a:rPr lang="en-US" baseline="0" dirty="0" smtClean="0"/>
              <a:t> should keep the impact of different presentations to a minimum.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  <a:r>
              <a:rPr lang="en-US" baseline="0" dirty="0" smtClean="0"/>
              <a:t> tiers can be the client’s machine, phone, or tablet. Or web or database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you structure your physical tiers brings trade offs.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N-Layer Architecture again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basic multi-tier</a:t>
            </a:r>
            <a:r>
              <a:rPr lang="en-US" baseline="0" dirty="0" smtClean="0"/>
              <a:t> architecture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2-Tier separates</a:t>
            </a:r>
            <a:r>
              <a:rPr lang="en-US" baseline="0" dirty="0" smtClean="0"/>
              <a:t> layers onto two physical tiers:</a:t>
            </a:r>
          </a:p>
          <a:p>
            <a:endParaRPr lang="en-US" baseline="0" dirty="0"/>
          </a:p>
          <a:p>
            <a:r>
              <a:rPr lang="en-US" baseline="0" dirty="0" smtClean="0"/>
              <a:t>Database and everything else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2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on client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on server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6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-Tier architecture with business logic shared on client and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data integrity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49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 apps move away from centralized</a:t>
            </a:r>
            <a:r>
              <a:rPr lang="en-US" baseline="0" dirty="0" smtClean="0"/>
              <a:t> nodes.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Connect to services rather than servers.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flip-side to Edge App Architecture</a:t>
            </a:r>
          </a:p>
          <a:p>
            <a:endParaRPr lang="en-US" dirty="0" smtClean="0"/>
          </a:p>
          <a:p>
            <a:r>
              <a:rPr lang="en-US" dirty="0" smtClean="0"/>
              <a:t>Service Oriented</a:t>
            </a:r>
            <a:r>
              <a:rPr lang="en-US" baseline="0" dirty="0" smtClean="0"/>
              <a:t> Architecture - SOA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Disconnected apps need to store data locally and sync with server data.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introduces the complexity of dealing with data collisions. How are data changes on both sides simultaneously merged?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applications use</a:t>
            </a:r>
            <a:r>
              <a:rPr lang="en-US" baseline="0" dirty="0" smtClean="0"/>
              <a:t> 3-tier architecture. Business logic code is re-used on server as well as clients.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2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HTML5 app is similar</a:t>
            </a:r>
            <a:r>
              <a:rPr lang="en-US" baseline="0" dirty="0" smtClean="0"/>
              <a:t> to mobile apps, but has more logical layers involved and less code re-use.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9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– We need to determine</a:t>
            </a:r>
            <a:r>
              <a:rPr lang="en-US" baseline="0" dirty="0" smtClean="0"/>
              <a:t> who the user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Authorization – We need to determine what the user can do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 Image Storage – Images for polls need to be stored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5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some questions each team must answer somehow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2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plan for how to maintain versions when the client doesn’t update right away.</a:t>
            </a:r>
          </a:p>
          <a:p>
            <a:endParaRPr lang="en-US" dirty="0" smtClean="0"/>
          </a:p>
          <a:p>
            <a:r>
              <a:rPr lang="en-US" dirty="0" smtClean="0"/>
              <a:t>Apps</a:t>
            </a:r>
            <a:r>
              <a:rPr lang="en-US" baseline="0" dirty="0" smtClean="0"/>
              <a:t> on multiple platforms may not deploy at the same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Web can update immediately</a:t>
            </a:r>
          </a:p>
          <a:p>
            <a:r>
              <a:rPr lang="en-US" baseline="0" dirty="0" smtClean="0"/>
              <a:t>Native apps rely on the user updating them (which may or may not be automatic)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7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answers</a:t>
            </a:r>
            <a:r>
              <a:rPr lang="en-US" baseline="0" dirty="0" smtClean="0"/>
              <a:t> depend heavily on your team and organization.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involves tough choices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1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kept</a:t>
            </a:r>
            <a:r>
              <a:rPr lang="en-US" baseline="0" dirty="0" smtClean="0"/>
              <a:t> this discussion fairly abstract. Let’s get more concrete with an example. I’m going to attempt to explain not just what we decided on, but why.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7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 lo</a:t>
            </a:r>
            <a:r>
              <a:rPr lang="en-US" baseline="0" dirty="0" smtClean="0"/>
              <a:t>t of technologies that need to be brought together.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9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0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hosting, Azure Mobile Services, and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89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Can check into source control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devs</a:t>
            </a:r>
            <a:r>
              <a:rPr lang="en-US" dirty="0" smtClean="0"/>
              <a:t> have access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Can publish right from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3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each member</a:t>
            </a:r>
            <a:r>
              <a:rPr lang="en-US" baseline="0" dirty="0" smtClean="0"/>
              <a:t> do what they do best, working together as needed at handoff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Architecture that plays well with all the kids on the playground.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architecture</a:t>
            </a:r>
            <a:r>
              <a:rPr lang="en-US" baseline="0" dirty="0" smtClean="0"/>
              <a:t> begins with a solid foundation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 Team – Designers, Design</a:t>
            </a:r>
            <a:r>
              <a:rPr lang="en-US" baseline="0" dirty="0" smtClean="0"/>
              <a:t> Implementers, UI Developers, Business Object Developers, DBAs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are isolated – They do their own thing without being coupled to other layers.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communicate – They talk to other layers to pass data around, usually through interfaces.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r>
              <a:rPr lang="en-US" baseline="0" dirty="0" smtClean="0"/>
              <a:t> – Easier to make changes without having to touch everything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Readability – Clear responsibilities makes it easier to read and understand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Flexibility – Makes it easier to change an entire layer without affecting the other layers. Data Access or View Models, for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Reuse – When multiple platforms are involved, it’s easier to reuse code that is structured in logical layers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business apps need some sort of data. This data</a:t>
            </a:r>
            <a:r>
              <a:rPr lang="en-US" baseline="0" dirty="0" smtClean="0"/>
              <a:t> can be in a database or somewhere on the web.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business apps also have</a:t>
            </a:r>
            <a:r>
              <a:rPr lang="en-US" baseline="0" dirty="0" smtClean="0"/>
              <a:t> business rules that govern that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apps need some sort of UI. This is how the data will be presented to the user.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well designed architecture should be testable. Having the business layer talking directly to the data layer would make testing very difficult, if not impossible. It really should have a data access layer.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make as much of the app testable as possible, presentation logic should be separated from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u.stb.s-msn.com/i/FE/A31AA556A3AD65F85FBA513BD4AA5.gi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slanet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err="1" smtClean="0">
                <a:solidFill>
                  <a:schemeClr val="accent2"/>
                </a:solidFill>
                <a:latin typeface="Arial" charset="0"/>
              </a:rPr>
              <a:t>Magenic</a:t>
            </a:r>
            <a:endParaRPr lang="en-US" sz="2400" b="1" dirty="0" smtClean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2"/>
                </a:solidFill>
                <a:effectLst/>
              </a:rPr>
              <a:t>Modern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3618567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3787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629343" y="3618567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Sources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 Control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458314" y="3164271"/>
            <a:ext cx="1143000" cy="861715"/>
            <a:chOff x="420418" y="4219028"/>
            <a:chExt cx="1524000" cy="1148953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16904" y="3164270"/>
            <a:ext cx="1143000" cy="864612"/>
            <a:chOff x="2173314" y="4219026"/>
            <a:chExt cx="1524000" cy="115281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73279" y="3164272"/>
            <a:ext cx="1143002" cy="863947"/>
            <a:chOff x="3807045" y="4219026"/>
            <a:chExt cx="1524002" cy="115192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807045" y="483368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92674" y="3164270"/>
            <a:ext cx="1143000" cy="859484"/>
            <a:chOff x="7132898" y="4219027"/>
            <a:chExt cx="1524000" cy="1145978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31869" y="3168734"/>
            <a:ext cx="1143000" cy="859484"/>
            <a:chOff x="5451825" y="4224978"/>
            <a:chExt cx="1524000" cy="1145979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5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6979 0.00301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17 0.00301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Presentations</a:t>
            </a:r>
            <a:endParaRPr lang="en-US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9343" y="177905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458314" y="3164271"/>
            <a:ext cx="1143000" cy="861715"/>
            <a:chOff x="420418" y="4219028"/>
            <a:chExt cx="1524000" cy="1148953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16904" y="3164270"/>
            <a:ext cx="1143000" cy="864612"/>
            <a:chOff x="2173314" y="4219026"/>
            <a:chExt cx="1524000" cy="1152816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75494" y="3164270"/>
            <a:ext cx="1143000" cy="859484"/>
            <a:chOff x="3810000" y="4219026"/>
            <a:chExt cx="1524000" cy="1145979"/>
          </a:xfrm>
        </p:grpSpPr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3810000" y="482773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92674" y="3164270"/>
            <a:ext cx="1143000" cy="859484"/>
            <a:chOff x="7132898" y="4219027"/>
            <a:chExt cx="1524000" cy="1145978"/>
          </a:xfrm>
        </p:grpSpPr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31869" y="3168734"/>
            <a:ext cx="1143000" cy="859484"/>
            <a:chOff x="5451825" y="4224978"/>
            <a:chExt cx="1524000" cy="1145979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58314" y="1783284"/>
            <a:ext cx="1143000" cy="861715"/>
            <a:chOff x="1981791" y="2377711"/>
            <a:chExt cx="1524000" cy="1148953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981791" y="2990883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1981791" y="2377711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Windows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00610" y="1783283"/>
            <a:ext cx="1143000" cy="859482"/>
            <a:chOff x="2819105" y="1920808"/>
            <a:chExt cx="1524000" cy="1145976"/>
          </a:xfrm>
        </p:grpSpPr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2819105" y="2531003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2819105" y="1920808"/>
              <a:ext cx="1524000" cy="5372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Mobile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17790" y="1785516"/>
            <a:ext cx="1143000" cy="859482"/>
            <a:chOff x="4648791" y="1920808"/>
            <a:chExt cx="1524000" cy="1145976"/>
          </a:xfrm>
        </p:grpSpPr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4648791" y="2531003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4648791" y="1920808"/>
              <a:ext cx="1524000" cy="5372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42907" y="1783283"/>
            <a:ext cx="1143000" cy="859482"/>
            <a:chOff x="3733209" y="2377711"/>
            <a:chExt cx="1524000" cy="1145976"/>
          </a:xfrm>
        </p:grpSpPr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33209" y="2377711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Web</a:t>
              </a: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3733209" y="2987906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92674" y="1781051"/>
            <a:ext cx="1143000" cy="861714"/>
            <a:chOff x="5562896" y="2374735"/>
            <a:chExt cx="1524000" cy="1148952"/>
          </a:xfrm>
        </p:grpSpPr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5562896" y="2374735"/>
              <a:ext cx="1524000" cy="5372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5562896" y="2987906"/>
              <a:ext cx="1524000" cy="535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68542" tIns="34271" rIns="68542" bIns="34271" anchor="ctr"/>
            <a:lstStyle/>
            <a:p>
              <a:pPr algn="ctr" defTabSz="685617"/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1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17066 0.003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084 0.00347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Tiers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 logical layers to physical tiers</a:t>
            </a:r>
          </a:p>
          <a:p>
            <a:endParaRPr lang="en-US" dirty="0"/>
          </a:p>
          <a:p>
            <a:r>
              <a:rPr lang="en-US" dirty="0"/>
              <a:t>Trade off between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8895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32046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1279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97722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66955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736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2-Tier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08043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7276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73719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42952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3" name="Cloud 2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11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3-Tier App Architecture (client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81754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6133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7430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16663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51745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105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3-Tier App Architecture (server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81754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35686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76133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7430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41809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11753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16884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8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-Tier App Architecture (shared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77753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5279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3430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70956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40899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46030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11520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4005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29760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298421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 (svc proxy)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95436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335756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63526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15007" y="365172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8072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261764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30425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227440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202596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955306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15007" y="1657186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13048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Disconnected 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3347" y="197184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3347" y="300253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 (client)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65008" y="2658461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3347" y="162861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164980" y="3002533"/>
            <a:ext cx="822960" cy="30221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63347" y="230951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29532" y="3002533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Data (server)</a:t>
            </a:r>
          </a:p>
        </p:txBody>
      </p:sp>
    </p:spTree>
    <p:extLst>
      <p:ext uri="{BB962C8B-B14F-4D97-AF65-F5344CB8AC3E}">
        <p14:creationId xmlns:p14="http://schemas.microsoft.com/office/powerpoint/2010/main" val="14627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Windows, iOS, Android Apps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5007" y="177753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Controllers/</a:t>
            </a:r>
            <a:r>
              <a:rPr lang="en-US" sz="1350" dirty="0" err="1">
                <a:latin typeface="Arial" charset="0"/>
                <a:cs typeface="Arial" charset="0"/>
              </a:rPr>
              <a:t>ViewModels</a:t>
            </a:r>
            <a:endParaRPr lang="en-US" sz="1350" dirty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5007" y="364832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SQL Server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6668" y="3052796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Entity Framework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5007" y="1434301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XAML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5007" y="270956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159265" y="340899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loud 9"/>
          <p:cNvSpPr/>
          <p:nvPr/>
        </p:nvSpPr>
        <p:spPr>
          <a:xfrm>
            <a:off x="4164980" y="2460308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15007" y="2115201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2466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4572518" y="2330995"/>
            <a:ext cx="3397469" cy="2769146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Server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164343" y="1095193"/>
            <a:ext cx="3397469" cy="2050028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HTML 5 App</a:t>
            </a:r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28097" y="1993330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JavaScript Controllers/</a:t>
            </a:r>
            <a:r>
              <a:rPr lang="en-US" sz="1350" dirty="0" err="1">
                <a:latin typeface="Arial" charset="0"/>
                <a:cs typeface="Arial" charset="0"/>
              </a:rPr>
              <a:t>ViewModels</a:t>
            </a:r>
            <a:endParaRPr lang="en-US" sz="1350" dirty="0"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29759" y="2679944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AJAX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28097" y="1650095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HTML/CSS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8097" y="2330995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JSON Model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825566" y="3235113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Web API Controller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25566" y="4604760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SQL Server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27227" y="3921728"/>
            <a:ext cx="2869961" cy="301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Entity Framework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25566" y="2891878"/>
            <a:ext cx="2869961" cy="3022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JSON</a:t>
            </a:r>
          </a:p>
        </p:txBody>
      </p:sp>
      <p:sp>
        <p:nvSpPr>
          <p:cNvPr id="22" name="Cloud 21"/>
          <p:cNvSpPr/>
          <p:nvPr/>
        </p:nvSpPr>
        <p:spPr>
          <a:xfrm>
            <a:off x="2451598" y="3597723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825566" y="3572778"/>
            <a:ext cx="2869961" cy="3022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51407" tIns="25703" rIns="51407" bIns="25703" anchor="ctr"/>
          <a:lstStyle/>
          <a:p>
            <a:pPr algn="ctr" defTabSz="514213"/>
            <a:r>
              <a:rPr lang="en-US" sz="1350" dirty="0">
                <a:latin typeface="Arial" charset="0"/>
                <a:cs typeface="Arial" charset="0"/>
              </a:rPr>
              <a:t>C# Business Logic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2795256" y="3155105"/>
            <a:ext cx="135644" cy="4114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3326527" y="3597723"/>
            <a:ext cx="1233752" cy="1506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28" name="Cloud 27"/>
          <p:cNvSpPr/>
          <p:nvPr/>
        </p:nvSpPr>
        <p:spPr>
          <a:xfrm>
            <a:off x="5849066" y="4308092"/>
            <a:ext cx="822960" cy="1943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092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: Other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Poll Image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all mean?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35280" cy="857250"/>
          </a:xfrm>
        </p:spPr>
        <p:txBody>
          <a:bodyPr/>
          <a:lstStyle/>
          <a:p>
            <a:r>
              <a:rPr lang="en-US" dirty="0" smtClean="0"/>
              <a:t>The Multi-Platform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re-use is ideal</a:t>
            </a:r>
          </a:p>
          <a:p>
            <a:pPr lvl="1"/>
            <a:r>
              <a:rPr lang="en-US" dirty="0" smtClean="0"/>
              <a:t>But only an option for .NET platforms</a:t>
            </a:r>
          </a:p>
          <a:p>
            <a:endParaRPr lang="en-US" dirty="0" smtClean="0"/>
          </a:p>
          <a:p>
            <a:r>
              <a:rPr lang="en-US" dirty="0" smtClean="0"/>
              <a:t>What about the rest?</a:t>
            </a:r>
          </a:p>
          <a:p>
            <a:pPr lvl="1"/>
            <a:r>
              <a:rPr lang="en-US" dirty="0" smtClean="0"/>
              <a:t>Must duplicate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Maintain all code for all platforms?</a:t>
            </a:r>
          </a:p>
          <a:p>
            <a:r>
              <a:rPr lang="en-US" dirty="0" smtClean="0"/>
              <a:t>Generate platform-specific code based on C# code?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/>
              <a:t>C</a:t>
            </a:r>
            <a:r>
              <a:rPr lang="en-US" dirty="0" smtClean="0"/>
              <a:t>omplete code generation?</a:t>
            </a:r>
          </a:p>
          <a:p>
            <a:pPr lvl="1"/>
            <a:r>
              <a:rPr lang="en-US" dirty="0" smtClean="0"/>
              <a:t>How?</a:t>
            </a:r>
          </a:p>
          <a:p>
            <a:pPr lvl="2"/>
            <a:r>
              <a:rPr lang="en-US" dirty="0" smtClean="0"/>
              <a:t>Some sort of meta language?</a:t>
            </a:r>
          </a:p>
          <a:p>
            <a:pPr lvl="1"/>
            <a:r>
              <a:rPr lang="en-US" dirty="0" smtClean="0"/>
              <a:t>What tool do you use?</a:t>
            </a:r>
          </a:p>
          <a:p>
            <a:r>
              <a:rPr lang="en-US" dirty="0" smtClean="0"/>
              <a:t>Use Mono/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28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afford multiple </a:t>
            </a:r>
            <a:r>
              <a:rPr lang="en-US" dirty="0" err="1"/>
              <a:t>dev</a:t>
            </a:r>
            <a:r>
              <a:rPr lang="en-US" dirty="0"/>
              <a:t> teams?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so…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platforms do you target?</a:t>
            </a:r>
          </a:p>
          <a:p>
            <a:pPr lvl="1"/>
            <a:r>
              <a:rPr lang="en-US" dirty="0" smtClean="0"/>
              <a:t>How many should you target?</a:t>
            </a:r>
          </a:p>
          <a:p>
            <a:pPr lvl="1"/>
            <a:endParaRPr lang="en-US" dirty="0"/>
          </a:p>
          <a:p>
            <a:r>
              <a:rPr lang="en-US" dirty="0" smtClean="0"/>
              <a:t>If not…</a:t>
            </a:r>
          </a:p>
          <a:p>
            <a:pPr lvl="1"/>
            <a:r>
              <a:rPr lang="en-US" dirty="0" smtClean="0"/>
              <a:t>Do you choose some platforms?</a:t>
            </a:r>
          </a:p>
          <a:p>
            <a:pPr lvl="2"/>
            <a:r>
              <a:rPr lang="en-US" dirty="0" smtClean="0"/>
              <a:t>Which ones?</a:t>
            </a:r>
          </a:p>
          <a:p>
            <a:pPr lvl="1"/>
            <a:r>
              <a:rPr lang="en-US" dirty="0" smtClean="0"/>
              <a:t>Do you choose a cross-platform solution?</a:t>
            </a:r>
          </a:p>
          <a:p>
            <a:pPr lvl="2"/>
            <a:r>
              <a:rPr lang="en-US" dirty="0" smtClean="0"/>
              <a:t>Which one?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6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versioning?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823"/>
            <a:ext cx="7056783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981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981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197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197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UWP </a:t>
            </a:r>
            <a:r>
              <a:rPr lang="en-US" sz="1300" dirty="0">
                <a:solidFill>
                  <a:prstClr val="white"/>
                </a:solidFill>
              </a:rPr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1979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8981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756587" y="2087419"/>
            <a:ext cx="1104906" cy="88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621011" y="2087420"/>
            <a:ext cx="427755" cy="85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880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880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80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endCxn id="7" idx="0"/>
          </p:cNvCxnSpPr>
          <p:nvPr/>
        </p:nvCxnSpPr>
        <p:spPr>
          <a:xfrm flipH="1">
            <a:off x="4955065" y="2095590"/>
            <a:ext cx="1287646" cy="87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0980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905768" y="2087419"/>
            <a:ext cx="285232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87255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836239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97815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new versions come additional maintenance</a:t>
            </a:r>
          </a:p>
          <a:p>
            <a:endParaRPr lang="en-US" dirty="0"/>
          </a:p>
          <a:p>
            <a:r>
              <a:rPr lang="en-US" dirty="0" smtClean="0"/>
              <a:t>Client and Server can get out of sync</a:t>
            </a:r>
          </a:p>
          <a:p>
            <a:endParaRPr lang="en-US" dirty="0"/>
          </a:p>
          <a:p>
            <a:r>
              <a:rPr lang="en-US" dirty="0" smtClean="0"/>
              <a:t>Likely leads to maintaining multiple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Maintain different REST API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As clients update, they get the new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Double (or more!) maintenance</a:t>
            </a:r>
          </a:p>
          <a:p>
            <a:pPr lvl="1"/>
            <a:r>
              <a:rPr lang="en-US" dirty="0" smtClean="0"/>
              <a:t>Might be ok for short-term situations (days/weeks)</a:t>
            </a:r>
          </a:p>
          <a:p>
            <a:pPr lvl="2"/>
            <a:r>
              <a:rPr lang="en-US" dirty="0" smtClean="0"/>
              <a:t>Long-term nightmare</a:t>
            </a:r>
          </a:p>
          <a:p>
            <a:pPr lvl="1"/>
            <a:endParaRPr lang="en-US" dirty="0"/>
          </a:p>
          <a:p>
            <a:r>
              <a:rPr lang="en-US" dirty="0" smtClean="0"/>
              <a:t>Make Smart Service</a:t>
            </a:r>
          </a:p>
          <a:p>
            <a:pPr lvl="1"/>
            <a:r>
              <a:rPr lang="en-US" dirty="0" smtClean="0"/>
              <a:t>Parse doc and determine version</a:t>
            </a:r>
          </a:p>
          <a:p>
            <a:pPr lvl="1"/>
            <a:r>
              <a:rPr lang="en-US" dirty="0" smtClean="0"/>
              <a:t>More work, but not multiple maintenance</a:t>
            </a:r>
          </a:p>
          <a:p>
            <a:pPr lvl="1"/>
            <a:r>
              <a:rPr lang="en-US" dirty="0" smtClean="0"/>
              <a:t>Can be used for months or years</a:t>
            </a:r>
          </a:p>
        </p:txBody>
      </p:sp>
    </p:spTree>
    <p:extLst>
      <p:ext uri="{BB962C8B-B14F-4D97-AF65-F5344CB8AC3E}">
        <p14:creationId xmlns:p14="http://schemas.microsoft.com/office/powerpoint/2010/main" val="41113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2012157"/>
            <a:ext cx="58293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6660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is hard!</a:t>
            </a:r>
            <a:endParaRPr lang="en-US" dirty="0"/>
          </a:p>
        </p:txBody>
      </p:sp>
      <p:pic>
        <p:nvPicPr>
          <p:cNvPr id="1026" name="Picture 2" descr="http://blu.stb.s-msn.com/i/FE/A31AA556A3AD65F85FBA513BD4AA5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1778000"/>
            <a:ext cx="3048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8725" y="4564855"/>
            <a:ext cx="6700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Source: </a:t>
            </a:r>
            <a:r>
              <a:rPr lang="en-US" sz="600" dirty="0">
                <a:hlinkClick r:id="rId4"/>
              </a:rPr>
              <a:t>http://blu.stb.s-msn.com/i/FE/A31AA556A3AD65F85FBA513BD4AA5.gif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746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: An Example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Technologies: How to Decide?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Your Team</a:t>
            </a:r>
          </a:p>
          <a:p>
            <a:pPr lvl="1"/>
            <a:r>
              <a:rPr lang="en-US" dirty="0" smtClean="0"/>
              <a:t>What are their strengths/weaknesses?</a:t>
            </a:r>
          </a:p>
          <a:p>
            <a:pPr lvl="1"/>
            <a:r>
              <a:rPr lang="en-US" dirty="0" smtClean="0"/>
              <a:t>What are their interests?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What costs are associated with each choice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Support multiple client platforms?</a:t>
            </a:r>
          </a:p>
          <a:p>
            <a:r>
              <a:rPr lang="en-US" dirty="0" smtClean="0"/>
              <a:t>Landscape</a:t>
            </a:r>
          </a:p>
          <a:p>
            <a:pPr lvl="1"/>
            <a:r>
              <a:rPr lang="en-US" dirty="0" smtClean="0"/>
              <a:t>What are the most popular and supported options?</a:t>
            </a:r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Where are technologies headed?</a:t>
            </a:r>
          </a:p>
        </p:txBody>
      </p:sp>
    </p:spTree>
    <p:extLst>
      <p:ext uri="{BB962C8B-B14F-4D97-AF65-F5344CB8AC3E}">
        <p14:creationId xmlns:p14="http://schemas.microsoft.com/office/powerpoint/2010/main" val="17948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background in</a:t>
            </a:r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err="1" smtClean="0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823"/>
            <a:ext cx="7056783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981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981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197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197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UWP </a:t>
            </a:r>
            <a:r>
              <a:rPr lang="en-US" sz="1300" dirty="0">
                <a:solidFill>
                  <a:prstClr val="white"/>
                </a:solidFill>
              </a:rPr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1979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8981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756587" y="2087419"/>
            <a:ext cx="1104906" cy="88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621011" y="2087420"/>
            <a:ext cx="427755" cy="85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880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880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80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endCxn id="7" idx="0"/>
          </p:cNvCxnSpPr>
          <p:nvPr/>
        </p:nvCxnSpPr>
        <p:spPr>
          <a:xfrm flipH="1">
            <a:off x="4955065" y="2095590"/>
            <a:ext cx="1287646" cy="87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0980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905768" y="2087419"/>
            <a:ext cx="285232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87255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836239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97815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0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6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Needs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Hosting for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Web API</a:t>
            </a:r>
          </a:p>
          <a:p>
            <a:r>
              <a:rPr lang="en-US" dirty="0" smtClean="0"/>
              <a:t>SQL Server Database</a:t>
            </a:r>
          </a:p>
          <a:p>
            <a:r>
              <a:rPr lang="en-US" dirty="0" smtClean="0"/>
              <a:t>Blob Storage</a:t>
            </a:r>
          </a:p>
          <a:p>
            <a:r>
              <a:rPr lang="en-US" dirty="0" smtClean="0"/>
              <a:t>Business Rules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9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Multi-faceted Cloud Solution</a:t>
            </a:r>
          </a:p>
          <a:p>
            <a:pPr lvl="1"/>
            <a:r>
              <a:rPr lang="en-US" dirty="0" smtClean="0"/>
              <a:t>All our needs met under one roof</a:t>
            </a:r>
          </a:p>
          <a:p>
            <a:r>
              <a:rPr lang="en-US" dirty="0" smtClean="0"/>
              <a:t>Infinitely Scalable</a:t>
            </a:r>
          </a:p>
          <a:p>
            <a:r>
              <a:rPr lang="en-US" dirty="0" smtClean="0"/>
              <a:t>Dynamic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Data is Replicated</a:t>
            </a:r>
          </a:p>
          <a:p>
            <a:r>
              <a:rPr lang="en-US" dirty="0" smtClean="0"/>
              <a:t>SQL </a:t>
            </a:r>
            <a:r>
              <a:rPr lang="en-US" dirty="0" smtClean="0"/>
              <a:t>Server Data Tools (SSDT)</a:t>
            </a:r>
          </a:p>
          <a:p>
            <a:pPr lvl="1"/>
            <a:r>
              <a:rPr lang="en-US" dirty="0" smtClean="0"/>
              <a:t>Visual Studio Database Project</a:t>
            </a:r>
          </a:p>
          <a:p>
            <a:pPr lvl="2"/>
            <a:r>
              <a:rPr lang="en-US" dirty="0" smtClean="0"/>
              <a:t>Can check into source control</a:t>
            </a:r>
          </a:p>
          <a:p>
            <a:r>
              <a:rPr lang="en-US" dirty="0" smtClean="0"/>
              <a:t>Entity Framework for interaction</a:t>
            </a:r>
          </a:p>
        </p:txBody>
      </p:sp>
    </p:spTree>
    <p:extLst>
      <p:ext uri="{BB962C8B-B14F-4D97-AF65-F5344CB8AC3E}">
        <p14:creationId xmlns:p14="http://schemas.microsoft.com/office/powerpoint/2010/main" val="7543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</a:p>
          <a:p>
            <a:r>
              <a:rPr lang="en-US" smtClean="0"/>
              <a:t>Access via REST API</a:t>
            </a:r>
            <a:endParaRPr lang="en-US" smtClean="0"/>
          </a:p>
          <a:p>
            <a:r>
              <a:rPr lang="en-US" dirty="0" smtClean="0"/>
              <a:t>Store </a:t>
            </a:r>
            <a:r>
              <a:rPr lang="en-US" dirty="0"/>
              <a:t>Poll Images as Blobs</a:t>
            </a:r>
          </a:p>
          <a:p>
            <a:r>
              <a:rPr lang="en-US" dirty="0"/>
              <a:t>Give upload access on-demand</a:t>
            </a:r>
          </a:p>
          <a:p>
            <a:pPr lvl="1"/>
            <a:r>
              <a:rPr lang="en-US" dirty="0"/>
              <a:t>Generate Storage Access Security (SAS) Key</a:t>
            </a:r>
          </a:p>
        </p:txBody>
      </p:sp>
    </p:spTree>
    <p:extLst>
      <p:ext uri="{BB962C8B-B14F-4D97-AF65-F5344CB8AC3E}">
        <p14:creationId xmlns:p14="http://schemas.microsoft.com/office/powerpoint/2010/main" val="326375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CSLA </a:t>
            </a:r>
            <a:r>
              <a:rPr lang="en-US" dirty="0" err="1" smtClean="0"/>
              <a:t>DataPortal</a:t>
            </a:r>
            <a:endParaRPr lang="en-US" dirty="0" smtClean="0"/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Cross-Platform Business Object Framework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://cslanet.com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Support for Business Rules and Validation</a:t>
            </a:r>
          </a:p>
          <a:p>
            <a:r>
              <a:rPr lang="en-US" dirty="0" smtClean="0"/>
              <a:t>Same code runs on client and server</a:t>
            </a:r>
          </a:p>
          <a:p>
            <a:pPr lvl="1"/>
            <a:r>
              <a:rPr lang="en-US" dirty="0" smtClean="0"/>
              <a:t>Kind of…</a:t>
            </a:r>
          </a:p>
          <a:p>
            <a:pPr lvl="2"/>
            <a:r>
              <a:rPr lang="en-US" dirty="0" smtClean="0"/>
              <a:t>Same class files</a:t>
            </a:r>
          </a:p>
          <a:p>
            <a:pPr lvl="3"/>
            <a:r>
              <a:rPr lang="en-US" dirty="0" smtClean="0"/>
              <a:t>“Server” code interacts with database</a:t>
            </a:r>
          </a:p>
          <a:p>
            <a:pPr lvl="3"/>
            <a:r>
              <a:rPr lang="en-US" dirty="0" smtClean="0"/>
              <a:t>“Client” code can’t (and shouldn’t) interact with database</a:t>
            </a:r>
          </a:p>
        </p:txBody>
      </p:sp>
    </p:spTree>
    <p:extLst>
      <p:ext uri="{BB962C8B-B14F-4D97-AF65-F5344CB8AC3E}">
        <p14:creationId xmlns:p14="http://schemas.microsoft.com/office/powerpoint/2010/main" val="11697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As many platforms as possible (for us)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platform look-and-feel</a:t>
            </a:r>
          </a:p>
          <a:p>
            <a:pPr lvl="1"/>
            <a:r>
              <a:rPr lang="en-US" dirty="0" smtClean="0"/>
              <a:t>Maximize code re-use</a:t>
            </a:r>
          </a:p>
        </p:txBody>
      </p:sp>
    </p:spTree>
    <p:extLst>
      <p:ext uri="{BB962C8B-B14F-4D97-AF65-F5344CB8AC3E}">
        <p14:creationId xmlns:p14="http://schemas.microsoft.com/office/powerpoint/2010/main" val="29926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Development Goals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91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AE68CD-DD4E-45DD-AC6E-A470D1B6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EAE68CD-DD4E-45DD-AC6E-A470D1B6C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DD176-4CFA-47DF-B2ED-83B3FC6A1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A5DD176-4CFA-47DF-B2ED-83B3FC6A1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2BCB8F-FC98-4F37-BC53-C1A294B1C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42BCB8F-FC98-4F37-BC53-C1A294B1C1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135573-A0AD-44D9-8982-14C058875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4135573-A0AD-44D9-8982-14C058875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3B4D16-A59A-47AF-81F6-1ACA10B9C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43B4D16-A59A-47AF-81F6-1ACA10B9C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9BBE39-DAF8-4A05-8615-CD5C401BA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89BBE39-DAF8-4A05-8615-CD5C401BA1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53140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36" y="2038350"/>
            <a:ext cx="380377" cy="3803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63013" y="3409950"/>
            <a:ext cx="437024" cy="381934"/>
            <a:chOff x="9604388" y="4349919"/>
            <a:chExt cx="1080338" cy="931326"/>
          </a:xfrm>
        </p:grpSpPr>
        <p:sp>
          <p:nvSpPr>
            <p:cNvPr id="6" name="Hexagon 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886200" y="2722437"/>
            <a:ext cx="414872" cy="380000"/>
            <a:chOff x="10552655" y="3795352"/>
            <a:chExt cx="1080338" cy="931326"/>
          </a:xfrm>
        </p:grpSpPr>
        <p:sp>
          <p:nvSpPr>
            <p:cNvPr id="9" name="Hexagon 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876800" y="2715662"/>
            <a:ext cx="414872" cy="372974"/>
            <a:chOff x="10550539" y="4872736"/>
            <a:chExt cx="1080338" cy="931326"/>
          </a:xfrm>
        </p:grpSpPr>
        <p:sp>
          <p:nvSpPr>
            <p:cNvPr id="16" name="Hexagon 15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81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Options</a:t>
            </a:r>
          </a:p>
          <a:p>
            <a:pPr lvl="1"/>
            <a:r>
              <a:rPr lang="en-US" dirty="0"/>
              <a:t>Mobile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 smtClean="0"/>
              <a:t>Fully Native</a:t>
            </a:r>
          </a:p>
          <a:p>
            <a:pPr lvl="1"/>
            <a:r>
              <a:rPr lang="en-US" dirty="0" smtClean="0"/>
              <a:t>Cross-platform solution</a:t>
            </a:r>
          </a:p>
          <a:p>
            <a:pPr lvl="2"/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smtClean="0"/>
              <a:t>Cordova</a:t>
            </a:r>
          </a:p>
        </p:txBody>
      </p:sp>
    </p:spTree>
    <p:extLst>
      <p:ext uri="{BB962C8B-B14F-4D97-AF65-F5344CB8AC3E}">
        <p14:creationId xmlns:p14="http://schemas.microsoft.com/office/powerpoint/2010/main" val="2969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Option: Mobile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Already lots of experience with web</a:t>
            </a:r>
          </a:p>
          <a:p>
            <a:pPr lvl="1"/>
            <a:r>
              <a:rPr lang="en-US" dirty="0" smtClean="0"/>
              <a:t>Can reuse all code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re-use of server’s business logic</a:t>
            </a:r>
          </a:p>
          <a:p>
            <a:pPr lvl="1"/>
            <a:r>
              <a:rPr lang="en-US" dirty="0" smtClean="0"/>
              <a:t>No native look-and-feel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3490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Option: Fully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Native look-and-feel</a:t>
            </a:r>
          </a:p>
          <a:p>
            <a:pPr lvl="1"/>
            <a:r>
              <a:rPr lang="en-US" dirty="0" smtClean="0"/>
              <a:t>Build apps as each platform intends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code re-use</a:t>
            </a:r>
          </a:p>
          <a:p>
            <a:pPr lvl="2"/>
            <a:r>
              <a:rPr lang="en-US" dirty="0" smtClean="0"/>
              <a:t>This is a biggie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Option: 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Lots of code re-use</a:t>
            </a:r>
          </a:p>
          <a:p>
            <a:pPr lvl="1"/>
            <a:r>
              <a:rPr lang="en-US" dirty="0" smtClean="0"/>
              <a:t>Builds on Web dev knowledge</a:t>
            </a:r>
          </a:p>
          <a:p>
            <a:pPr lvl="1"/>
            <a:r>
              <a:rPr lang="en-US" dirty="0" smtClean="0"/>
              <a:t>Don’t need Windows and Mac machines to build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No re-use of </a:t>
            </a:r>
            <a:r>
              <a:rPr lang="en-US" dirty="0" smtClean="0"/>
              <a:t>server’s business </a:t>
            </a:r>
            <a:r>
              <a:rPr lang="en-US" dirty="0"/>
              <a:t>logic</a:t>
            </a:r>
          </a:p>
          <a:p>
            <a:pPr lvl="1"/>
            <a:r>
              <a:rPr lang="en-US" dirty="0" smtClean="0"/>
              <a:t>Users can sometimes tell it’s not a “native”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Option: </a:t>
            </a:r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Native look-and-feel</a:t>
            </a:r>
          </a:p>
          <a:p>
            <a:pPr lvl="1"/>
            <a:r>
              <a:rPr lang="en-US" dirty="0" smtClean="0"/>
              <a:t>Lots of code re-use</a:t>
            </a:r>
          </a:p>
          <a:p>
            <a:pPr lvl="1"/>
            <a:r>
              <a:rPr lang="en-US" dirty="0" smtClean="0"/>
              <a:t>Can re-use server’s business logic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Can’t re-use UI code</a:t>
            </a:r>
          </a:p>
          <a:p>
            <a:pPr lvl="1"/>
            <a:r>
              <a:rPr lang="en-US" dirty="0" smtClean="0"/>
              <a:t>Requires expensive license</a:t>
            </a:r>
          </a:p>
          <a:p>
            <a:pPr lvl="1"/>
            <a:r>
              <a:rPr lang="en-US" dirty="0" smtClean="0"/>
              <a:t>Need Windows and Mac machines to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Option: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Pros of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Can re-use UI code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Still requires expensive license</a:t>
            </a:r>
          </a:p>
          <a:p>
            <a:pPr lvl="1"/>
            <a:r>
              <a:rPr lang="en-US" dirty="0" smtClean="0"/>
              <a:t>Still need </a:t>
            </a:r>
            <a:r>
              <a:rPr lang="en-US" dirty="0"/>
              <a:t>Windows and Mac machines to </a:t>
            </a:r>
            <a:r>
              <a:rPr lang="en-US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Technology Decision</a:t>
            </a:r>
          </a:p>
          <a:p>
            <a:pPr lvl="1"/>
            <a:r>
              <a:rPr lang="en-US" dirty="0" smtClean="0"/>
              <a:t>Universal Windows Platform</a:t>
            </a:r>
          </a:p>
          <a:p>
            <a:pPr lvl="2"/>
            <a:r>
              <a:rPr lang="en-US" dirty="0" smtClean="0"/>
              <a:t>Strong Windows dev background</a:t>
            </a:r>
          </a:p>
          <a:p>
            <a:pPr lvl="1"/>
            <a:r>
              <a:rPr lang="en-US" dirty="0" err="1" smtClean="0"/>
              <a:t>Xamarin.Forms</a:t>
            </a:r>
            <a:r>
              <a:rPr lang="en-US" dirty="0" smtClean="0"/>
              <a:t> for Android/iOS</a:t>
            </a:r>
          </a:p>
          <a:p>
            <a:pPr lvl="2"/>
            <a:r>
              <a:rPr lang="en-US" dirty="0" smtClean="0"/>
              <a:t>Strong </a:t>
            </a:r>
            <a:r>
              <a:rPr lang="en-US" dirty="0" err="1" smtClean="0"/>
              <a:t>Xamarin</a:t>
            </a:r>
            <a:r>
              <a:rPr lang="en-US" dirty="0" smtClean="0"/>
              <a:t> dev background</a:t>
            </a:r>
          </a:p>
          <a:p>
            <a:pPr lvl="1"/>
            <a:r>
              <a:rPr lang="en-US" dirty="0" smtClean="0"/>
              <a:t>JavaScript for Web</a:t>
            </a:r>
          </a:p>
          <a:p>
            <a:pPr lvl="2"/>
            <a:r>
              <a:rPr lang="en-US" dirty="0" smtClean="0"/>
              <a:t>Strong web dev background</a:t>
            </a:r>
          </a:p>
        </p:txBody>
      </p:sp>
    </p:spTree>
    <p:extLst>
      <p:ext uri="{BB962C8B-B14F-4D97-AF65-F5344CB8AC3E}">
        <p14:creationId xmlns:p14="http://schemas.microsoft.com/office/powerpoint/2010/main" val="40014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Universal Windows</a:t>
            </a:r>
          </a:p>
          <a:p>
            <a:pPr lvl="1"/>
            <a:r>
              <a:rPr lang="en-US" dirty="0" smtClean="0"/>
              <a:t>Now same code on all Windows platforms</a:t>
            </a:r>
          </a:p>
          <a:p>
            <a:r>
              <a:rPr lang="en-US" dirty="0" smtClean="0"/>
              <a:t>Android/iOS</a:t>
            </a:r>
          </a:p>
          <a:p>
            <a:pPr lvl="1"/>
            <a:r>
              <a:rPr lang="en-US" dirty="0" smtClean="0"/>
              <a:t>Most code shared</a:t>
            </a:r>
          </a:p>
          <a:p>
            <a:pPr lvl="2"/>
            <a:r>
              <a:rPr lang="en-US" dirty="0" smtClean="0"/>
              <a:t>Except for UI</a:t>
            </a:r>
          </a:p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No code shared</a:t>
            </a:r>
          </a:p>
          <a:p>
            <a:pPr lvl="2"/>
            <a:r>
              <a:rPr lang="en-US" dirty="0" smtClean="0"/>
              <a:t>Island of its 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Mobile Platforms Tech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Universal Windows</a:t>
            </a:r>
          </a:p>
          <a:p>
            <a:pPr lvl="1"/>
            <a:r>
              <a:rPr lang="en-US" dirty="0" smtClean="0"/>
              <a:t>With familiar .NET feel</a:t>
            </a:r>
            <a:endParaRPr lang="en-US" dirty="0"/>
          </a:p>
          <a:p>
            <a:pPr lvl="0"/>
            <a:r>
              <a:rPr lang="en-US" dirty="0" err="1" smtClean="0"/>
              <a:t>Xamarin.Forms</a:t>
            </a:r>
            <a:endParaRPr lang="en-US" dirty="0" smtClean="0"/>
          </a:p>
          <a:p>
            <a:pPr lvl="1"/>
            <a:r>
              <a:rPr lang="en-US" dirty="0" smtClean="0"/>
              <a:t>With familiar .NET and XAML feel</a:t>
            </a:r>
            <a:endParaRPr lang="en-US" dirty="0"/>
          </a:p>
          <a:p>
            <a:pPr lvl="0"/>
            <a:r>
              <a:rPr lang="en-US" dirty="0" err="1" smtClean="0"/>
              <a:t>MvvmCross</a:t>
            </a:r>
            <a:endParaRPr lang="en-US" dirty="0" smtClean="0"/>
          </a:p>
          <a:p>
            <a:pPr lvl="1"/>
            <a:r>
              <a:rPr lang="en-US" dirty="0" smtClean="0"/>
              <a:t>With support for all the .NET-base client tech</a:t>
            </a:r>
            <a:endParaRPr lang="en-US" dirty="0"/>
          </a:p>
          <a:p>
            <a:pPr lvl="0"/>
            <a:r>
              <a:rPr lang="en-US" dirty="0" smtClean="0"/>
              <a:t>CSLA</a:t>
            </a:r>
          </a:p>
          <a:p>
            <a:pPr lvl="1"/>
            <a:r>
              <a:rPr lang="en-US" dirty="0"/>
              <a:t>With support for all the .NET-base client </a:t>
            </a:r>
            <a:r>
              <a:rPr lang="en-US" dirty="0" smtClean="0"/>
              <a:t>tech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Web Platform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JavaScript with Typescript</a:t>
            </a:r>
          </a:p>
          <a:p>
            <a:pPr lvl="1"/>
            <a:r>
              <a:rPr lang="en-US" dirty="0" smtClean="0"/>
              <a:t>Makes JS feel more like C#</a:t>
            </a:r>
          </a:p>
          <a:p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Very popular with tons of support and examples</a:t>
            </a:r>
          </a:p>
          <a:p>
            <a:r>
              <a:rPr lang="en-US" dirty="0" smtClean="0"/>
              <a:t>Responsive Design with Bootstrap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very </a:t>
            </a:r>
            <a:r>
              <a:rPr lang="en-US" dirty="0"/>
              <a:t>popular with tons of support and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8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Leverage Layered Architecture</a:t>
            </a:r>
          </a:p>
          <a:p>
            <a:r>
              <a:rPr lang="en-US" dirty="0" smtClean="0"/>
              <a:t>Spread layers across tiers</a:t>
            </a:r>
          </a:p>
          <a:p>
            <a:r>
              <a:rPr lang="en-US" dirty="0" smtClean="0"/>
              <a:t>Be prepared for logic duplication</a:t>
            </a:r>
          </a:p>
          <a:p>
            <a:r>
              <a:rPr lang="en-US" dirty="0" smtClean="0"/>
              <a:t>Know your team’s current and potential capabilities</a:t>
            </a:r>
          </a:p>
          <a:p>
            <a:r>
              <a:rPr lang="en-US" dirty="0" smtClean="0"/>
              <a:t>Remember to KISS</a:t>
            </a:r>
          </a:p>
          <a:p>
            <a:pPr lvl="1"/>
            <a:r>
              <a:rPr lang="en-US" dirty="0" smtClean="0"/>
              <a:t>Keep It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1772"/>
              </p:ext>
            </p:extLst>
          </p:nvPr>
        </p:nvGraphicFramePr>
        <p:xfrm>
          <a:off x="1485900" y="1200151"/>
          <a:ext cx="61722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7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Layers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Breaks application into logical layers</a:t>
            </a:r>
          </a:p>
          <a:p>
            <a:pPr lvl="1"/>
            <a:r>
              <a:rPr lang="en-US" dirty="0"/>
              <a:t>Layers may all run on machine</a:t>
            </a:r>
          </a:p>
          <a:p>
            <a:pPr lvl="1"/>
            <a:r>
              <a:rPr lang="en-US" dirty="0"/>
              <a:t>Layers may run on separate machines</a:t>
            </a:r>
          </a:p>
          <a:p>
            <a:endParaRPr lang="en-US" dirty="0"/>
          </a:p>
          <a:p>
            <a:r>
              <a:rPr lang="en-US" dirty="0"/>
              <a:t>Provides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Flexibility </a:t>
            </a:r>
          </a:p>
          <a:p>
            <a:pPr lvl="1"/>
            <a:r>
              <a:rPr lang="en-US" dirty="0"/>
              <a:t>Reuse</a:t>
            </a:r>
          </a:p>
          <a:p>
            <a:pPr lvl="1"/>
            <a:r>
              <a:rPr lang="en-US" dirty="0"/>
              <a:t>Lower development/maintenance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4201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159804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29343" y="3158688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236698"/>
            <a:ext cx="3826614" cy="4018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9343" y="2235582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Modern App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702157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6204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2.77778E-7 0.0893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-0.0888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4" grpId="0" animBg="1"/>
      <p:bldP spid="9" grpId="0" animBg="1"/>
      <p:bldP spid="9" grpId="1" animBg="1"/>
      <p:bldP spid="8" grpId="0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2450</Words>
  <Application>Microsoft Office PowerPoint</Application>
  <PresentationFormat>On-screen Show (16:9)</PresentationFormat>
  <Paragraphs>621</Paragraphs>
  <Slides>63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Lucida Console</vt:lpstr>
      <vt:lpstr>Times New Roman</vt:lpstr>
      <vt:lpstr>Visual Studio Live! Redmond 2014</vt:lpstr>
      <vt:lpstr>Custom Design</vt:lpstr>
      <vt:lpstr>PowerPoint Presentation</vt:lpstr>
      <vt:lpstr>Brent Edwards</vt:lpstr>
      <vt:lpstr>MyVote App Architecture</vt:lpstr>
      <vt:lpstr>Putting it together</vt:lpstr>
      <vt:lpstr>MyVote Development Goals</vt:lpstr>
      <vt:lpstr>The foundation</vt:lpstr>
      <vt:lpstr>Layered Architecture</vt:lpstr>
      <vt:lpstr>Logical Layers</vt:lpstr>
      <vt:lpstr>Anatomy of a Modern App</vt:lpstr>
      <vt:lpstr>N-Layer</vt:lpstr>
      <vt:lpstr>Multiple Data Sources</vt:lpstr>
      <vt:lpstr>Multiple Presentations</vt:lpstr>
      <vt:lpstr>Physical Tiers</vt:lpstr>
      <vt:lpstr>N-Layer App Architecture</vt:lpstr>
      <vt:lpstr>2-Tier App Architecture</vt:lpstr>
      <vt:lpstr>3-Tier App Architecture (client logic)</vt:lpstr>
      <vt:lpstr>3-Tier App Architecture (server logic)</vt:lpstr>
      <vt:lpstr>3-Tier App Architecture (shared logic)</vt:lpstr>
      <vt:lpstr>Edge App Architecture</vt:lpstr>
      <vt:lpstr>Service Architecture</vt:lpstr>
      <vt:lpstr>Disconnected Edge App Architecture</vt:lpstr>
      <vt:lpstr>MyVote Windows, iOS, Android Apps</vt:lpstr>
      <vt:lpstr>MyVote HTML 5 App</vt:lpstr>
      <vt:lpstr>MyVote: Other Concerns</vt:lpstr>
      <vt:lpstr>what does it all mean?</vt:lpstr>
      <vt:lpstr>The Multi-Platform Conundrum</vt:lpstr>
      <vt:lpstr>Combat Code Duplication</vt:lpstr>
      <vt:lpstr>Can you afford multiple dev teams?</vt:lpstr>
      <vt:lpstr>What about versioning?</vt:lpstr>
      <vt:lpstr>Versioning</vt:lpstr>
      <vt:lpstr>Versioning Options</vt:lpstr>
      <vt:lpstr>What’s the right answer?</vt:lpstr>
      <vt:lpstr>42</vt:lpstr>
      <vt:lpstr>Architecture is hard!</vt:lpstr>
      <vt:lpstr>MyVote: An Example Architecture</vt:lpstr>
      <vt:lpstr>Technologies: How to Decide?</vt:lpstr>
      <vt:lpstr>MyVote Team</vt:lpstr>
      <vt:lpstr>MyVote App Architecture</vt:lpstr>
      <vt:lpstr>MyVote Server</vt:lpstr>
      <vt:lpstr>MyVote Server Needs</vt:lpstr>
      <vt:lpstr>MyVote Server Technologies</vt:lpstr>
      <vt:lpstr>Microsoft Azure</vt:lpstr>
      <vt:lpstr>Azure SQL Server</vt:lpstr>
      <vt:lpstr>Azure Mobile Services</vt:lpstr>
      <vt:lpstr>Azure Blob Storage</vt:lpstr>
      <vt:lpstr>Azure Website</vt:lpstr>
      <vt:lpstr>CSLA</vt:lpstr>
      <vt:lpstr>MyVote Clients</vt:lpstr>
      <vt:lpstr>MyVote Client Apps</vt:lpstr>
      <vt:lpstr>MyVote Client Platforms</vt:lpstr>
      <vt:lpstr>MyVote Client Apps</vt:lpstr>
      <vt:lpstr>Tech Option: Mobile Web</vt:lpstr>
      <vt:lpstr>Tech Option: Fully Native</vt:lpstr>
      <vt:lpstr>Tech Option: Cordova</vt:lpstr>
      <vt:lpstr>Tech Option: Xamarin</vt:lpstr>
      <vt:lpstr>Tech Option: Xamarin.Forms</vt:lpstr>
      <vt:lpstr>MyVote Client Apps</vt:lpstr>
      <vt:lpstr>Code Re-Use</vt:lpstr>
      <vt:lpstr>MyVote Mobile Platforms Tech</vt:lpstr>
      <vt:lpstr>MyVote Web Platform Tech</vt:lpstr>
      <vt:lpstr>Parting Thoughts</vt:lpstr>
      <vt:lpstr>Parting Thoughts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2016-03-08T17:37:02Z</dcterms:modified>
</cp:coreProperties>
</file>